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2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9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4C-DF2E-47F4-BB84-4452C8A70CAB}" type="datetimeFigureOut">
              <a:rPr lang="pt-PT" smtClean="0"/>
              <a:t>05/07/2018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3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37244" y="974222"/>
            <a:ext cx="10409234" cy="4452358"/>
            <a:chOff x="1608744" y="974222"/>
            <a:chExt cx="10409234" cy="4452358"/>
          </a:xfrm>
        </p:grpSpPr>
        <p:grpSp>
          <p:nvGrpSpPr>
            <p:cNvPr id="2" name="Group 1"/>
            <p:cNvGrpSpPr/>
            <p:nvPr/>
          </p:nvGrpSpPr>
          <p:grpSpPr>
            <a:xfrm>
              <a:off x="2083233" y="974222"/>
              <a:ext cx="7973018" cy="4452358"/>
              <a:chOff x="2662365" y="1968488"/>
              <a:chExt cx="6710415" cy="240136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662365" y="2571834"/>
                <a:ext cx="1550711" cy="1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896314" y="2571835"/>
                <a:ext cx="1435693" cy="449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9372725" y="3719234"/>
                <a:ext cx="55" cy="24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pt-PT" sz="3000" dirty="0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213076" y="1968488"/>
                <a:ext cx="3683238" cy="2401369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7896314" y="3843734"/>
                <a:ext cx="1435693" cy="449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542220" y="3028073"/>
                    <a:ext cx="1257699" cy="2821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cwTone</m:t>
                          </m:r>
                        </m:oMath>
                      </m:oMathPara>
                    </a14:m>
                    <a:endParaRPr lang="pt-PT" sz="3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2220" y="3028073"/>
                    <a:ext cx="1257699" cy="2821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34305" y="1831271"/>
                  <a:ext cx="666123" cy="523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305" y="1831271"/>
                  <a:ext cx="666123" cy="5232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27270" y="1831271"/>
                  <a:ext cx="666123" cy="523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270" y="1831271"/>
                  <a:ext cx="66612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727580" y="4189487"/>
                  <a:ext cx="666123" cy="523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580" y="4189487"/>
                  <a:ext cx="6661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3233" y="4451097"/>
              <a:ext cx="1842486" cy="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33995" y="4189487"/>
                  <a:ext cx="666123" cy="523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995" y="4189487"/>
                  <a:ext cx="6661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684086" y="1954380"/>
                  <a:ext cx="3991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086" y="1954380"/>
                  <a:ext cx="3991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846" t="-4444" r="-2307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608744" y="4312597"/>
                  <a:ext cx="4744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744" y="4312597"/>
                  <a:ext cx="47448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002171" y="1954380"/>
                  <a:ext cx="1970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πFt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171" y="1954380"/>
                  <a:ext cx="19709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67" t="-4444" r="-402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002170" y="4312597"/>
                  <a:ext cx="20158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πFt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170" y="4312597"/>
                  <a:ext cx="201580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23" t="-2174" r="-39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002170" y="5149581"/>
                  <a:ext cx="20158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πFt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170" y="5149581"/>
                  <a:ext cx="201580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323" t="-4444" r="-3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772445" y="4734788"/>
                  <a:ext cx="3462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445" y="4734788"/>
                  <a:ext cx="3462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035" r="-1754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1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Patel Romilkumar Kantighai</cp:lastModifiedBy>
  <cp:revision>18</cp:revision>
  <dcterms:created xsi:type="dcterms:W3CDTF">2017-10-08T11:51:38Z</dcterms:created>
  <dcterms:modified xsi:type="dcterms:W3CDTF">2018-07-05T16:40:43Z</dcterms:modified>
</cp:coreProperties>
</file>