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B2A1C-F96F-4D83-8121-FE7A67794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5822A5-C1A7-44BC-8C33-1D34B40CB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12F20C-427C-488B-980E-094C4A25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2FFB6B-7F07-4436-A11B-04D03780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CC60CE-20DB-4775-9899-3B80F8D3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92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50DBB-4B92-4B0C-9ED7-1577A388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91375AE-9A1B-422C-8436-C67444CD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6E8D1A-C297-4B8F-9C90-28F7A687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3FD9A7-8278-4812-AA9C-8D353D05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E35BF-16AA-4A9F-B879-5341009D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64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51F2EB-69A1-4CD2-8F6E-D444D5150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BCAFF31-E713-4E8A-8A80-322B586AC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E3B99D-9C0A-4B0C-80D9-2CEAADD6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E07227-2326-41FC-9630-2D86AB9C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8D787C-E243-4F2F-BF9F-543FCF5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43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69FD9-3ED1-4A1F-8D53-1CE0D31C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8C21FB-7D62-4E30-8447-0CE86870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B508B9-7BA6-4544-A477-A178E67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DB9746-1A7E-4ACF-8877-AA04F9B5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5121D8-EBEE-4B03-9FE6-9D6A781F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135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238B-AE23-4520-8582-5EBD51DE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487CAB-04F7-48CA-A101-D70D835CD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B25CEB-4DE6-450B-A6D0-1268E293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671573-EF78-4A91-AE4C-09816FA0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53CA8B-2DD8-410D-AB5F-FC6DAEF2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3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2DA01-C279-4504-9795-3E474E24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A4120E-3197-467A-922B-7B9A39F5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F4523C2-9CA4-46DD-9C5F-2C0BC9EA1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123165E-7769-468C-97F0-84E73C08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C524D8A-07DB-4B33-9083-5A9D8248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EE904F-923F-44F9-911A-BF6569A1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31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12AE6-14FA-436D-B80A-959B1ED2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DCEC5D-3AAD-4E7F-ADA1-15CFB386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5770D4C-7153-4E40-950A-04E1B743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1E5CCF2-5803-4A23-9E9D-4DBCE81EF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4D68402-F15F-4787-99E9-9908D516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CDBC68C-0B54-4D71-9A1D-D5E3F7F2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BCD33D3-880C-486D-A359-00DC9827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21A6F06-372F-49E2-AE3B-F06E3D9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1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5BDCD-3D57-4D58-A262-CBB7105A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6040CB6-F849-4C3C-ADB9-E9F8686D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733BD42-3BC6-44B8-A72C-17617CBF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CB16DB-5A44-4918-A5BF-04EE4DD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4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4D47FE-9214-4BD0-AB95-1B3261CF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306C04F-ED70-4DC2-ADAD-7D9A7DF3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F846F6C-3670-45D6-AC24-D723D5A9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6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68C79-62F0-4923-A1D9-FB9C4B6E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F0CE28-3A55-4E65-AB65-5AE77872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52B85EB-2F7A-4E94-B54F-52518C7CC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C139D0-F9F0-4ED8-B2C8-88777FD5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ED9E3F-7A53-4996-8714-C5C824A9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50AE65-7EE1-4F11-A0A3-FEE45C85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80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A61DE-886E-46E4-B92E-A3E07DD3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69CD84-D624-41E0-94CC-1E947173F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02BCF00-F676-40A8-A1DB-41140B709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5118372-3B9E-40CE-9107-2729D6FA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5A37BC1-ED4E-4B7E-903F-076CA28C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6814A7-A820-4B9E-A03A-50B3EFE0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85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D4BF4EB-A604-46AA-933B-42A46CF4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50A190-ADA2-4490-9D73-D1868F15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07CF5B-759B-4A92-94FC-6779B440E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83EA-F683-4521-83F4-D7EA09E0525E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3551BC-AC77-4C14-8890-3FA81BAB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4682C5-CC1E-4BFD-B782-6D0F22502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9941-98FD-411F-A183-7D09DDA5CD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72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A559C60-7C67-4F90-B150-E46F112C246E}"/>
              </a:ext>
            </a:extLst>
          </p:cNvPr>
          <p:cNvGrpSpPr/>
          <p:nvPr/>
        </p:nvGrpSpPr>
        <p:grpSpPr>
          <a:xfrm>
            <a:off x="1485236" y="3262383"/>
            <a:ext cx="9221528" cy="1190347"/>
            <a:chOff x="758388" y="2427496"/>
            <a:chExt cx="9221528" cy="1190347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24C7DA6-D607-412C-A7A4-A5984390E2EC}"/>
                </a:ext>
              </a:extLst>
            </p:cNvPr>
            <p:cNvSpPr/>
            <p:nvPr/>
          </p:nvSpPr>
          <p:spPr>
            <a:xfrm>
              <a:off x="4284495" y="2427496"/>
              <a:ext cx="2169314" cy="119034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MQAM </a:t>
              </a:r>
              <a:r>
                <a:rPr lang="pt-PT" dirty="0" err="1">
                  <a:solidFill>
                    <a:schemeClr val="tx1"/>
                  </a:solidFill>
                </a:rPr>
                <a:t>Receiver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exão reta unidirecional 5">
              <a:extLst>
                <a:ext uri="{FF2B5EF4-FFF2-40B4-BE49-F238E27FC236}">
                  <a16:creationId xmlns:a16="http://schemas.microsoft.com/office/drawing/2014/main" id="{683C2650-DA5C-4E41-944F-6579B0423A0A}"/>
                </a:ext>
              </a:extLst>
            </p:cNvPr>
            <p:cNvCxnSpPr/>
            <p:nvPr/>
          </p:nvCxnSpPr>
          <p:spPr>
            <a:xfrm>
              <a:off x="6453809" y="3017857"/>
              <a:ext cx="8247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C57D005-3463-42B1-AAD7-86288B391403}"/>
                </a:ext>
              </a:extLst>
            </p:cNvPr>
            <p:cNvSpPr txBox="1"/>
            <p:nvPr/>
          </p:nvSpPr>
          <p:spPr>
            <a:xfrm>
              <a:off x="6974782" y="2833191"/>
              <a:ext cx="300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 </a:t>
              </a:r>
              <a:r>
                <a:rPr lang="pt-PT" dirty="0" err="1"/>
                <a:t>signal</a:t>
              </a:r>
              <a:r>
                <a:rPr lang="pt-PT" dirty="0"/>
                <a:t> (</a:t>
              </a:r>
              <a:r>
                <a:rPr lang="pt-PT" dirty="0" err="1"/>
                <a:t>Binary</a:t>
              </a:r>
              <a:r>
                <a:rPr lang="pt-PT" dirty="0"/>
                <a:t>)</a:t>
              </a:r>
            </a:p>
          </p:txBody>
        </p:sp>
        <p:cxnSp>
          <p:nvCxnSpPr>
            <p:cNvPr id="8" name="Conexão reta unidirecional 7">
              <a:extLst>
                <a:ext uri="{FF2B5EF4-FFF2-40B4-BE49-F238E27FC236}">
                  <a16:creationId xmlns:a16="http://schemas.microsoft.com/office/drawing/2014/main" id="{DE05F5BE-BC5E-4D80-B66E-9BC570662A96}"/>
                </a:ext>
              </a:extLst>
            </p:cNvPr>
            <p:cNvCxnSpPr/>
            <p:nvPr/>
          </p:nvCxnSpPr>
          <p:spPr>
            <a:xfrm>
              <a:off x="3459750" y="3017857"/>
              <a:ext cx="8247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8C2BFA9-4619-4DA5-848D-7BFB4819332D}"/>
                </a:ext>
              </a:extLst>
            </p:cNvPr>
            <p:cNvSpPr txBox="1"/>
            <p:nvPr/>
          </p:nvSpPr>
          <p:spPr>
            <a:xfrm>
              <a:off x="758388" y="2833191"/>
              <a:ext cx="300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Input </a:t>
              </a:r>
              <a:r>
                <a:rPr lang="pt-PT" dirty="0" err="1"/>
                <a:t>signal</a:t>
              </a:r>
              <a:r>
                <a:rPr lang="pt-PT" dirty="0"/>
                <a:t> (</a:t>
              </a:r>
              <a:r>
                <a:rPr lang="pt-PT" dirty="0" err="1"/>
                <a:t>Optical</a:t>
              </a:r>
              <a:r>
                <a:rPr lang="pt-PT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025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Ecrã Panorâmico</PresentationFormat>
  <Paragraphs>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Ana Moreira</cp:lastModifiedBy>
  <cp:revision>1</cp:revision>
  <dcterms:created xsi:type="dcterms:W3CDTF">2017-12-10T13:19:54Z</dcterms:created>
  <dcterms:modified xsi:type="dcterms:W3CDTF">2017-12-10T13:20:22Z</dcterms:modified>
</cp:coreProperties>
</file>