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9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6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8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6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3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6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9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2856706" y="1195056"/>
            <a:ext cx="6543675" cy="445022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552250" y="1105614"/>
            <a:ext cx="971906" cy="1978347"/>
            <a:chOff x="5379577" y="685802"/>
            <a:chExt cx="971906" cy="1978347"/>
          </a:xfrm>
        </p:grpSpPr>
        <p:sp>
          <p:nvSpPr>
            <p:cNvPr id="5" name="Rectangle 4"/>
            <p:cNvSpPr/>
            <p:nvPr/>
          </p:nvSpPr>
          <p:spPr>
            <a:xfrm>
              <a:off x="5379577" y="897309"/>
              <a:ext cx="760576" cy="1110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79577" y="1152259"/>
              <a:ext cx="760576" cy="1110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79577" y="2086597"/>
              <a:ext cx="760576" cy="1110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79577" y="2341547"/>
              <a:ext cx="760576" cy="1110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6" idx="2"/>
              <a:endCxn id="7" idx="0"/>
            </p:cNvCxnSpPr>
            <p:nvPr/>
          </p:nvCxnSpPr>
          <p:spPr>
            <a:xfrm>
              <a:off x="5759865" y="1263354"/>
              <a:ext cx="0" cy="8232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rot="5400000" flipH="1" flipV="1">
              <a:off x="5561799" y="885292"/>
              <a:ext cx="987752" cy="591617"/>
            </a:xfrm>
            <a:prstGeom prst="bentConnector3">
              <a:avLst>
                <a:gd name="adj1" fmla="val 33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" idx="0"/>
            </p:cNvCxnSpPr>
            <p:nvPr/>
          </p:nvCxnSpPr>
          <p:spPr>
            <a:xfrm flipV="1">
              <a:off x="5759865" y="685802"/>
              <a:ext cx="0" cy="2115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759865" y="2452642"/>
              <a:ext cx="0" cy="2115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6550246" y="4024713"/>
            <a:ext cx="760576" cy="11109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550246" y="4279663"/>
            <a:ext cx="760576" cy="11109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550246" y="5214001"/>
            <a:ext cx="760576" cy="11109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550246" y="5468951"/>
            <a:ext cx="760576" cy="11109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4" idx="2"/>
            <a:endCxn id="45" idx="0"/>
          </p:cNvCxnSpPr>
          <p:nvPr/>
        </p:nvCxnSpPr>
        <p:spPr>
          <a:xfrm>
            <a:off x="6930534" y="4390758"/>
            <a:ext cx="0" cy="823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3" idx="0"/>
          </p:cNvCxnSpPr>
          <p:nvPr/>
        </p:nvCxnSpPr>
        <p:spPr>
          <a:xfrm flipV="1">
            <a:off x="6930534" y="3813206"/>
            <a:ext cx="0" cy="211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6200000" flipH="1">
            <a:off x="6734472" y="5000448"/>
            <a:ext cx="987752" cy="591617"/>
          </a:xfrm>
          <a:prstGeom prst="bentConnector3">
            <a:avLst>
              <a:gd name="adj1" fmla="val 33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930534" y="5580046"/>
            <a:ext cx="0" cy="211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90121" y="4585443"/>
            <a:ext cx="760576" cy="11109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590121" y="4902970"/>
            <a:ext cx="760576" cy="11109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4022725" y="4802380"/>
            <a:ext cx="1899406" cy="89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044950" y="2106092"/>
            <a:ext cx="187718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8" idx="1"/>
          </p:cNvCxnSpPr>
          <p:nvPr/>
        </p:nvCxnSpPr>
        <p:spPr>
          <a:xfrm flipV="1">
            <a:off x="2856706" y="3420164"/>
            <a:ext cx="357419" cy="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938938" y="4802379"/>
            <a:ext cx="3732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58" idx="3"/>
          </p:cNvCxnSpPr>
          <p:nvPr/>
        </p:nvCxnSpPr>
        <p:spPr>
          <a:xfrm>
            <a:off x="9065269" y="3420164"/>
            <a:ext cx="335112" cy="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938938" y="2072354"/>
            <a:ext cx="3732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273048" y="2072354"/>
            <a:ext cx="818415" cy="13694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8288799" y="3441820"/>
            <a:ext cx="802664" cy="13694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972411" y="5014066"/>
            <a:ext cx="1" cy="3110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972411" y="4376158"/>
            <a:ext cx="0" cy="211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 flipH="1">
            <a:off x="3240320" y="2094787"/>
            <a:ext cx="839555" cy="2716495"/>
            <a:chOff x="8598382" y="1899836"/>
            <a:chExt cx="839555" cy="2716495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8598382" y="1899836"/>
              <a:ext cx="839555" cy="134304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8635810" y="3242883"/>
              <a:ext cx="800122" cy="13734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3" name="Oval 142"/>
          <p:cNvSpPr/>
          <p:nvPr/>
        </p:nvSpPr>
        <p:spPr>
          <a:xfrm>
            <a:off x="4910629" y="4285405"/>
            <a:ext cx="116251" cy="996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466030" y="5762402"/>
            <a:ext cx="116251" cy="996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7466029" y="1035157"/>
            <a:ext cx="116251" cy="996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7240422" y="708246"/>
                <a:ext cx="567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422" y="708246"/>
                <a:ext cx="567463" cy="276999"/>
              </a:xfrm>
              <a:prstGeom prst="rect">
                <a:avLst/>
              </a:prstGeom>
              <a:blipFill>
                <a:blip r:embed="rId2"/>
                <a:stretch>
                  <a:fillRect l="-9677" t="-2174" r="-1505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7215190" y="5922301"/>
                <a:ext cx="61792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190" y="5922301"/>
                <a:ext cx="617925" cy="296556"/>
              </a:xfrm>
              <a:prstGeom prst="rect">
                <a:avLst/>
              </a:prstGeom>
              <a:blipFill>
                <a:blip r:embed="rId3"/>
                <a:stretch>
                  <a:fillRect l="-8911" t="-2083" r="-13861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4385863" y="3803865"/>
                <a:ext cx="1156021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863" y="3803865"/>
                <a:ext cx="1156021" cy="5167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>
            <a:stCxn id="58" idx="3"/>
          </p:cNvCxnSpPr>
          <p:nvPr/>
        </p:nvCxnSpPr>
        <p:spPr>
          <a:xfrm flipV="1">
            <a:off x="9400381" y="3418934"/>
            <a:ext cx="547674" cy="12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2335226" y="3445805"/>
            <a:ext cx="547674" cy="12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1754248" y="3299332"/>
                <a:ext cx="654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248" y="3299332"/>
                <a:ext cx="654923" cy="276999"/>
              </a:xfrm>
              <a:prstGeom prst="rect">
                <a:avLst/>
              </a:prstGeom>
              <a:blipFill>
                <a:blip r:embed="rId5"/>
                <a:stretch>
                  <a:fillRect l="-8411" t="-2174" r="-1308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10007839" y="3299331"/>
                <a:ext cx="7703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839" y="3299331"/>
                <a:ext cx="770339" cy="276999"/>
              </a:xfrm>
              <a:prstGeom prst="rect">
                <a:avLst/>
              </a:prstGeom>
              <a:blipFill>
                <a:blip r:embed="rId6"/>
                <a:stretch>
                  <a:fillRect l="-7143" t="-2174" r="-1111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6175151" y="1496582"/>
            <a:ext cx="14716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895975" y="1478756"/>
            <a:ext cx="302419" cy="6160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624627" y="1478755"/>
            <a:ext cx="330157" cy="6160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620674" y="2072354"/>
            <a:ext cx="317262" cy="6196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175151" y="2691969"/>
            <a:ext cx="14716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883978" y="2094787"/>
            <a:ext cx="318095" cy="600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165113" y="4201685"/>
            <a:ext cx="14716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5885937" y="4183859"/>
            <a:ext cx="302419" cy="6160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609245" y="4183859"/>
            <a:ext cx="335501" cy="6160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7609709" y="4788675"/>
            <a:ext cx="335037" cy="6217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165113" y="5397072"/>
            <a:ext cx="14716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873940" y="4799890"/>
            <a:ext cx="314416" cy="607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6847771" y="1026196"/>
            <a:ext cx="161925" cy="80859"/>
            <a:chOff x="5566872" y="2282054"/>
            <a:chExt cx="161925" cy="80859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5566872" y="2359818"/>
              <a:ext cx="161925" cy="30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600160" y="2322278"/>
              <a:ext cx="95347" cy="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623996" y="2282054"/>
              <a:ext cx="47674" cy="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847568" y="3736160"/>
            <a:ext cx="161925" cy="80859"/>
            <a:chOff x="5566872" y="2282054"/>
            <a:chExt cx="161925" cy="80859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5566872" y="2359818"/>
              <a:ext cx="161925" cy="30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600160" y="2322278"/>
              <a:ext cx="95347" cy="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623996" y="2282054"/>
              <a:ext cx="47674" cy="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flipV="1">
            <a:off x="6847568" y="3080866"/>
            <a:ext cx="161925" cy="80859"/>
            <a:chOff x="5566872" y="2282054"/>
            <a:chExt cx="161925" cy="80859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5566872" y="2359818"/>
              <a:ext cx="161925" cy="30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600160" y="2322278"/>
              <a:ext cx="95347" cy="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623996" y="2282054"/>
              <a:ext cx="47674" cy="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 flipV="1">
            <a:off x="6847568" y="5781152"/>
            <a:ext cx="161925" cy="80859"/>
            <a:chOff x="5566872" y="2282054"/>
            <a:chExt cx="161925" cy="80859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5566872" y="2359818"/>
              <a:ext cx="161925" cy="30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600160" y="2322278"/>
              <a:ext cx="95347" cy="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623996" y="2282054"/>
              <a:ext cx="47674" cy="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 flipV="1">
            <a:off x="4889446" y="5326611"/>
            <a:ext cx="161925" cy="80859"/>
            <a:chOff x="5566872" y="2282054"/>
            <a:chExt cx="161925" cy="80859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5566872" y="2359818"/>
              <a:ext cx="161925" cy="30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600160" y="2322278"/>
              <a:ext cx="95347" cy="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623996" y="2282054"/>
              <a:ext cx="47674" cy="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654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 Romilkumar Kantighai</dc:creator>
  <cp:lastModifiedBy>Patel Romilkumar Kantighai</cp:lastModifiedBy>
  <cp:revision>17</cp:revision>
  <dcterms:created xsi:type="dcterms:W3CDTF">2018-08-31T10:57:52Z</dcterms:created>
  <dcterms:modified xsi:type="dcterms:W3CDTF">2018-09-13T13:55:07Z</dcterms:modified>
</cp:coreProperties>
</file>