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125" d="100"/>
          <a:sy n="125" d="100"/>
        </p:scale>
        <p:origin x="-1872" y="-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73A-A2C8-431D-9017-0762E8C0B67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1B9D-578C-4F98-82B2-55299300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4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73A-A2C8-431D-9017-0762E8C0B67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1B9D-578C-4F98-82B2-55299300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8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73A-A2C8-431D-9017-0762E8C0B67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1B9D-578C-4F98-82B2-55299300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1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73A-A2C8-431D-9017-0762E8C0B67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1B9D-578C-4F98-82B2-55299300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1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73A-A2C8-431D-9017-0762E8C0B67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1B9D-578C-4F98-82B2-55299300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73A-A2C8-431D-9017-0762E8C0B67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1B9D-578C-4F98-82B2-55299300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8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73A-A2C8-431D-9017-0762E8C0B67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1B9D-578C-4F98-82B2-55299300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4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73A-A2C8-431D-9017-0762E8C0B67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1B9D-578C-4F98-82B2-55299300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73A-A2C8-431D-9017-0762E8C0B67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1B9D-578C-4F98-82B2-55299300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73A-A2C8-431D-9017-0762E8C0B67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1B9D-578C-4F98-82B2-55299300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B73A-A2C8-431D-9017-0762E8C0B67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1B9D-578C-4F98-82B2-55299300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5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7B73A-A2C8-431D-9017-0762E8C0B670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1B9D-578C-4F98-82B2-55299300E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47118" y="1410057"/>
            <a:ext cx="1915572" cy="27432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7" idx="0"/>
            <a:endCxn id="4" idx="2"/>
          </p:cNvCxnSpPr>
          <p:nvPr/>
        </p:nvCxnSpPr>
        <p:spPr>
          <a:xfrm flipV="1">
            <a:off x="6202681" y="4153257"/>
            <a:ext cx="2223" cy="4972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92600" y="1968500"/>
            <a:ext cx="9545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92599" y="3602038"/>
            <a:ext cx="9545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</p:cNvCxnSpPr>
          <p:nvPr/>
        </p:nvCxnSpPr>
        <p:spPr>
          <a:xfrm>
            <a:off x="7162690" y="2781657"/>
            <a:ext cx="110702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410201" y="4650473"/>
                <a:ext cx="15849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Local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Oscillator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1" y="4650473"/>
                <a:ext cx="1584960" cy="276999"/>
              </a:xfrm>
              <a:prstGeom prst="rect">
                <a:avLst/>
              </a:prstGeom>
              <a:blipFill>
                <a:blip r:embed="rId2"/>
                <a:stretch>
                  <a:fillRect l="-3077" r="-307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269717" y="2643157"/>
                <a:ext cx="7453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Output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717" y="2643157"/>
                <a:ext cx="745396" cy="276999"/>
              </a:xfrm>
              <a:prstGeom prst="rect">
                <a:avLst/>
              </a:prstGeom>
              <a:blipFill>
                <a:blip r:embed="rId3"/>
                <a:stretch>
                  <a:fillRect l="-10656" r="-106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44182" y="1830000"/>
                <a:ext cx="610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82" y="1830000"/>
                <a:ext cx="610745" cy="276999"/>
              </a:xfrm>
              <a:prstGeom prst="rect">
                <a:avLst/>
              </a:prstGeom>
              <a:blipFill>
                <a:blip r:embed="rId4"/>
                <a:stretch>
                  <a:fillRect l="-9000" r="-1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06513" y="3463538"/>
                <a:ext cx="686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513" y="3463538"/>
                <a:ext cx="686085" cy="276999"/>
              </a:xfrm>
              <a:prstGeom prst="rect">
                <a:avLst/>
              </a:prstGeom>
              <a:blipFill>
                <a:blip r:embed="rId5"/>
                <a:stretch>
                  <a:fillRect l="-10714" r="-9821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90656" y="2643157"/>
                <a:ext cx="13673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IQ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Modulator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656" y="2643157"/>
                <a:ext cx="1367362" cy="276999"/>
              </a:xfrm>
              <a:prstGeom prst="rect">
                <a:avLst/>
              </a:prstGeom>
              <a:blipFill>
                <a:blip r:embed="rId6"/>
                <a:stretch>
                  <a:fillRect l="-5357" r="-4464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181694" y="178383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94" y="1783833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185984" y="341737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984" y="3417372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020404" y="382312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404" y="3823120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858018" y="259699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8" y="2596990"/>
                <a:ext cx="3658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2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 Romilkumar Kantighai</dc:creator>
  <cp:lastModifiedBy>Patel Romilkumar Kantighai</cp:lastModifiedBy>
  <cp:revision>9</cp:revision>
  <dcterms:created xsi:type="dcterms:W3CDTF">2018-08-29T11:31:11Z</dcterms:created>
  <dcterms:modified xsi:type="dcterms:W3CDTF">2018-09-04T13:35:05Z</dcterms:modified>
</cp:coreProperties>
</file>