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668" y="-7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6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40063" y="2488775"/>
            <a:ext cx="2789387" cy="172603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69550" y="2574421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69550" y="2829371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69550" y="3763709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69550" y="4018659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1" idx="0"/>
          </p:cNvCxnSpPr>
          <p:nvPr/>
        </p:nvCxnSpPr>
        <p:spPr>
          <a:xfrm flipV="1">
            <a:off x="5649838" y="2362914"/>
            <a:ext cx="0" cy="211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649838" y="4129754"/>
            <a:ext cx="0" cy="211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2" idx="3"/>
          </p:cNvCxnSpPr>
          <p:nvPr/>
        </p:nvCxnSpPr>
        <p:spPr>
          <a:xfrm>
            <a:off x="6618288" y="3351792"/>
            <a:ext cx="411162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921234" y="2066151"/>
                <a:ext cx="453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234" y="2066151"/>
                <a:ext cx="453521" cy="215444"/>
              </a:xfrm>
              <a:prstGeom prst="rect">
                <a:avLst/>
              </a:prstGeom>
              <a:blipFill>
                <a:blip r:embed="rId2"/>
                <a:stretch>
                  <a:fillRect l="-8000" r="-13333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4892451" y="2753882"/>
            <a:ext cx="14716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613275" y="2736056"/>
            <a:ext cx="302419" cy="6160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41927" y="2736055"/>
            <a:ext cx="313310" cy="6157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337293" y="3351793"/>
            <a:ext cx="317944" cy="5974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92451" y="3949269"/>
            <a:ext cx="14716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01278" y="3352087"/>
            <a:ext cx="318095" cy="600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40063" y="3352087"/>
            <a:ext cx="3732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649838" y="3763708"/>
            <a:ext cx="556283" cy="627358"/>
            <a:chOff x="6932538" y="2506408"/>
            <a:chExt cx="556283" cy="627358"/>
          </a:xfrm>
        </p:grpSpPr>
        <p:sp>
          <p:nvSpPr>
            <p:cNvPr id="46" name="Oval 45"/>
            <p:cNvSpPr/>
            <p:nvPr/>
          </p:nvSpPr>
          <p:spPr>
            <a:xfrm flipV="1">
              <a:off x="7372570" y="3034156"/>
              <a:ext cx="116251" cy="99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Elbow Connector 4"/>
            <p:cNvCxnSpPr>
              <a:stCxn id="23" idx="0"/>
              <a:endCxn id="46" idx="4"/>
            </p:cNvCxnSpPr>
            <p:nvPr/>
          </p:nvCxnSpPr>
          <p:spPr>
            <a:xfrm rot="16200000" flipH="1">
              <a:off x="6917743" y="2521203"/>
              <a:ext cx="527747" cy="498158"/>
            </a:xfrm>
            <a:prstGeom prst="bentConnector3">
              <a:avLst>
                <a:gd name="adj1" fmla="val -4331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649838" y="2316108"/>
            <a:ext cx="560917" cy="624358"/>
            <a:chOff x="5619292" y="900688"/>
            <a:chExt cx="560917" cy="624358"/>
          </a:xfrm>
        </p:grpSpPr>
        <p:sp>
          <p:nvSpPr>
            <p:cNvPr id="53" name="Oval 52"/>
            <p:cNvSpPr/>
            <p:nvPr/>
          </p:nvSpPr>
          <p:spPr>
            <a:xfrm flipV="1">
              <a:off x="6063958" y="900688"/>
              <a:ext cx="116251" cy="996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Elbow Connector 53"/>
            <p:cNvCxnSpPr>
              <a:stCxn id="22" idx="2"/>
              <a:endCxn id="53" idx="0"/>
            </p:cNvCxnSpPr>
            <p:nvPr/>
          </p:nvCxnSpPr>
          <p:spPr>
            <a:xfrm rot="5400000" flipH="1" flipV="1">
              <a:off x="5608314" y="1011276"/>
              <a:ext cx="524748" cy="502792"/>
            </a:xfrm>
            <a:prstGeom prst="bentConnector3">
              <a:avLst>
                <a:gd name="adj1" fmla="val -43564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921234" y="4417316"/>
                <a:ext cx="4576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234" y="4417316"/>
                <a:ext cx="457689" cy="215444"/>
              </a:xfrm>
              <a:prstGeom prst="rect">
                <a:avLst/>
              </a:prstGeom>
              <a:blipFill>
                <a:blip r:embed="rId3"/>
                <a:stretch>
                  <a:fillRect l="-8000" r="-13333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3372684" y="3244070"/>
                <a:ext cx="506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684" y="3244070"/>
                <a:ext cx="506164" cy="215444"/>
              </a:xfrm>
              <a:prstGeom prst="rect">
                <a:avLst/>
              </a:prstGeom>
              <a:blipFill>
                <a:blip r:embed="rId4"/>
                <a:stretch>
                  <a:fillRect l="-7229" r="-1204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61" idx="3"/>
            <a:endCxn id="12" idx="1"/>
          </p:cNvCxnSpPr>
          <p:nvPr/>
        </p:nvCxnSpPr>
        <p:spPr>
          <a:xfrm>
            <a:off x="3878848" y="3351792"/>
            <a:ext cx="36121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7390665" y="3244070"/>
                <a:ext cx="5956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65" y="3244070"/>
                <a:ext cx="595612" cy="215444"/>
              </a:xfrm>
              <a:prstGeom prst="rect">
                <a:avLst/>
              </a:prstGeom>
              <a:blipFill>
                <a:blip r:embed="rId5"/>
                <a:stretch>
                  <a:fillRect l="-6122" r="-1020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stCxn id="12" idx="3"/>
            <a:endCxn id="62" idx="1"/>
          </p:cNvCxnSpPr>
          <p:nvPr/>
        </p:nvCxnSpPr>
        <p:spPr>
          <a:xfrm flipV="1">
            <a:off x="7029450" y="3351792"/>
            <a:ext cx="36121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66872" y="2282054"/>
            <a:ext cx="161925" cy="80859"/>
            <a:chOff x="5566872" y="2282054"/>
            <a:chExt cx="161925" cy="8085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566872" y="2359818"/>
              <a:ext cx="161925" cy="3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600160" y="2322278"/>
              <a:ext cx="95347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23996" y="2282054"/>
              <a:ext cx="47674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flipV="1">
            <a:off x="5566872" y="4343368"/>
            <a:ext cx="161925" cy="80859"/>
            <a:chOff x="5566872" y="2282054"/>
            <a:chExt cx="161925" cy="80859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5566872" y="2359818"/>
              <a:ext cx="161925" cy="3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600160" y="2322278"/>
              <a:ext cx="95347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623996" y="2282054"/>
              <a:ext cx="47674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5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Romilkumar Kantighai</dc:creator>
  <cp:lastModifiedBy>Patel Romilkumar Kantighai</cp:lastModifiedBy>
  <cp:revision>20</cp:revision>
  <dcterms:created xsi:type="dcterms:W3CDTF">2018-08-31T10:57:52Z</dcterms:created>
  <dcterms:modified xsi:type="dcterms:W3CDTF">2018-09-13T13:49:51Z</dcterms:modified>
</cp:coreProperties>
</file>