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68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FCF2-8E1C-45FC-87C8-107928474E0E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3C13-87A9-41FA-9158-AC3F2897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2240" y="2886328"/>
            <a:ext cx="1894491" cy="160580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34721" y="3467843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34721" y="3785370"/>
            <a:ext cx="760576" cy="11109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3" idx="1"/>
            <a:endCxn id="3" idx="3"/>
          </p:cNvCxnSpPr>
          <p:nvPr/>
        </p:nvCxnSpPr>
        <p:spPr>
          <a:xfrm>
            <a:off x="5272240" y="3689231"/>
            <a:ext cx="189449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17011" y="3258558"/>
            <a:ext cx="0" cy="211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55241" y="3210221"/>
            <a:ext cx="116251" cy="996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018762" y="2875805"/>
                <a:ext cx="505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762" y="2875805"/>
                <a:ext cx="505459" cy="276999"/>
              </a:xfrm>
              <a:prstGeom prst="rect">
                <a:avLst/>
              </a:prstGeom>
              <a:blipFill>
                <a:blip r:embed="rId2"/>
                <a:stretch>
                  <a:fillRect l="-9639" t="-2222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3" idx="3"/>
            <a:endCxn id="179" idx="1"/>
          </p:cNvCxnSpPr>
          <p:nvPr/>
        </p:nvCxnSpPr>
        <p:spPr>
          <a:xfrm flipV="1">
            <a:off x="7166731" y="3689230"/>
            <a:ext cx="446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8" idx="3"/>
            <a:endCxn id="3" idx="1"/>
          </p:cNvCxnSpPr>
          <p:nvPr/>
        </p:nvCxnSpPr>
        <p:spPr>
          <a:xfrm>
            <a:off x="4825713" y="3689230"/>
            <a:ext cx="446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4170790" y="3550730"/>
                <a:ext cx="654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790" y="3550730"/>
                <a:ext cx="654923" cy="276999"/>
              </a:xfrm>
              <a:prstGeom prst="rect">
                <a:avLst/>
              </a:prstGeom>
              <a:blipFill>
                <a:blip r:embed="rId3"/>
                <a:stretch>
                  <a:fillRect l="-7407" t="-2174" r="-120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7613258" y="3550730"/>
                <a:ext cx="770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258" y="3550730"/>
                <a:ext cx="770339" cy="276999"/>
              </a:xfrm>
              <a:prstGeom prst="rect">
                <a:avLst/>
              </a:prstGeom>
              <a:blipFill>
                <a:blip r:embed="rId4"/>
                <a:stretch>
                  <a:fillRect l="-7143" t="-2174" r="-1111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 flipV="1">
            <a:off x="6215370" y="3896465"/>
            <a:ext cx="0" cy="211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90" idx="0"/>
          </p:cNvCxnSpPr>
          <p:nvPr/>
        </p:nvCxnSpPr>
        <p:spPr>
          <a:xfrm flipV="1">
            <a:off x="5501090" y="3733800"/>
            <a:ext cx="173162" cy="95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9" idx="0"/>
          </p:cNvCxnSpPr>
          <p:nvPr/>
        </p:nvCxnSpPr>
        <p:spPr>
          <a:xfrm flipH="1" flipV="1">
            <a:off x="6483892" y="3938588"/>
            <a:ext cx="421894" cy="75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73461" y="4691778"/>
                <a:ext cx="1064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𝐸𝑙𝑒𝑐𝑡𝑟𝑜𝑑𝑒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461" y="4691778"/>
                <a:ext cx="1064650" cy="276999"/>
              </a:xfrm>
              <a:prstGeom prst="rect">
                <a:avLst/>
              </a:prstGeom>
              <a:blipFill>
                <a:blip r:embed="rId5"/>
                <a:stretch>
                  <a:fillRect l="-5172" r="-57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881401" y="4691778"/>
                <a:ext cx="1239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𝑊𝑎𝑣𝑒𝑔𝑢𝑖𝑑𝑒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01" y="4691778"/>
                <a:ext cx="1239378" cy="276999"/>
              </a:xfrm>
              <a:prstGeom prst="rect">
                <a:avLst/>
              </a:prstGeom>
              <a:blipFill>
                <a:blip r:embed="rId6"/>
                <a:stretch>
                  <a:fillRect l="-6404" t="-4444" r="-64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 flipV="1">
            <a:off x="6132403" y="4113439"/>
            <a:ext cx="161925" cy="80859"/>
            <a:chOff x="5566872" y="2282054"/>
            <a:chExt cx="161925" cy="8085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566872" y="2359818"/>
              <a:ext cx="161925" cy="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00160" y="2322278"/>
              <a:ext cx="95347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23996" y="2282054"/>
              <a:ext cx="47674" cy="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5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Romilkumar Kantighai</dc:creator>
  <cp:lastModifiedBy>Patel Romilkumar Kantighai</cp:lastModifiedBy>
  <cp:revision>16</cp:revision>
  <dcterms:created xsi:type="dcterms:W3CDTF">2018-08-31T10:57:52Z</dcterms:created>
  <dcterms:modified xsi:type="dcterms:W3CDTF">2018-09-13T13:51:51Z</dcterms:modified>
</cp:coreProperties>
</file>