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A5F2-24F3-4736-96EF-A4DF14632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E745C-1CAF-40F1-B27C-CB7BF80C6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C5F478-FFDE-4B90-A0EA-262A6412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163535-87D9-4A71-A20C-92D556E7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0A1104-321A-41BE-80F3-0E919676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10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D6F7-1E3F-4BB5-B29B-AD57AEAF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0D917A-0F71-4226-A6B7-260DA029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2F30B6-5767-4E5C-9AAB-A3CB6487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81DF8D-C6FD-4AA7-9E0A-1CEA263A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D6C748-F582-4B9E-B350-9EF35D15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278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FD224B-5714-406B-8F75-C7678E017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8921F60-B64F-4D02-BBC0-CDA20540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7263A9-EBE8-454F-9CCD-D08DAC7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FE9D5C-DEC8-442A-B9AB-BC0BFD6C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3B9F9D-6390-4942-8285-EC8C81AC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544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63068-1E0E-43DE-9E08-BBF7CD6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322CCE-1881-4FFE-8046-0A0EFD12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CCE6B0-6AD8-43DB-9300-7CF00FAC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11947D-C745-4092-899F-A9B5EE0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218FAE-B3FD-482D-AA5B-CB955F84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2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5A5DE-415B-4153-9D24-94BD2A0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EE892D-3B24-4E58-AB95-80213E57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1AEB61-C903-4D8B-B893-1FC18D16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751713-716D-44B9-B8F0-F27C2DA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1F9490-A338-4EB9-8844-8824C906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6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0D31-227C-441A-903B-12DBCFF6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D6AAA4-981F-4F5B-8E80-C21971338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3D7D98-63B6-490C-9A08-AF919941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995320-FADF-4631-BD14-B673BE8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2541C9-711D-4484-A335-8E7BA6F0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CA2174-86C8-4E2B-BC9E-4AA6F4B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724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1DF76-6309-4C84-BA45-5845933F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69B785-E44C-425B-A9C1-E1153CB5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D999AF0-6AF3-4A03-8114-849D623F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C8DDA85-88AF-4D8E-81DE-82CB5872E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45A19F-F102-49DF-951F-7AC1123BF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808B3D1-B3FA-4A5D-A9CC-5204E658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3E3913C-1758-4055-AF8E-3E7D5564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EE2313-FA54-4845-9E05-77D0B62A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5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43CD-4529-4006-8629-F795C8EA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3FB2586-C36C-4C44-907C-B608F865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0BF6FA-F197-48F9-9C2B-7C991AE8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BB9250-E7F4-4A26-BBB0-AC0FB552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36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85FC5EE-0384-4224-B7EF-959FDAC7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6A4575-8A95-43EA-A1D9-F8B8DE7A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533139-CBE2-4950-A80C-08FF19B7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0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BC351-FBA0-4F8B-B79F-236DAF2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6A7136-460F-4568-BACF-5573E5F9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B35679-EF24-4CFB-B9AA-A8D449FE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E061B6-2E43-4DE5-98FA-2EEA8590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439633-312E-4CF6-A038-8BBCC630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A6B669-3B3A-430F-9653-1CB486FF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994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0B2F2-AFE5-4DA3-BF30-976B1909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B8BEC0C-2CBB-4D71-A424-5595FA83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9EBB177-4461-4654-93FF-B4643595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786927-9DF7-4040-91AB-03FC5CBA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886444-BA5B-4EAF-B9C5-E1C1FAB9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F55972-FEB3-4F9E-813B-12E5BC1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2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C88451B-961C-468C-A97D-8D74E789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1B7B30-BF85-429F-AD99-6251B0CC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F50521-B217-42BD-B333-0549CBBBB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4A0B-3F0A-498E-95AC-15889626CC66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F289D2-BCC8-41B6-A3DA-D8481AB15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FE49CD-9528-45E5-B29A-79BD85B8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4A92-AA00-4828-A8EA-8E76158152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290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4C15876-C08D-4BEF-9F08-3CD6137EFC09}"/>
              </a:ext>
            </a:extLst>
          </p:cNvPr>
          <p:cNvGrpSpPr/>
          <p:nvPr/>
        </p:nvGrpSpPr>
        <p:grpSpPr>
          <a:xfrm>
            <a:off x="3478161" y="1831909"/>
            <a:ext cx="5235678" cy="3194182"/>
            <a:chOff x="3244645" y="1474840"/>
            <a:chExt cx="5235678" cy="319418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BE621D2-EA31-4118-8EE7-A58D3E97955A}"/>
                </a:ext>
              </a:extLst>
            </p:cNvPr>
            <p:cNvGrpSpPr/>
            <p:nvPr/>
          </p:nvGrpSpPr>
          <p:grpSpPr>
            <a:xfrm>
              <a:off x="4539502" y="1474840"/>
              <a:ext cx="2480730" cy="3008670"/>
              <a:chOff x="4539502" y="1474840"/>
              <a:chExt cx="2480730" cy="3008670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CC6DB7E4-DB0D-4D55-96AA-A6566A24D0A9}"/>
                  </a:ext>
                </a:extLst>
              </p:cNvPr>
              <p:cNvGrpSpPr/>
              <p:nvPr/>
            </p:nvGrpSpPr>
            <p:grpSpPr>
              <a:xfrm>
                <a:off x="5435311" y="1784555"/>
                <a:ext cx="689114" cy="2422802"/>
                <a:chOff x="5435311" y="1784555"/>
                <a:chExt cx="689114" cy="2422802"/>
              </a:xfrm>
            </p:grpSpPr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7ECAF1A6-016F-4B6D-B38C-9B1A90B5B8BA}"/>
                    </a:ext>
                  </a:extLst>
                </p:cNvPr>
                <p:cNvGrpSpPr/>
                <p:nvPr/>
              </p:nvGrpSpPr>
              <p:grpSpPr>
                <a:xfrm rot="10800000">
                  <a:off x="5435311" y="2121313"/>
                  <a:ext cx="689114" cy="583096"/>
                  <a:chOff x="1782417" y="1187995"/>
                  <a:chExt cx="689114" cy="583096"/>
                </a:xfrm>
              </p:grpSpPr>
              <p:sp>
                <p:nvSpPr>
                  <p:cNvPr id="21" name="Triângulo isósceles 20">
                    <a:extLst>
                      <a:ext uri="{FF2B5EF4-FFF2-40B4-BE49-F238E27FC236}">
                        <a16:creationId xmlns:a16="http://schemas.microsoft.com/office/drawing/2014/main" id="{46A45B2E-70BD-430A-A1B2-2D5EDE1A10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782417" y="1187995"/>
                    <a:ext cx="689113" cy="583096"/>
                  </a:xfrm>
                  <a:prstGeom prst="triangl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22" name="Conexão reta 21">
                    <a:extLst>
                      <a:ext uri="{FF2B5EF4-FFF2-40B4-BE49-F238E27FC236}">
                        <a16:creationId xmlns:a16="http://schemas.microsoft.com/office/drawing/2014/main" id="{3A09AB79-8B5F-482E-8FB5-930DE717EFAC}"/>
                      </a:ext>
                    </a:extLst>
                  </p:cNvPr>
                  <p:cNvCxnSpPr/>
                  <p:nvPr/>
                </p:nvCxnSpPr>
                <p:spPr>
                  <a:xfrm>
                    <a:off x="1782418" y="1771091"/>
                    <a:ext cx="689113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2E827E55-765D-46E9-8131-539F0F53F8F0}"/>
                    </a:ext>
                  </a:extLst>
                </p:cNvPr>
                <p:cNvGrpSpPr/>
                <p:nvPr/>
              </p:nvGrpSpPr>
              <p:grpSpPr>
                <a:xfrm>
                  <a:off x="5435312" y="3287504"/>
                  <a:ext cx="689113" cy="583096"/>
                  <a:chOff x="1782418" y="2026718"/>
                  <a:chExt cx="689113" cy="583096"/>
                </a:xfrm>
              </p:grpSpPr>
              <p:sp>
                <p:nvSpPr>
                  <p:cNvPr id="19" name="Triângulo isósceles 18">
                    <a:extLst>
                      <a:ext uri="{FF2B5EF4-FFF2-40B4-BE49-F238E27FC236}">
                        <a16:creationId xmlns:a16="http://schemas.microsoft.com/office/drawing/2014/main" id="{B337C09A-6A51-424B-B3DF-506C06906728}"/>
                      </a:ext>
                    </a:extLst>
                  </p:cNvPr>
                  <p:cNvSpPr/>
                  <p:nvPr/>
                </p:nvSpPr>
                <p:spPr>
                  <a:xfrm>
                    <a:off x="1782418" y="2026718"/>
                    <a:ext cx="689113" cy="583096"/>
                  </a:xfrm>
                  <a:prstGeom prst="triangl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20" name="Conexão reta 19">
                    <a:extLst>
                      <a:ext uri="{FF2B5EF4-FFF2-40B4-BE49-F238E27FC236}">
                        <a16:creationId xmlns:a16="http://schemas.microsoft.com/office/drawing/2014/main" id="{DA79CB7D-A812-43E2-B52A-3E644B2BA1BE}"/>
                      </a:ext>
                    </a:extLst>
                  </p:cNvPr>
                  <p:cNvCxnSpPr/>
                  <p:nvPr/>
                </p:nvCxnSpPr>
                <p:spPr>
                  <a:xfrm>
                    <a:off x="1782418" y="2026718"/>
                    <a:ext cx="689113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Conexão reta 15">
                  <a:extLst>
                    <a:ext uri="{FF2B5EF4-FFF2-40B4-BE49-F238E27FC236}">
                      <a16:creationId xmlns:a16="http://schemas.microsoft.com/office/drawing/2014/main" id="{65B0EF4A-6791-473B-9E3A-34141072FDF1}"/>
                    </a:ext>
                  </a:extLst>
                </p:cNvPr>
                <p:cNvCxnSpPr>
                  <a:stCxn id="21" idx="3"/>
                  <a:endCxn id="19" idx="0"/>
                </p:cNvCxnSpPr>
                <p:nvPr/>
              </p:nvCxnSpPr>
              <p:spPr>
                <a:xfrm>
                  <a:off x="5779869" y="2704409"/>
                  <a:ext cx="0" cy="58309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xão reta 16">
                  <a:extLst>
                    <a:ext uri="{FF2B5EF4-FFF2-40B4-BE49-F238E27FC236}">
                      <a16:creationId xmlns:a16="http://schemas.microsoft.com/office/drawing/2014/main" id="{10B25771-9F87-4EB3-9EAD-EA4DF73A5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9867" y="1784555"/>
                  <a:ext cx="0" cy="33675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xão reta 17">
                  <a:extLst>
                    <a:ext uri="{FF2B5EF4-FFF2-40B4-BE49-F238E27FC236}">
                      <a16:creationId xmlns:a16="http://schemas.microsoft.com/office/drawing/2014/main" id="{2E947932-BFFD-4DCD-9745-B05B3A281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031" y="3870600"/>
                  <a:ext cx="0" cy="33675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Conexão reta 9">
                <a:extLst>
                  <a:ext uri="{FF2B5EF4-FFF2-40B4-BE49-F238E27FC236}">
                    <a16:creationId xmlns:a16="http://schemas.microsoft.com/office/drawing/2014/main" id="{A20CBD87-DBBD-4A3D-B430-E9A57951F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867" y="2995956"/>
                <a:ext cx="124036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254B3A7-E7DF-498B-9535-C0959E37461D}"/>
                  </a:ext>
                </a:extLst>
              </p:cNvPr>
              <p:cNvSpPr/>
              <p:nvPr/>
            </p:nvSpPr>
            <p:spPr>
              <a:xfrm>
                <a:off x="5279924" y="1474840"/>
                <a:ext cx="1002890" cy="30086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2" name="Conexão reta 11">
                <a:extLst>
                  <a:ext uri="{FF2B5EF4-FFF2-40B4-BE49-F238E27FC236}">
                    <a16:creationId xmlns:a16="http://schemas.microsoft.com/office/drawing/2014/main" id="{0DF0A95C-F457-41BA-AD38-906F93468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9502" y="1791505"/>
                <a:ext cx="124036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xão reta 12">
                <a:extLst>
                  <a:ext uri="{FF2B5EF4-FFF2-40B4-BE49-F238E27FC236}">
                    <a16:creationId xmlns:a16="http://schemas.microsoft.com/office/drawing/2014/main" id="{C67970DB-BFD8-489C-A531-317711263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9502" y="4207357"/>
                <a:ext cx="124036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D110294-3FA0-44A2-884E-86CB77A90D1F}"/>
                </a:ext>
              </a:extLst>
            </p:cNvPr>
            <p:cNvSpPr txBox="1"/>
            <p:nvPr/>
          </p:nvSpPr>
          <p:spPr>
            <a:xfrm>
              <a:off x="3244645" y="1583601"/>
              <a:ext cx="1294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Input </a:t>
              </a:r>
              <a:r>
                <a:rPr lang="pt-PT" dirty="0" err="1"/>
                <a:t>signal</a:t>
              </a:r>
              <a:r>
                <a:rPr lang="pt-PT" dirty="0"/>
                <a:t> 1 (</a:t>
              </a:r>
              <a:r>
                <a:rPr lang="pt-PT" dirty="0" err="1"/>
                <a:t>optical</a:t>
              </a:r>
              <a:r>
                <a:rPr lang="pt-PT" dirty="0"/>
                <a:t>)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2D38D44-8E24-467B-A745-C1F0D88A844E}"/>
                </a:ext>
              </a:extLst>
            </p:cNvPr>
            <p:cNvSpPr txBox="1"/>
            <p:nvPr/>
          </p:nvSpPr>
          <p:spPr>
            <a:xfrm>
              <a:off x="3244645" y="4022691"/>
              <a:ext cx="1294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Input </a:t>
              </a:r>
              <a:r>
                <a:rPr lang="pt-PT" dirty="0" err="1"/>
                <a:t>signal</a:t>
              </a:r>
              <a:r>
                <a:rPr lang="pt-PT" dirty="0"/>
                <a:t> 2 (</a:t>
              </a:r>
              <a:r>
                <a:rPr lang="pt-PT" dirty="0" err="1"/>
                <a:t>optical</a:t>
              </a:r>
              <a:r>
                <a:rPr lang="pt-PT" dirty="0"/>
                <a:t>)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30F7CE-BACF-4C22-BD5D-699B6BF20C47}"/>
                </a:ext>
              </a:extLst>
            </p:cNvPr>
            <p:cNvSpPr txBox="1"/>
            <p:nvPr/>
          </p:nvSpPr>
          <p:spPr>
            <a:xfrm>
              <a:off x="7020232" y="2794509"/>
              <a:ext cx="146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(</a:t>
              </a:r>
              <a:r>
                <a:rPr lang="pt-PT" dirty="0" err="1"/>
                <a:t>electrical</a:t>
              </a:r>
              <a:r>
                <a:rPr lang="pt-PT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49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1</cp:revision>
  <dcterms:created xsi:type="dcterms:W3CDTF">2017-12-10T13:33:54Z</dcterms:created>
  <dcterms:modified xsi:type="dcterms:W3CDTF">2017-12-10T13:34:17Z</dcterms:modified>
</cp:coreProperties>
</file>