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57" r:id="rId5"/>
    <p:sldId id="261" r:id="rId6"/>
    <p:sldId id="258" r:id="rId7"/>
  </p:sldIdLst>
  <p:sldSz cx="12192000" cy="6858000"/>
  <p:notesSz cx="7099300" cy="10234613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72" y="2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7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5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6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7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4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2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5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5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5C85C-8C11-4FF7-9D58-C88F26592E63}" type="datetimeFigureOut">
              <a:rPr lang="en-US" smtClean="0"/>
              <a:t>6/22/2018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B0AB-5C59-48C3-9C27-0AEC6BA50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6" y="2643932"/>
            <a:ext cx="1800000" cy="18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71" y="2731565"/>
            <a:ext cx="1800000" cy="1800000"/>
          </a:xfrm>
          <a:prstGeom prst="rect">
            <a:avLst/>
          </a:prstGeom>
        </p:spPr>
      </p:pic>
      <p:cxnSp>
        <p:nvCxnSpPr>
          <p:cNvPr id="26" name="Conexão reta unidirecional 25"/>
          <p:cNvCxnSpPr/>
          <p:nvPr/>
        </p:nvCxnSpPr>
        <p:spPr>
          <a:xfrm flipV="1">
            <a:off x="3371850" y="3301056"/>
            <a:ext cx="5223233" cy="0"/>
          </a:xfrm>
          <a:prstGeom prst="straightConnector1">
            <a:avLst/>
          </a:prstGeom>
          <a:ln w="31750" cmpd="dbl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828146" y="4308414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9314851" y="4308414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285790" y="2079347"/>
            <a:ext cx="4411783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message: 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&amp;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aixaDeTexto 31">
            <a:extLst>
              <a:ext uri="{FF2B5EF4-FFF2-40B4-BE49-F238E27FC236}">
                <a16:creationId xmlns:a16="http://schemas.microsoft.com/office/drawing/2014/main" id="{935200EE-C4E3-414B-A8D4-91652BF56515}"/>
              </a:ext>
            </a:extLst>
          </p:cNvPr>
          <p:cNvSpPr txBox="1"/>
          <p:nvPr/>
        </p:nvSpPr>
        <p:spPr>
          <a:xfrm>
            <a:off x="7150732" y="2141693"/>
            <a:ext cx="5031329" cy="60529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= 1</a:t>
            </a:r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Conexão reta unidirecional 25">
            <a:extLst>
              <a:ext uri="{FF2B5EF4-FFF2-40B4-BE49-F238E27FC236}">
                <a16:creationId xmlns:a16="http://schemas.microsoft.com/office/drawing/2014/main" id="{D66C1D79-D830-4FF1-BB74-CDC9D525D221}"/>
              </a:ext>
            </a:extLst>
          </p:cNvPr>
          <p:cNvCxnSpPr/>
          <p:nvPr/>
        </p:nvCxnSpPr>
        <p:spPr>
          <a:xfrm flipV="1">
            <a:off x="3371850" y="4059743"/>
            <a:ext cx="5223233" cy="0"/>
          </a:xfrm>
          <a:prstGeom prst="straightConnector1">
            <a:avLst/>
          </a:prstGeom>
          <a:ln w="31750" cmpd="dbl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31">
            <a:extLst>
              <a:ext uri="{FF2B5EF4-FFF2-40B4-BE49-F238E27FC236}">
                <a16:creationId xmlns:a16="http://schemas.microsoft.com/office/drawing/2014/main" id="{5FD135C9-2B18-4E64-85C1-B87DFD940418}"/>
              </a:ext>
            </a:extLst>
          </p:cNvPr>
          <p:cNvSpPr txBox="1"/>
          <p:nvPr/>
        </p:nvSpPr>
        <p:spPr>
          <a:xfrm>
            <a:off x="7493248" y="4798534"/>
            <a:ext cx="4411783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message: 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947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6" y="2643932"/>
            <a:ext cx="1800000" cy="18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71" y="2731565"/>
            <a:ext cx="1800000" cy="1800000"/>
          </a:xfrm>
          <a:prstGeom prst="rect">
            <a:avLst/>
          </a:prstGeom>
        </p:spPr>
      </p:pic>
      <p:cxnSp>
        <p:nvCxnSpPr>
          <p:cNvPr id="26" name="Conexão reta unidirecional 25"/>
          <p:cNvCxnSpPr/>
          <p:nvPr/>
        </p:nvCxnSpPr>
        <p:spPr>
          <a:xfrm flipV="1">
            <a:off x="3371850" y="3301056"/>
            <a:ext cx="5223233" cy="0"/>
          </a:xfrm>
          <a:prstGeom prst="straightConnector1">
            <a:avLst/>
          </a:prstGeom>
          <a:ln w="31750" cmpd="dbl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828146" y="4308414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9314851" y="4308414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99904" y="1822977"/>
            <a:ext cx="4411783" cy="126188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oblivious key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&amp;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</a:t>
            </a:r>
            <a:endParaRPr lang="en-US" sz="3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aixaDeTexto 31">
            <a:extLst>
              <a:ext uri="{FF2B5EF4-FFF2-40B4-BE49-F238E27FC236}">
                <a16:creationId xmlns:a16="http://schemas.microsoft.com/office/drawing/2014/main" id="{935200EE-C4E3-414B-A8D4-91652BF56515}"/>
              </a:ext>
            </a:extLst>
          </p:cNvPr>
          <p:cNvSpPr txBox="1"/>
          <p:nvPr/>
        </p:nvSpPr>
        <p:spPr>
          <a:xfrm>
            <a:off x="7060158" y="1734076"/>
            <a:ext cx="5031329" cy="126188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oblivious key 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= 1, k = [</a:t>
            </a:r>
            <a:r>
              <a:rPr lang="en-US" sz="28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2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3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Conexão reta unidirecional 25">
            <a:extLst>
              <a:ext uri="{FF2B5EF4-FFF2-40B4-BE49-F238E27FC236}">
                <a16:creationId xmlns:a16="http://schemas.microsoft.com/office/drawing/2014/main" id="{D66C1D79-D830-4FF1-BB74-CDC9D525D221}"/>
              </a:ext>
            </a:extLst>
          </p:cNvPr>
          <p:cNvCxnSpPr/>
          <p:nvPr/>
        </p:nvCxnSpPr>
        <p:spPr>
          <a:xfrm flipV="1">
            <a:off x="3371850" y="4059743"/>
            <a:ext cx="5223233" cy="0"/>
          </a:xfrm>
          <a:prstGeom prst="straightConnector1">
            <a:avLst/>
          </a:prstGeom>
          <a:ln w="31750" cmpd="dbl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31">
            <a:extLst>
              <a:ext uri="{FF2B5EF4-FFF2-40B4-BE49-F238E27FC236}">
                <a16:creationId xmlns:a16="http://schemas.microsoft.com/office/drawing/2014/main" id="{5FD135C9-2B18-4E64-85C1-B87DFD940418}"/>
              </a:ext>
            </a:extLst>
          </p:cNvPr>
          <p:cNvSpPr txBox="1"/>
          <p:nvPr/>
        </p:nvSpPr>
        <p:spPr>
          <a:xfrm>
            <a:off x="7493248" y="4798534"/>
            <a:ext cx="4411783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message: 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680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6" y="2643932"/>
            <a:ext cx="1800000" cy="18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471" y="2731565"/>
            <a:ext cx="1800000" cy="1800000"/>
          </a:xfrm>
          <a:prstGeom prst="rect">
            <a:avLst/>
          </a:prstGeom>
        </p:spPr>
      </p:pic>
      <p:cxnSp>
        <p:nvCxnSpPr>
          <p:cNvPr id="26" name="Conexão reta unidirecional 25"/>
          <p:cNvCxnSpPr/>
          <p:nvPr/>
        </p:nvCxnSpPr>
        <p:spPr>
          <a:xfrm flipV="1">
            <a:off x="3371850" y="3301056"/>
            <a:ext cx="5223233" cy="0"/>
          </a:xfrm>
          <a:prstGeom prst="straightConnector1">
            <a:avLst/>
          </a:prstGeom>
          <a:ln w="31750" cmpd="dbl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1828146" y="4308414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9314851" y="4308414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199904" y="1822977"/>
            <a:ext cx="4411783" cy="126188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oblivious key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&amp;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</a:t>
            </a:r>
            <a:endParaRPr lang="en-US" sz="3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aixaDeTexto 31">
            <a:extLst>
              <a:ext uri="{FF2B5EF4-FFF2-40B4-BE49-F238E27FC236}">
                <a16:creationId xmlns:a16="http://schemas.microsoft.com/office/drawing/2014/main" id="{935200EE-C4E3-414B-A8D4-91652BF56515}"/>
              </a:ext>
            </a:extLst>
          </p:cNvPr>
          <p:cNvSpPr txBox="1"/>
          <p:nvPr/>
        </p:nvSpPr>
        <p:spPr>
          <a:xfrm>
            <a:off x="7060158" y="1734076"/>
            <a:ext cx="5031329" cy="1261884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oblivious key </a:t>
            </a:r>
          </a:p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 = 1, k = [</a:t>
            </a:r>
            <a:r>
              <a:rPr lang="en-US" sz="28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32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3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Conexão reta unidirecional 25">
            <a:extLst>
              <a:ext uri="{FF2B5EF4-FFF2-40B4-BE49-F238E27FC236}">
                <a16:creationId xmlns:a16="http://schemas.microsoft.com/office/drawing/2014/main" id="{D66C1D79-D830-4FF1-BB74-CDC9D525D221}"/>
              </a:ext>
            </a:extLst>
          </p:cNvPr>
          <p:cNvCxnSpPr/>
          <p:nvPr/>
        </p:nvCxnSpPr>
        <p:spPr>
          <a:xfrm flipV="1">
            <a:off x="3371850" y="4059743"/>
            <a:ext cx="5223233" cy="0"/>
          </a:xfrm>
          <a:prstGeom prst="straightConnector1">
            <a:avLst/>
          </a:prstGeom>
          <a:ln w="31750" cmpd="dbl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31">
            <a:extLst>
              <a:ext uri="{FF2B5EF4-FFF2-40B4-BE49-F238E27FC236}">
                <a16:creationId xmlns:a16="http://schemas.microsoft.com/office/drawing/2014/main" id="{0EE0F65D-A972-4705-898F-7685CDC3FC82}"/>
              </a:ext>
            </a:extLst>
          </p:cNvPr>
          <p:cNvSpPr txBox="1"/>
          <p:nvPr/>
        </p:nvSpPr>
        <p:spPr>
          <a:xfrm>
            <a:off x="3202013" y="2638612"/>
            <a:ext cx="5031329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32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3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aixaDeTexto 31">
            <a:extLst>
              <a:ext uri="{FF2B5EF4-FFF2-40B4-BE49-F238E27FC236}">
                <a16:creationId xmlns:a16="http://schemas.microsoft.com/office/drawing/2014/main" id="{7EB7EE02-58AD-4C20-A1FD-BF62FB120653}"/>
              </a:ext>
            </a:extLst>
          </p:cNvPr>
          <p:cNvSpPr txBox="1"/>
          <p:nvPr/>
        </p:nvSpPr>
        <p:spPr>
          <a:xfrm>
            <a:off x="3190956" y="3454642"/>
            <a:ext cx="5031329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32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aixaDeTexto 31">
            <a:extLst>
              <a:ext uri="{FF2B5EF4-FFF2-40B4-BE49-F238E27FC236}">
                <a16:creationId xmlns:a16="http://schemas.microsoft.com/office/drawing/2014/main" id="{5FD135C9-2B18-4E64-85C1-B87DFD940418}"/>
              </a:ext>
            </a:extLst>
          </p:cNvPr>
          <p:cNvSpPr txBox="1"/>
          <p:nvPr/>
        </p:nvSpPr>
        <p:spPr>
          <a:xfrm>
            <a:off x="7493248" y="4798534"/>
            <a:ext cx="4411783" cy="76944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message: m</a:t>
            </a:r>
            <a:r>
              <a:rPr lang="en-US" sz="3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336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4587498" y="3613784"/>
            <a:ext cx="1092260" cy="72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0058" r="3146" b="2542"/>
          <a:stretch/>
        </p:blipFill>
        <p:spPr>
          <a:xfrm>
            <a:off x="5552570" y="3118188"/>
            <a:ext cx="1837149" cy="18341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8370317" y="4210537"/>
            <a:ext cx="1092260" cy="72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5400000">
            <a:off x="8370317" y="3068685"/>
            <a:ext cx="1092260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58" y="3118187"/>
            <a:ext cx="1800000" cy="18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5400" y="2957761"/>
            <a:ext cx="1800000" cy="1800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9511998" y="4247371"/>
            <a:ext cx="7152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6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800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362068" y="4212280"/>
            <a:ext cx="1092260" cy="720000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794378" y="5214184"/>
            <a:ext cx="9074911" cy="1446831"/>
            <a:chOff x="738944" y="4992986"/>
            <a:chExt cx="9074911" cy="1446831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rot="18900000">
              <a:off x="738944" y="4992986"/>
              <a:ext cx="1446831" cy="1446831"/>
            </a:xfrm>
            <a:prstGeom prst="rect">
              <a:avLst/>
            </a:prstGeom>
          </p:spPr>
        </p:pic>
        <p:grpSp>
          <p:nvGrpSpPr>
            <p:cNvPr id="30" name="Grupo 29"/>
            <p:cNvGrpSpPr/>
            <p:nvPr/>
          </p:nvGrpSpPr>
          <p:grpSpPr>
            <a:xfrm>
              <a:off x="2249773" y="5448720"/>
              <a:ext cx="7564082" cy="584775"/>
              <a:chOff x="2249773" y="5448720"/>
              <a:chExt cx="7564082" cy="584775"/>
            </a:xfrm>
          </p:grpSpPr>
          <p:cxnSp>
            <p:nvCxnSpPr>
              <p:cNvPr id="4" name="Conexão reta unidirecional 3"/>
              <p:cNvCxnSpPr/>
              <p:nvPr/>
            </p:nvCxnSpPr>
            <p:spPr>
              <a:xfrm flipV="1">
                <a:off x="2292571" y="5610327"/>
                <a:ext cx="7521284" cy="1131"/>
              </a:xfrm>
              <a:prstGeom prst="straightConnector1">
                <a:avLst/>
              </a:prstGeom>
              <a:ln w="31750" cmpd="dbl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unidirecional 25"/>
              <p:cNvCxnSpPr/>
              <p:nvPr/>
            </p:nvCxnSpPr>
            <p:spPr>
              <a:xfrm flipV="1">
                <a:off x="2249773" y="5822476"/>
                <a:ext cx="7564082" cy="0"/>
              </a:xfrm>
              <a:prstGeom prst="straightConnector1">
                <a:avLst/>
              </a:prstGeom>
              <a:ln w="31750" cmpd="dbl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/>
              <p:cNvSpPr txBox="1"/>
              <p:nvPr/>
            </p:nvSpPr>
            <p:spPr>
              <a:xfrm>
                <a:off x="5450072" y="5448720"/>
                <a:ext cx="1226389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QOKD</a:t>
                </a:r>
              </a:p>
            </p:txBody>
          </p:sp>
        </p:grpSp>
      </p:grpSp>
      <p:sp>
        <p:nvSpPr>
          <p:cNvPr id="41" name="CaixaDeTexto 40"/>
          <p:cNvSpPr txBox="1"/>
          <p:nvPr/>
        </p:nvSpPr>
        <p:spPr>
          <a:xfrm>
            <a:off x="1153904" y="4785445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0454775" y="4671219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117842" y="2082362"/>
            <a:ext cx="595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1-out-2 Oblivious Key Distribution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-2700000">
            <a:off x="9329265" y="2882907"/>
            <a:ext cx="1080000" cy="1080000"/>
          </a:xfrm>
          <a:prstGeom prst="rect">
            <a:avLst/>
          </a:prstGeom>
        </p:spPr>
      </p:pic>
      <p:sp>
        <p:nvSpPr>
          <p:cNvPr id="32" name="CaixaDeTexto 31"/>
          <p:cNvSpPr txBox="1"/>
          <p:nvPr/>
        </p:nvSpPr>
        <p:spPr>
          <a:xfrm>
            <a:off x="2279691" y="3050297"/>
            <a:ext cx="2548134" cy="163121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Two messages: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&amp;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en-US" sz="2800" b="1" dirty="0"/>
              <a:t>encrypted with:</a:t>
            </a:r>
            <a:endParaRPr lang="en-US" sz="2800" b="1" baseline="-25000" dirty="0"/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5400000">
            <a:off x="7362069" y="3062907"/>
            <a:ext cx="1092260" cy="720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85645" y="2712239"/>
            <a:ext cx="1222139" cy="254699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o 27"/>
          <p:cNvGrpSpPr>
            <a:grpSpLocks noChangeAspect="1"/>
          </p:cNvGrpSpPr>
          <p:nvPr/>
        </p:nvGrpSpPr>
        <p:grpSpPr>
          <a:xfrm>
            <a:off x="9955121" y="5404305"/>
            <a:ext cx="999308" cy="1116000"/>
            <a:chOff x="9377406" y="2333413"/>
            <a:chExt cx="585640" cy="654032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700000">
              <a:off x="9318272" y="2570471"/>
              <a:ext cx="545948" cy="288000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900000">
              <a:off x="9377406" y="2333413"/>
              <a:ext cx="585640" cy="585641"/>
            </a:xfrm>
            <a:prstGeom prst="rect">
              <a:avLst/>
            </a:prstGeom>
          </p:spPr>
        </p:pic>
      </p:grpSp>
      <p:pic>
        <p:nvPicPr>
          <p:cNvPr id="35" name="Imagem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476" y="4438847"/>
            <a:ext cx="931572" cy="49142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900000">
            <a:off x="2466011" y="4222084"/>
            <a:ext cx="999308" cy="999302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399719" y="440364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</a:t>
            </a:r>
            <a:endParaRPr lang="en-US" b="1" dirty="0"/>
          </a:p>
        </p:txBody>
      </p:sp>
      <p:sp>
        <p:nvSpPr>
          <p:cNvPr id="39" name="Retângulo 38"/>
          <p:cNvSpPr/>
          <p:nvPr/>
        </p:nvSpPr>
        <p:spPr>
          <a:xfrm>
            <a:off x="584677" y="5333816"/>
            <a:ext cx="10586137" cy="1171402"/>
          </a:xfrm>
          <a:prstGeom prst="rect">
            <a:avLst/>
          </a:prstGeom>
          <a:noFill/>
          <a:ln w="317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4587498" y="3613784"/>
            <a:ext cx="1092260" cy="72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0058" r="3146" b="2542"/>
          <a:stretch/>
        </p:blipFill>
        <p:spPr>
          <a:xfrm>
            <a:off x="5552570" y="3118188"/>
            <a:ext cx="1837149" cy="183418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8370317" y="4210537"/>
            <a:ext cx="1092260" cy="72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5400000">
            <a:off x="8370317" y="3068685"/>
            <a:ext cx="1092260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58" y="3118187"/>
            <a:ext cx="1800000" cy="18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5400" y="2957761"/>
            <a:ext cx="1800000" cy="1800000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9511998" y="4247371"/>
            <a:ext cx="7152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6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800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362068" y="4212280"/>
            <a:ext cx="1092260" cy="720000"/>
          </a:xfrm>
          <a:prstGeom prst="rect">
            <a:avLst/>
          </a:prstGeom>
        </p:spPr>
      </p:pic>
      <p:grpSp>
        <p:nvGrpSpPr>
          <p:cNvPr id="31" name="Grupo 30"/>
          <p:cNvGrpSpPr/>
          <p:nvPr/>
        </p:nvGrpSpPr>
        <p:grpSpPr>
          <a:xfrm>
            <a:off x="794378" y="5214184"/>
            <a:ext cx="9074911" cy="1446831"/>
            <a:chOff x="738944" y="4992986"/>
            <a:chExt cx="9074911" cy="1446831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rot="18900000">
              <a:off x="738944" y="4992986"/>
              <a:ext cx="1446831" cy="1446831"/>
            </a:xfrm>
            <a:prstGeom prst="rect">
              <a:avLst/>
            </a:prstGeom>
          </p:spPr>
        </p:pic>
        <p:grpSp>
          <p:nvGrpSpPr>
            <p:cNvPr id="30" name="Grupo 29"/>
            <p:cNvGrpSpPr/>
            <p:nvPr/>
          </p:nvGrpSpPr>
          <p:grpSpPr>
            <a:xfrm>
              <a:off x="2249773" y="5448720"/>
              <a:ext cx="7564082" cy="584775"/>
              <a:chOff x="2249773" y="5448720"/>
              <a:chExt cx="7564082" cy="584775"/>
            </a:xfrm>
          </p:grpSpPr>
          <p:cxnSp>
            <p:nvCxnSpPr>
              <p:cNvPr id="4" name="Conexão reta unidirecional 3"/>
              <p:cNvCxnSpPr/>
              <p:nvPr/>
            </p:nvCxnSpPr>
            <p:spPr>
              <a:xfrm flipV="1">
                <a:off x="2292571" y="5610327"/>
                <a:ext cx="7521284" cy="1131"/>
              </a:xfrm>
              <a:prstGeom prst="straightConnector1">
                <a:avLst/>
              </a:prstGeom>
              <a:ln w="31750" cmpd="dbl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xão reta unidirecional 25"/>
              <p:cNvCxnSpPr/>
              <p:nvPr/>
            </p:nvCxnSpPr>
            <p:spPr>
              <a:xfrm flipV="1">
                <a:off x="2249773" y="5822476"/>
                <a:ext cx="7564082" cy="0"/>
              </a:xfrm>
              <a:prstGeom prst="straightConnector1">
                <a:avLst/>
              </a:prstGeom>
              <a:ln w="31750" cmpd="dbl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aixaDeTexto 26"/>
              <p:cNvSpPr txBox="1"/>
              <p:nvPr/>
            </p:nvSpPr>
            <p:spPr>
              <a:xfrm>
                <a:off x="5450072" y="5448720"/>
                <a:ext cx="1226389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QOKD</a:t>
                </a:r>
              </a:p>
            </p:txBody>
          </p:sp>
        </p:grpSp>
      </p:grpSp>
      <p:sp>
        <p:nvSpPr>
          <p:cNvPr id="41" name="CaixaDeTexto 40"/>
          <p:cNvSpPr txBox="1"/>
          <p:nvPr/>
        </p:nvSpPr>
        <p:spPr>
          <a:xfrm>
            <a:off x="1153904" y="4785445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10454775" y="4671219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3117842" y="2082362"/>
            <a:ext cx="595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1-out-2 Oblivious Key Distribution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279691" y="3050297"/>
            <a:ext cx="2548134" cy="163121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Two messages:</a:t>
            </a:r>
          </a:p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/>
              <a:t>&amp;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3200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en-US" sz="2800" b="1" dirty="0"/>
              <a:t>encrypted with:</a:t>
            </a:r>
            <a:endParaRPr lang="en-US" sz="2800" b="1" baseline="-25000" dirty="0"/>
          </a:p>
          <a:p>
            <a:endParaRPr lang="en-US" b="1" baseline="-25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5400000">
            <a:off x="7362069" y="3062907"/>
            <a:ext cx="1092260" cy="720000"/>
          </a:xfrm>
          <a:prstGeom prst="rect">
            <a:avLst/>
          </a:prstGeom>
        </p:spPr>
      </p:pic>
      <p:grpSp>
        <p:nvGrpSpPr>
          <p:cNvPr id="28" name="Grupo 27"/>
          <p:cNvGrpSpPr>
            <a:grpSpLocks noChangeAspect="1"/>
          </p:cNvGrpSpPr>
          <p:nvPr/>
        </p:nvGrpSpPr>
        <p:grpSpPr>
          <a:xfrm>
            <a:off x="9955121" y="5404305"/>
            <a:ext cx="999308" cy="1116000"/>
            <a:chOff x="9377406" y="2333413"/>
            <a:chExt cx="585640" cy="654032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700000">
              <a:off x="9318272" y="2570471"/>
              <a:ext cx="545948" cy="288000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900000">
              <a:off x="9377406" y="2333413"/>
              <a:ext cx="585640" cy="585641"/>
            </a:xfrm>
            <a:prstGeom prst="rect">
              <a:avLst/>
            </a:prstGeom>
          </p:spPr>
        </p:pic>
      </p:grpSp>
      <p:pic>
        <p:nvPicPr>
          <p:cNvPr id="35" name="Imagem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476" y="4438847"/>
            <a:ext cx="931572" cy="491429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8900000">
            <a:off x="2466011" y="4222084"/>
            <a:ext cx="999308" cy="999302"/>
          </a:xfrm>
          <a:prstGeom prst="rect">
            <a:avLst/>
          </a:prstGeom>
        </p:spPr>
      </p:pic>
      <p:sp>
        <p:nvSpPr>
          <p:cNvPr id="37" name="CaixaDeTexto 36"/>
          <p:cNvSpPr txBox="1"/>
          <p:nvPr/>
        </p:nvSpPr>
        <p:spPr>
          <a:xfrm>
            <a:off x="3399719" y="4403645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</a:t>
            </a:r>
            <a:endParaRPr lang="en-US" b="1" dirty="0"/>
          </a:p>
        </p:txBody>
      </p:sp>
      <p:sp>
        <p:nvSpPr>
          <p:cNvPr id="39" name="Retângulo 38"/>
          <p:cNvSpPr/>
          <p:nvPr/>
        </p:nvSpPr>
        <p:spPr>
          <a:xfrm>
            <a:off x="584677" y="5333816"/>
            <a:ext cx="10586137" cy="1171402"/>
          </a:xfrm>
          <a:prstGeom prst="rect">
            <a:avLst/>
          </a:prstGeom>
          <a:noFill/>
          <a:ln w="317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6301" y="3155555"/>
            <a:ext cx="1023656" cy="540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285645" y="2712239"/>
            <a:ext cx="1222139" cy="254699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4494728" y="2447526"/>
            <a:ext cx="1092260" cy="720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0058" r="3146" b="2542"/>
          <a:stretch/>
        </p:blipFill>
        <p:spPr>
          <a:xfrm>
            <a:off x="5405881" y="836720"/>
            <a:ext cx="1752896" cy="175006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100000">
            <a:off x="7044897" y="3597230"/>
            <a:ext cx="1092260" cy="72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-2700000">
            <a:off x="7253379" y="2391757"/>
            <a:ext cx="1092260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173" y="3115236"/>
            <a:ext cx="1800000" cy="180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137" y="3810326"/>
            <a:ext cx="1800000" cy="1800000"/>
          </a:xfrm>
          <a:prstGeom prst="rect">
            <a:avLst/>
          </a:prstGeom>
        </p:spPr>
      </p:pic>
      <p:grpSp>
        <p:nvGrpSpPr>
          <p:cNvPr id="20" name="Grupo 19"/>
          <p:cNvGrpSpPr/>
          <p:nvPr/>
        </p:nvGrpSpPr>
        <p:grpSpPr>
          <a:xfrm rot="2804306">
            <a:off x="3664360" y="2508551"/>
            <a:ext cx="1463865" cy="1440000"/>
            <a:chOff x="1840640" y="1639934"/>
            <a:chExt cx="2342184" cy="2304000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rot="18795694">
              <a:off x="1840640" y="1639934"/>
              <a:ext cx="2304000" cy="230400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 rot="21495694">
              <a:off x="2274866" y="2304286"/>
              <a:ext cx="862288" cy="738664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sz="2400" b="1" baseline="-25000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b="1" baseline="-250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 rot="21495694">
              <a:off x="3320536" y="2270037"/>
              <a:ext cx="862288" cy="738664"/>
            </a:xfrm>
            <a:prstGeom prst="rect">
              <a:avLst/>
            </a:prstGeom>
            <a:solidFill>
              <a:schemeClr val="bg1">
                <a:alpha val="3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r>
                <a:rPr lang="en-US" sz="2400" b="1" baseline="-250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aio 18"/>
            <p:cNvSpPr/>
            <p:nvPr/>
          </p:nvSpPr>
          <p:spPr>
            <a:xfrm rot="2227192">
              <a:off x="3091544" y="2439413"/>
              <a:ext cx="260516" cy="627067"/>
            </a:xfrm>
            <a:prstGeom prst="lightningBol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aixaDeTexto 20"/>
          <p:cNvSpPr txBox="1"/>
          <p:nvPr/>
        </p:nvSpPr>
        <p:spPr>
          <a:xfrm>
            <a:off x="7815284" y="4078812"/>
            <a:ext cx="71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  <a:r>
              <a:rPr lang="en-US" sz="3600" b="1" baseline="-25000" dirty="0">
                <a:solidFill>
                  <a:srgbClr val="C00000"/>
                </a:solidFill>
              </a:rPr>
              <a:t>1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8100000">
            <a:off x="6156961" y="2804813"/>
            <a:ext cx="1092260" cy="72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171999" y="2811599"/>
            <a:ext cx="1079998" cy="1080000"/>
          </a:xfrm>
          <a:prstGeom prst="rect">
            <a:avLst/>
          </a:prstGeom>
        </p:spPr>
      </p:pic>
      <p:grpSp>
        <p:nvGrpSpPr>
          <p:cNvPr id="29" name="Grupo 28"/>
          <p:cNvGrpSpPr/>
          <p:nvPr/>
        </p:nvGrpSpPr>
        <p:grpSpPr>
          <a:xfrm>
            <a:off x="2677341" y="5021202"/>
            <a:ext cx="6810889" cy="1446831"/>
            <a:chOff x="2677341" y="5021202"/>
            <a:chExt cx="6810889" cy="1446831"/>
          </a:xfrm>
        </p:grpSpPr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 rot="18900000">
              <a:off x="2677341" y="5021202"/>
              <a:ext cx="1446831" cy="1446831"/>
            </a:xfrm>
            <a:prstGeom prst="rect">
              <a:avLst/>
            </a:prstGeom>
          </p:spPr>
        </p:pic>
        <p:grpSp>
          <p:nvGrpSpPr>
            <p:cNvPr id="31" name="Grupo 30"/>
            <p:cNvGrpSpPr/>
            <p:nvPr/>
          </p:nvGrpSpPr>
          <p:grpSpPr>
            <a:xfrm>
              <a:off x="4161856" y="5170893"/>
              <a:ext cx="5326374" cy="1253398"/>
              <a:chOff x="4161856" y="5170893"/>
              <a:chExt cx="5326374" cy="1253398"/>
            </a:xfrm>
          </p:grpSpPr>
          <p:grpSp>
            <p:nvGrpSpPr>
              <p:cNvPr id="32" name="Grupo 31"/>
              <p:cNvGrpSpPr/>
              <p:nvPr/>
            </p:nvGrpSpPr>
            <p:grpSpPr>
              <a:xfrm>
                <a:off x="8386114" y="5170893"/>
                <a:ext cx="1102116" cy="1253398"/>
                <a:chOff x="9112647" y="5753665"/>
                <a:chExt cx="1102116" cy="1253398"/>
              </a:xfrm>
            </p:grpSpPr>
            <p:pic>
              <p:nvPicPr>
                <p:cNvPr id="36" name="Imagem 35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18900000">
                  <a:off x="9189892" y="5753665"/>
                  <a:ext cx="1024871" cy="1024873"/>
                </a:xfrm>
                <a:prstGeom prst="rect">
                  <a:avLst/>
                </a:prstGeom>
              </p:spPr>
            </p:pic>
            <p:pic>
              <p:nvPicPr>
                <p:cNvPr id="37" name="Imagem 36"/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9112647" y="5982190"/>
                  <a:ext cx="1024871" cy="1024873"/>
                </a:xfrm>
                <a:prstGeom prst="rect">
                  <a:avLst/>
                </a:prstGeom>
              </p:spPr>
            </p:pic>
          </p:grpSp>
          <p:cxnSp>
            <p:nvCxnSpPr>
              <p:cNvPr id="33" name="Conexão reta unidirecional 32"/>
              <p:cNvCxnSpPr/>
              <p:nvPr/>
            </p:nvCxnSpPr>
            <p:spPr>
              <a:xfrm flipV="1">
                <a:off x="4161856" y="5610326"/>
                <a:ext cx="4320000" cy="0"/>
              </a:xfrm>
              <a:prstGeom prst="straightConnector1">
                <a:avLst/>
              </a:prstGeom>
              <a:ln w="31750" cmpd="dbl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xão reta unidirecional 33"/>
              <p:cNvCxnSpPr/>
              <p:nvPr/>
            </p:nvCxnSpPr>
            <p:spPr>
              <a:xfrm>
                <a:off x="4161856" y="5822476"/>
                <a:ext cx="4320000" cy="0"/>
              </a:xfrm>
              <a:prstGeom prst="straightConnector1">
                <a:avLst/>
              </a:prstGeom>
              <a:ln w="31750" cmpd="dbl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/>
              <p:cNvSpPr txBox="1"/>
              <p:nvPr/>
            </p:nvSpPr>
            <p:spPr>
              <a:xfrm>
                <a:off x="5450072" y="5448720"/>
                <a:ext cx="1226389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QOKD</a:t>
                </a:r>
              </a:p>
            </p:txBody>
          </p:sp>
        </p:grpSp>
      </p:grpSp>
      <p:sp>
        <p:nvSpPr>
          <p:cNvPr id="38" name="CaixaDeTexto 37"/>
          <p:cNvSpPr txBox="1"/>
          <p:nvPr/>
        </p:nvSpPr>
        <p:spPr>
          <a:xfrm>
            <a:off x="2730484" y="69625"/>
            <a:ext cx="5956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1-out-2 Oblivious Key Distribution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313233" y="4773969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9341883" y="4915236"/>
            <a:ext cx="987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730483" y="69625"/>
            <a:ext cx="7307653" cy="6234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35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B61E00-8D24-4993-8EA5-EB22832287D0}">
  <we:reference id="wa104178141" version="3.1.2.28" store="pt-PT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125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nasilva</dc:creator>
  <cp:lastModifiedBy>anp@ua.pt</cp:lastModifiedBy>
  <cp:revision>22</cp:revision>
  <cp:lastPrinted>2018-06-22T08:45:38Z</cp:lastPrinted>
  <dcterms:created xsi:type="dcterms:W3CDTF">2017-12-06T15:50:28Z</dcterms:created>
  <dcterms:modified xsi:type="dcterms:W3CDTF">2018-06-22T08:47:09Z</dcterms:modified>
</cp:coreProperties>
</file>