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98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0</c:v>
                </c:pt>
                <c:pt idx="5">
                  <c:v>0.25</c:v>
                </c:pt>
                <c:pt idx="6">
                  <c:v>0.5</c:v>
                </c:pt>
                <c:pt idx="7">
                  <c:v>0.75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78-4FA0-8F16-884F053C1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014447"/>
        <c:axId val="114015279"/>
      </c:scatterChart>
      <c:valAx>
        <c:axId val="11401444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4015279"/>
        <c:crosses val="autoZero"/>
        <c:crossBetween val="midCat"/>
      </c:valAx>
      <c:valAx>
        <c:axId val="11401527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4014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479E-EC3D-473A-A64A-08F6FE283E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00-6D42-4561-BF1B-0ED485BD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479E-EC3D-473A-A64A-08F6FE283E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00-6D42-4561-BF1B-0ED485BD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479E-EC3D-473A-A64A-08F6FE283E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00-6D42-4561-BF1B-0ED485BD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6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479E-EC3D-473A-A64A-08F6FE283E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00-6D42-4561-BF1B-0ED485BD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479E-EC3D-473A-A64A-08F6FE283E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00-6D42-4561-BF1B-0ED485BD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1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479E-EC3D-473A-A64A-08F6FE283E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00-6D42-4561-BF1B-0ED485BD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2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479E-EC3D-473A-A64A-08F6FE283E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00-6D42-4561-BF1B-0ED485BD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479E-EC3D-473A-A64A-08F6FE283E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00-6D42-4561-BF1B-0ED485BD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6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479E-EC3D-473A-A64A-08F6FE283E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00-6D42-4561-BF1B-0ED485BD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2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479E-EC3D-473A-A64A-08F6FE283E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00-6D42-4561-BF1B-0ED485BD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7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479E-EC3D-473A-A64A-08F6FE283E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00-6D42-4561-BF1B-0ED485BD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9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D479E-EC3D-473A-A64A-08F6FE283E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1D00-6D42-4561-BF1B-0ED485BD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3800178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171700" y="719666"/>
            <a:ext cx="0" cy="5276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71700" y="5995988"/>
            <a:ext cx="79883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79587" y="643997"/>
            <a:ext cx="50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07587" y="5996219"/>
            <a:ext cx="50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1600200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Qubits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3590925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Qubits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1257300" y="1923365"/>
            <a:ext cx="774700" cy="1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257300" y="3914089"/>
            <a:ext cx="774700" cy="1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71699" y="3534546"/>
            <a:ext cx="111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66455" y="3590925"/>
            <a:ext cx="111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61209" y="3590925"/>
            <a:ext cx="111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67064" y="3590925"/>
            <a:ext cx="111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89159" y="1520380"/>
            <a:ext cx="111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66455" y="1520380"/>
            <a:ext cx="111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61209" y="1512127"/>
            <a:ext cx="111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567064" y="1495910"/>
            <a:ext cx="111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9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Ferreira Ramos</dc:creator>
  <cp:lastModifiedBy>Mariana Ferreira Ramos</cp:lastModifiedBy>
  <cp:revision>3</cp:revision>
  <dcterms:created xsi:type="dcterms:W3CDTF">2019-04-08T15:54:47Z</dcterms:created>
  <dcterms:modified xsi:type="dcterms:W3CDTF">2019-04-08T16:10:49Z</dcterms:modified>
</cp:coreProperties>
</file>