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12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B8DE-5B72-4D1F-94CF-EB419444A57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ECBA-6904-42B2-A12F-012965D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7007" y="2517804"/>
            <a:ext cx="2760291" cy="1822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3309" y="2517804"/>
            <a:ext cx="2760291" cy="1822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187298" y="3429000"/>
            <a:ext cx="1806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0996" y="3429000"/>
            <a:ext cx="1806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53600" y="3429000"/>
            <a:ext cx="1806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1151" y="1589518"/>
            <a:ext cx="9152546" cy="37088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4740" y="4605060"/>
            <a:ext cx="423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QuantumChannelDv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17864" y="2962843"/>
            <a:ext cx="241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Optical Attenuator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5650" y="3167389"/>
            <a:ext cx="241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Sop Rotator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255" y="3415237"/>
            <a:ext cx="241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PhotonStreamXY</a:t>
            </a:r>
            <a:endParaRPr lang="en-US" sz="11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82498" y="3415237"/>
            <a:ext cx="241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PhotonStreamXY</a:t>
            </a:r>
            <a:endParaRPr lang="en-US" sz="11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48800" y="3415237"/>
            <a:ext cx="241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/>
              <a:t>PhotonStreamXY</a:t>
            </a:r>
            <a:endParaRPr lang="en-US" sz="1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9347" y="3009251"/>
            <a:ext cx="2415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inSinglePhoton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899590" y="3012149"/>
            <a:ext cx="24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attenuatedSPhoton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9852505" y="3059668"/>
            <a:ext cx="160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driftedSPhoton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Ferreira Ramos</dc:creator>
  <cp:lastModifiedBy>Mariana Ferreira Ramos</cp:lastModifiedBy>
  <cp:revision>1</cp:revision>
  <dcterms:created xsi:type="dcterms:W3CDTF">2019-05-20T15:49:46Z</dcterms:created>
  <dcterms:modified xsi:type="dcterms:W3CDTF">2019-05-20T15:55:47Z</dcterms:modified>
</cp:coreProperties>
</file>