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E4BDB-B028-4A3E-85CA-D4460FA48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B3714-CDCE-46D0-97DE-B19A072D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33E844-31FA-4250-9AF6-710F3A20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7EB661-62AA-47F6-9E4D-132093AF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17325F-6666-4A4D-80A6-13F34D24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154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8485F-89C1-408F-9523-0C77C311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9A0267B-BD58-4DCE-9EAD-F5BD4B2ED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152237-3D62-47DD-B62B-31961E1F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13D435-1618-4A32-ADAB-47AC8284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C0BBAD-3EF9-4F6A-96E9-20B88DC8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63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737D5E-DDAC-46F9-9963-C19B480C5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000BA8-44FD-4A1B-AC19-4DCE99D8C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8E8A4D-AEDC-49B6-B664-30980D65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B10FCD-4FAC-48D2-9827-43CD0601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0CB57C-D5E0-4B2E-8A1C-9BE8B3B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08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CAD8E-27B3-4E0C-B3F5-1EDF40F4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F792F5-550A-4737-A31F-D1E1A25A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CAE68B-1671-4179-AABF-0122F20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BE669B-CF70-483E-92BF-DBB5C5E2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5D3BAB-F184-45CB-88C5-7B503FF7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0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9DB01-9EF8-46AC-B43F-549C9C16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DF5233A-D60E-4E9F-9917-202A740C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9FBCDE-7235-4410-8C60-4D9F29EF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B9DE98-5EF8-45C2-8088-6717EB71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E8F5D1-2E61-4B0E-8300-E3D8DF03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844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60CC7-2C73-453C-A2DE-BE112FBB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798E3F-E592-40F4-9C96-AB1BB9C0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5C3AC74-F56B-4F8B-82C8-E286DD68F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F3156CF-9130-4D2C-B8FA-2FDA3F68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D2C237-61CF-44FD-B5AC-EDDD5605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217A71B-3394-4002-BC9B-8EEFFBC2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99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BD739-50D1-47F5-AD8B-9D5D63DC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2FB370-F92B-41F8-AF41-157E5CFA6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FB5183E-E01D-4688-B608-82198D3A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90836EB-3F7D-4E40-BAC2-85657D6A0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8843C96-16B9-475E-B544-8B7FA5091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EE0F139-E9A8-48FB-829F-DA28A2E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A987034-CDB5-4177-BE58-DAA8A384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27ADED2-ED70-4A89-A327-BE62C4B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15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D88D7-2BE4-4A4A-9CDF-A3B71EEA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CEE71E0-CCD1-4B8E-AD85-55843856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436E04F-5915-4978-8ED0-02A9A43B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BB02F6-E6A0-4DA5-8A3B-5C3F7649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43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62BFB6A-EBDD-49EC-8C02-D6ED1C7D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2D2AEF-DFAB-4782-BDA3-FF3D96E6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BADB0A9-9066-4F27-AD2C-C3F31A66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877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A45F9-0971-49EE-8F85-E01BAF19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7D6E30-2BFC-457C-93ED-2BE3A630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FEE06FC-40BB-4D2D-8B3C-FDE9E9F9D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494EAC-7CB1-4850-810B-4AB9F88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5593B57-1FC8-4F05-B15A-1E667183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D3EEB7-D385-4E18-B5C8-C4EC9D9A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870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6F669-E2F1-4311-8209-13CC2302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C35D518-AE24-4AE9-B9A3-53B2243E0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4293BFC-FDF2-42F1-8A22-09937144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4703E7-BFB0-42FE-93A6-DAB9F77A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AB83241-A48E-4107-972E-F143A448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453B3AD-36F2-4031-8663-849CDB86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3582524-54F7-4F9D-8EE5-40DC1DF3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F58FC1-FAF8-4707-89BE-6CCD1965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347E83-2317-40E2-87E3-D0AF252F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31085-F8F1-4567-A76F-09B128F9242B}" type="datetimeFigureOut">
              <a:rPr lang="pt-PT" smtClean="0"/>
              <a:t>02/04/2019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50A3D5-2433-4020-A886-D89CB497F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F89F98-FA21-404F-929B-D9FC59DB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606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>
            <a:extLst>
              <a:ext uri="{FF2B5EF4-FFF2-40B4-BE49-F238E27FC236}">
                <a16:creationId xmlns:a16="http://schemas.microsoft.com/office/drawing/2014/main" id="{541FF4E5-81CE-4981-B692-BA9F838CEDA3}"/>
              </a:ext>
            </a:extLst>
          </p:cNvPr>
          <p:cNvSpPr txBox="1"/>
          <p:nvPr/>
        </p:nvSpPr>
        <p:spPr>
          <a:xfrm>
            <a:off x="9940994" y="2833978"/>
            <a:ext cx="232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Output </a:t>
            </a:r>
            <a:r>
              <a:rPr lang="pt-PT" dirty="0" err="1"/>
              <a:t>signal</a:t>
            </a:r>
            <a:r>
              <a:rPr lang="pt-PT" dirty="0"/>
              <a:t> 1 (MQAM </a:t>
            </a:r>
            <a:r>
              <a:rPr lang="pt-PT" dirty="0" err="1"/>
              <a:t>Optical</a:t>
            </a:r>
            <a:r>
              <a:rPr lang="pt-PT" dirty="0"/>
              <a:t> </a:t>
            </a:r>
            <a:r>
              <a:rPr lang="pt-PT" dirty="0" err="1"/>
              <a:t>signal</a:t>
            </a:r>
            <a:r>
              <a:rPr lang="pt-PT" dirty="0"/>
              <a:t>)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AF0A499-648C-40BB-BCD7-2E7A41CD415C}"/>
              </a:ext>
            </a:extLst>
          </p:cNvPr>
          <p:cNvSpPr txBox="1"/>
          <p:nvPr/>
        </p:nvSpPr>
        <p:spPr>
          <a:xfrm>
            <a:off x="-270268" y="2813961"/>
            <a:ext cx="192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Input </a:t>
            </a:r>
            <a:r>
              <a:rPr lang="pt-PT" dirty="0" err="1"/>
              <a:t>signal</a:t>
            </a:r>
            <a:r>
              <a:rPr lang="pt-PT" dirty="0"/>
              <a:t> 1  (</a:t>
            </a:r>
            <a:r>
              <a:rPr lang="pt-PT" dirty="0" err="1"/>
              <a:t>Binary</a:t>
            </a:r>
            <a:r>
              <a:rPr lang="pt-PT" dirty="0"/>
              <a:t>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344CE8F-7CF3-4A28-BC34-25C5AB559A55}"/>
              </a:ext>
            </a:extLst>
          </p:cNvPr>
          <p:cNvSpPr/>
          <p:nvPr/>
        </p:nvSpPr>
        <p:spPr>
          <a:xfrm>
            <a:off x="1680148" y="2744321"/>
            <a:ext cx="1234501" cy="78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MQAM Mapper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2292CFC-7354-410C-8992-3F08D6FC4689}"/>
              </a:ext>
            </a:extLst>
          </p:cNvPr>
          <p:cNvSpPr/>
          <p:nvPr/>
        </p:nvSpPr>
        <p:spPr>
          <a:xfrm>
            <a:off x="4187692" y="1958709"/>
            <a:ext cx="1431430" cy="9649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Discrete To Continuous Time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BBE3346-9912-4CE8-A532-EF46265D19A6}"/>
              </a:ext>
            </a:extLst>
          </p:cNvPr>
          <p:cNvSpPr/>
          <p:nvPr/>
        </p:nvSpPr>
        <p:spPr>
          <a:xfrm>
            <a:off x="4187692" y="3529932"/>
            <a:ext cx="1431430" cy="9178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pt-PT">
                <a:solidFill>
                  <a:schemeClr val="tx1"/>
                </a:solidFill>
              </a:rPr>
              <a:t>Discrete To Continuous Time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30C78A-336B-4945-A133-E1AFD81B203F}"/>
              </a:ext>
            </a:extLst>
          </p:cNvPr>
          <p:cNvSpPr/>
          <p:nvPr/>
        </p:nvSpPr>
        <p:spPr>
          <a:xfrm>
            <a:off x="6564862" y="2048366"/>
            <a:ext cx="1097344" cy="78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Pulse Shaper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4CE7B5E-3CEA-4BD4-A381-12F9C00DC2B8}"/>
              </a:ext>
            </a:extLst>
          </p:cNvPr>
          <p:cNvSpPr/>
          <p:nvPr/>
        </p:nvSpPr>
        <p:spPr>
          <a:xfrm>
            <a:off x="6564862" y="3596059"/>
            <a:ext cx="1097344" cy="78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Pulse Shaper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3B334FB-E1B3-46FB-A939-827C87994445}"/>
              </a:ext>
            </a:extLst>
          </p:cNvPr>
          <p:cNvSpPr/>
          <p:nvPr/>
        </p:nvSpPr>
        <p:spPr>
          <a:xfrm>
            <a:off x="8771951" y="2744321"/>
            <a:ext cx="1208155" cy="78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Optical</a:t>
            </a:r>
            <a:r>
              <a:rPr lang="pt-PT" dirty="0">
                <a:solidFill>
                  <a:schemeClr val="tx1"/>
                </a:solidFill>
              </a:rPr>
              <a:t> IQ Modulator</a:t>
            </a:r>
          </a:p>
        </p:txBody>
      </p:sp>
      <p:cxnSp>
        <p:nvCxnSpPr>
          <p:cNvPr id="13" name="Elbow Connector 13">
            <a:extLst>
              <a:ext uri="{FF2B5EF4-FFF2-40B4-BE49-F238E27FC236}">
                <a16:creationId xmlns:a16="http://schemas.microsoft.com/office/drawing/2014/main" id="{A04B3FC4-9914-407C-95B4-27615DA6A7A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914649" y="2441172"/>
            <a:ext cx="1273043" cy="69595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7">
            <a:extLst>
              <a:ext uri="{FF2B5EF4-FFF2-40B4-BE49-F238E27FC236}">
                <a16:creationId xmlns:a16="http://schemas.microsoft.com/office/drawing/2014/main" id="{4DEA8B5A-37B9-4F84-BBA0-48F5E361D1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914649" y="3137127"/>
            <a:ext cx="1273043" cy="85173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1">
            <a:extLst>
              <a:ext uri="{FF2B5EF4-FFF2-40B4-BE49-F238E27FC236}">
                <a16:creationId xmlns:a16="http://schemas.microsoft.com/office/drawing/2014/main" id="{B497C8F5-EEA9-4AB6-A9FC-2EC42CEB3C1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619122" y="2441172"/>
            <a:ext cx="94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id="{453DD8C1-614B-4287-9921-7541FF53C1B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619122" y="3988865"/>
            <a:ext cx="94574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25">
            <a:extLst>
              <a:ext uri="{FF2B5EF4-FFF2-40B4-BE49-F238E27FC236}">
                <a16:creationId xmlns:a16="http://schemas.microsoft.com/office/drawing/2014/main" id="{2C92D401-A7ED-4F31-91F8-2954079E484A}"/>
              </a:ext>
            </a:extLst>
          </p:cNvPr>
          <p:cNvCxnSpPr>
            <a:stCxn id="9" idx="3"/>
          </p:cNvCxnSpPr>
          <p:nvPr/>
        </p:nvCxnSpPr>
        <p:spPr>
          <a:xfrm>
            <a:off x="7662206" y="2441172"/>
            <a:ext cx="1109745" cy="48246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7">
            <a:extLst>
              <a:ext uri="{FF2B5EF4-FFF2-40B4-BE49-F238E27FC236}">
                <a16:creationId xmlns:a16="http://schemas.microsoft.com/office/drawing/2014/main" id="{2B4D7178-CD45-469A-B0A8-10262158F130}"/>
              </a:ext>
            </a:extLst>
          </p:cNvPr>
          <p:cNvCxnSpPr>
            <a:stCxn id="10" idx="3"/>
          </p:cNvCxnSpPr>
          <p:nvPr/>
        </p:nvCxnSpPr>
        <p:spPr>
          <a:xfrm flipV="1">
            <a:off x="7662206" y="3366054"/>
            <a:ext cx="1109745" cy="62281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>
            <a:extLst>
              <a:ext uri="{FF2B5EF4-FFF2-40B4-BE49-F238E27FC236}">
                <a16:creationId xmlns:a16="http://schemas.microsoft.com/office/drawing/2014/main" id="{8DFF30EE-F1DD-4588-94FA-C85487324B30}"/>
              </a:ext>
            </a:extLst>
          </p:cNvPr>
          <p:cNvSpPr txBox="1"/>
          <p:nvPr/>
        </p:nvSpPr>
        <p:spPr>
          <a:xfrm>
            <a:off x="2076146" y="2278304"/>
            <a:ext cx="448063" cy="37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B1</a:t>
            </a:r>
          </a:p>
        </p:txBody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D18FA953-E164-4750-8CDF-C630EFFE7288}"/>
              </a:ext>
            </a:extLst>
          </p:cNvPr>
          <p:cNvSpPr txBox="1"/>
          <p:nvPr/>
        </p:nvSpPr>
        <p:spPr>
          <a:xfrm>
            <a:off x="9151996" y="2310328"/>
            <a:ext cx="448063" cy="37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B6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E23121A8-D10E-4357-B5A0-4085030181DC}"/>
              </a:ext>
            </a:extLst>
          </p:cNvPr>
          <p:cNvSpPr txBox="1"/>
          <p:nvPr/>
        </p:nvSpPr>
        <p:spPr>
          <a:xfrm>
            <a:off x="6892165" y="1643874"/>
            <a:ext cx="448063" cy="37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B4</a:t>
            </a:r>
          </a:p>
        </p:txBody>
      </p:sp>
      <p:sp>
        <p:nvSpPr>
          <p:cNvPr id="23" name="TextBox 34">
            <a:extLst>
              <a:ext uri="{FF2B5EF4-FFF2-40B4-BE49-F238E27FC236}">
                <a16:creationId xmlns:a16="http://schemas.microsoft.com/office/drawing/2014/main" id="{7AF6F8C9-0743-414F-9FCF-325C94F60F88}"/>
              </a:ext>
            </a:extLst>
          </p:cNvPr>
          <p:cNvSpPr txBox="1"/>
          <p:nvPr/>
        </p:nvSpPr>
        <p:spPr>
          <a:xfrm>
            <a:off x="4679374" y="4485741"/>
            <a:ext cx="448063" cy="37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B3</a:t>
            </a:r>
          </a:p>
        </p:txBody>
      </p:sp>
      <p:sp>
        <p:nvSpPr>
          <p:cNvPr id="24" name="TextBox 35">
            <a:extLst>
              <a:ext uri="{FF2B5EF4-FFF2-40B4-BE49-F238E27FC236}">
                <a16:creationId xmlns:a16="http://schemas.microsoft.com/office/drawing/2014/main" id="{120A1241-AAD6-4A98-B6DE-9397886224E0}"/>
              </a:ext>
            </a:extLst>
          </p:cNvPr>
          <p:cNvSpPr txBox="1"/>
          <p:nvPr/>
        </p:nvSpPr>
        <p:spPr>
          <a:xfrm>
            <a:off x="6828056" y="4414658"/>
            <a:ext cx="57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B5</a:t>
            </a:r>
          </a:p>
        </p:txBody>
      </p:sp>
      <p:sp>
        <p:nvSpPr>
          <p:cNvPr id="25" name="TextBox 36">
            <a:extLst>
              <a:ext uri="{FF2B5EF4-FFF2-40B4-BE49-F238E27FC236}">
                <a16:creationId xmlns:a16="http://schemas.microsoft.com/office/drawing/2014/main" id="{1F61F831-448E-44AE-8566-C01EF4735BE2}"/>
              </a:ext>
            </a:extLst>
          </p:cNvPr>
          <p:cNvSpPr txBox="1"/>
          <p:nvPr/>
        </p:nvSpPr>
        <p:spPr>
          <a:xfrm>
            <a:off x="4679375" y="1515576"/>
            <a:ext cx="448063" cy="37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B2</a:t>
            </a:r>
          </a:p>
        </p:txBody>
      </p:sp>
      <p:sp>
        <p:nvSpPr>
          <p:cNvPr id="26" name="TextBox 67">
            <a:extLst>
              <a:ext uri="{FF2B5EF4-FFF2-40B4-BE49-F238E27FC236}">
                <a16:creationId xmlns:a16="http://schemas.microsoft.com/office/drawing/2014/main" id="{933F5C5F-D579-4154-BD2D-B39045419F34}"/>
              </a:ext>
            </a:extLst>
          </p:cNvPr>
          <p:cNvSpPr txBox="1"/>
          <p:nvPr/>
        </p:nvSpPr>
        <p:spPr>
          <a:xfrm>
            <a:off x="2979537" y="2071840"/>
            <a:ext cx="11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MQAM1</a:t>
            </a:r>
          </a:p>
        </p:txBody>
      </p:sp>
      <p:sp>
        <p:nvSpPr>
          <p:cNvPr id="27" name="TextBox 68">
            <a:extLst>
              <a:ext uri="{FF2B5EF4-FFF2-40B4-BE49-F238E27FC236}">
                <a16:creationId xmlns:a16="http://schemas.microsoft.com/office/drawing/2014/main" id="{D920F69C-80FD-4C72-9BB7-428A7ACDDFDF}"/>
              </a:ext>
            </a:extLst>
          </p:cNvPr>
          <p:cNvSpPr txBox="1"/>
          <p:nvPr/>
        </p:nvSpPr>
        <p:spPr>
          <a:xfrm>
            <a:off x="5596519" y="2074236"/>
            <a:ext cx="10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MQAM3</a:t>
            </a:r>
          </a:p>
        </p:txBody>
      </p:sp>
      <p:sp>
        <p:nvSpPr>
          <p:cNvPr id="28" name="TextBox 69">
            <a:extLst>
              <a:ext uri="{FF2B5EF4-FFF2-40B4-BE49-F238E27FC236}">
                <a16:creationId xmlns:a16="http://schemas.microsoft.com/office/drawing/2014/main" id="{4B0C1455-74F2-4396-9502-785D2AA048D9}"/>
              </a:ext>
            </a:extLst>
          </p:cNvPr>
          <p:cNvSpPr txBox="1"/>
          <p:nvPr/>
        </p:nvSpPr>
        <p:spPr>
          <a:xfrm>
            <a:off x="5559188" y="4002078"/>
            <a:ext cx="10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MQAM4</a:t>
            </a:r>
          </a:p>
        </p:txBody>
      </p:sp>
      <p:sp>
        <p:nvSpPr>
          <p:cNvPr id="29" name="TextBox 70">
            <a:extLst>
              <a:ext uri="{FF2B5EF4-FFF2-40B4-BE49-F238E27FC236}">
                <a16:creationId xmlns:a16="http://schemas.microsoft.com/office/drawing/2014/main" id="{8E1DD973-7F0C-41DD-A1D5-36C2B99E1301}"/>
              </a:ext>
            </a:extLst>
          </p:cNvPr>
          <p:cNvSpPr txBox="1"/>
          <p:nvPr/>
        </p:nvSpPr>
        <p:spPr>
          <a:xfrm>
            <a:off x="7808702" y="2071842"/>
            <a:ext cx="100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MQAM5</a:t>
            </a:r>
          </a:p>
        </p:txBody>
      </p:sp>
      <p:sp>
        <p:nvSpPr>
          <p:cNvPr id="30" name="TextBox 71">
            <a:extLst>
              <a:ext uri="{FF2B5EF4-FFF2-40B4-BE49-F238E27FC236}">
                <a16:creationId xmlns:a16="http://schemas.microsoft.com/office/drawing/2014/main" id="{1497ED08-22EB-4FA9-8537-A6553964E231}"/>
              </a:ext>
            </a:extLst>
          </p:cNvPr>
          <p:cNvSpPr txBox="1"/>
          <p:nvPr/>
        </p:nvSpPr>
        <p:spPr>
          <a:xfrm>
            <a:off x="7808702" y="4002078"/>
            <a:ext cx="101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MQAM6</a:t>
            </a:r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1101D689-3B96-4A2B-B7D4-347BE5558A2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63579" y="3137127"/>
            <a:ext cx="316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3D51E70C-8234-4F0F-B5E6-CB4C1021E57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980106" y="3137127"/>
            <a:ext cx="3349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27">
            <a:extLst>
              <a:ext uri="{FF2B5EF4-FFF2-40B4-BE49-F238E27FC236}">
                <a16:creationId xmlns:a16="http://schemas.microsoft.com/office/drawing/2014/main" id="{A832AF7D-8D0F-4B89-8A56-4DFA73F4836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363579" y="3529933"/>
            <a:ext cx="8012450" cy="147994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5476C03-91E8-4161-96FD-2EAF154D6A70}"/>
              </a:ext>
            </a:extLst>
          </p:cNvPr>
          <p:cNvSpPr txBox="1"/>
          <p:nvPr/>
        </p:nvSpPr>
        <p:spPr>
          <a:xfrm>
            <a:off x="-228556" y="4686716"/>
            <a:ext cx="192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Input </a:t>
            </a:r>
            <a:r>
              <a:rPr lang="pt-PT" dirty="0" err="1"/>
              <a:t>signal</a:t>
            </a:r>
            <a:r>
              <a:rPr lang="pt-PT" dirty="0"/>
              <a:t> 2  (</a:t>
            </a:r>
            <a:r>
              <a:rPr lang="pt-PT" dirty="0" err="1"/>
              <a:t>Optical</a:t>
            </a:r>
            <a:r>
              <a:rPr lang="pt-PT" dirty="0"/>
              <a:t>)</a:t>
            </a:r>
          </a:p>
        </p:txBody>
      </p:sp>
      <p:sp>
        <p:nvSpPr>
          <p:cNvPr id="47" name="TextBox 67">
            <a:extLst>
              <a:ext uri="{FF2B5EF4-FFF2-40B4-BE49-F238E27FC236}">
                <a16:creationId xmlns:a16="http://schemas.microsoft.com/office/drawing/2014/main" id="{CA842489-B949-4D30-80E1-13B15929796F}"/>
              </a:ext>
            </a:extLst>
          </p:cNvPr>
          <p:cNvSpPr txBox="1"/>
          <p:nvPr/>
        </p:nvSpPr>
        <p:spPr>
          <a:xfrm>
            <a:off x="2979537" y="4002078"/>
            <a:ext cx="11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MQAM2</a:t>
            </a:r>
          </a:p>
        </p:txBody>
      </p:sp>
    </p:spTree>
    <p:extLst>
      <p:ext uri="{BB962C8B-B14F-4D97-AF65-F5344CB8AC3E}">
        <p14:creationId xmlns:p14="http://schemas.microsoft.com/office/powerpoint/2010/main" val="1833092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49</Words>
  <Application>Microsoft Office PowerPoint</Application>
  <PresentationFormat>Ecrã Panorâmico</PresentationFormat>
  <Paragraphs>21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Moreira</dc:creator>
  <cp:lastModifiedBy>Manuel Neves</cp:lastModifiedBy>
  <cp:revision>8</cp:revision>
  <dcterms:created xsi:type="dcterms:W3CDTF">2017-12-10T13:14:45Z</dcterms:created>
  <dcterms:modified xsi:type="dcterms:W3CDTF">2019-04-02T22:34:36Z</dcterms:modified>
</cp:coreProperties>
</file>