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3F352-8150-4DC6-9F79-B09F4EE10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928E3B-6B49-4907-A7C4-B83E2FFE1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1D07E5-FDAB-498D-8CD6-64804D61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083957B-E6F3-4966-8F5A-7B6F2360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7BB82D-64B8-4833-BFA5-DDA2DA11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59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195F2-2B57-47E8-8414-9CDEAF20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61672D2-D495-4A49-BAC7-A2AC0054E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BC068B-89AC-4C8A-8513-01DC7D1A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D571B8-2BA8-47A4-BC20-C14FE820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D88596-9E47-4986-9375-5C34C2B1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597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9BAC43-4DCE-4285-95F8-931A4E0CB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B1DB62-75C2-48B1-BC62-01FEE3DD5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2EDAA2-6F3E-4B25-92E8-9C270C40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B515778-4E22-4554-A074-90299516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050F85-C537-4C54-9724-8884BFC5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486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06D5E-EEE3-4666-B858-0309558E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E39896-7A60-492B-B159-E04054CA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3C7F52-9E55-46E3-A23B-09C11600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42B821-451F-4E79-AA14-B4601056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9539DB-416A-4C22-ABA0-660D427C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340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CA1FE-2440-4CED-BADC-D3AD1567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60AF1D8-88BD-4DBB-A973-BBEB03AB9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00EFE2-00B1-4C51-A181-166EE3B2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F1DA4D-D5C6-48DF-AE1C-AE093374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5FD985-E3BB-456B-82DC-F92E34A4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61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DBB94-45F7-4C15-8329-08175F9F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79B257-D485-41AC-BA61-DA84B07C0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60E0616-5191-41BB-A2A6-34C77B29B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52AFE4D-1DE7-4455-9773-ED4F2E06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9DE2D7C-AA95-40C1-9232-A48D2F80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14DFF8A-72D1-4560-BE1A-F868A6FD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404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E6561-B99E-4AEB-8A38-2D4B1698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77EFA35-BED3-429B-A3B2-A70D4787A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B8BED62-18C5-4359-A815-23C4D80B1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88C10ED-960D-4771-8D69-D7DF282EC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B006E40-F2BF-4A89-8D71-C27ACD489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390A14E-B4C5-44ED-B8D0-469580B4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50E7247-2619-4BCD-AF90-B1BC6594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43D3815-44B2-432A-AC0F-6CA93CF4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277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72483-E344-44AD-9D76-8216A7F3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65AD698-55D9-4859-A711-827AAC52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42B1A90-77F6-45C9-AAE1-4B40C012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109F2E-CCE5-43F1-86A0-2F1618E1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386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6405734-B475-407B-8C4E-BB4BBD94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98A20CE-0D65-456F-86A0-525ED25B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F505AA5-05BD-4F23-BD80-6A747751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505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19E1A-1143-4272-B545-9AAEB80F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7BE6B0-F289-43BF-93DD-52071EE5A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A9E6173-8772-4BFC-9F6E-85BD0648D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BC5638-A527-4CA8-8AA5-483829EB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85D0A7-AB50-40D6-8602-43303BFA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CBDAFD5-0DE3-461B-9151-05760E6F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61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6F899-0A87-46A2-88BD-A62C7BF1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A87312C-E3B8-4134-9FDE-C77BED5CE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643845C-54A0-424F-8019-27D5F1676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E4CEB8C-E5A8-4307-BAC3-9E7727FD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C17ABFC-D958-4371-ADC1-C795E150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5088831-8F9D-4A67-B09B-EAFC08E3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979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A3B7513-17AB-4785-9C6E-859F64A0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42F00AE-A68A-4978-A55F-BAE1DF452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8377D6-E1D1-4F8B-9A22-4000B5033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4E38D-B544-4A62-A031-9FD2192EDFA5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8218C4-D822-4357-9CC1-B918A6B87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4FD0FE5-C2BF-418D-A0F1-0ABFD90B3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0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668CB07-F78B-4187-8EEA-CDF408EB35E2}"/>
              </a:ext>
            </a:extLst>
          </p:cNvPr>
          <p:cNvSpPr/>
          <p:nvPr/>
        </p:nvSpPr>
        <p:spPr>
          <a:xfrm>
            <a:off x="3343591" y="2833826"/>
            <a:ext cx="2169314" cy="11903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MQAM Transmitter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69FDF820-53E5-4911-881D-0B914D26755B}"/>
              </a:ext>
            </a:extLst>
          </p:cNvPr>
          <p:cNvCxnSpPr/>
          <p:nvPr/>
        </p:nvCxnSpPr>
        <p:spPr>
          <a:xfrm>
            <a:off x="5512905" y="3119387"/>
            <a:ext cx="824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FA7B8148-C972-43CB-9B5E-9B959E69668C}"/>
              </a:ext>
            </a:extLst>
          </p:cNvPr>
          <p:cNvCxnSpPr/>
          <p:nvPr/>
        </p:nvCxnSpPr>
        <p:spPr>
          <a:xfrm>
            <a:off x="2518846" y="3104635"/>
            <a:ext cx="824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334C3E7-3495-45C2-8260-CB790B3DF454}"/>
              </a:ext>
            </a:extLst>
          </p:cNvPr>
          <p:cNvSpPr txBox="1"/>
          <p:nvPr/>
        </p:nvSpPr>
        <p:spPr>
          <a:xfrm>
            <a:off x="6218380" y="2934721"/>
            <a:ext cx="300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Output </a:t>
            </a:r>
            <a:r>
              <a:rPr lang="pt-PT" dirty="0" err="1"/>
              <a:t>signal</a:t>
            </a:r>
            <a:r>
              <a:rPr lang="pt-PT" dirty="0"/>
              <a:t> 1 (</a:t>
            </a:r>
            <a:r>
              <a:rPr lang="pt-PT" dirty="0" err="1"/>
              <a:t>Optical</a:t>
            </a:r>
            <a:r>
              <a:rPr lang="pt-PT" dirty="0"/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39DDC1F-EE38-4B53-924C-339A49783603}"/>
              </a:ext>
            </a:extLst>
          </p:cNvPr>
          <p:cNvSpPr txBox="1"/>
          <p:nvPr/>
        </p:nvSpPr>
        <p:spPr>
          <a:xfrm>
            <a:off x="74354" y="2881869"/>
            <a:ext cx="2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Input </a:t>
            </a:r>
            <a:r>
              <a:rPr lang="pt-PT" dirty="0" err="1"/>
              <a:t>signal</a:t>
            </a:r>
            <a:r>
              <a:rPr lang="pt-PT" dirty="0"/>
              <a:t> 1 (</a:t>
            </a:r>
            <a:r>
              <a:rPr lang="pt-PT" dirty="0" err="1"/>
              <a:t>Binary</a:t>
            </a:r>
            <a:r>
              <a:rPr lang="pt-PT" dirty="0"/>
              <a:t>)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6F9A8108-D01C-4827-9655-0E5BA1FEFE48}"/>
              </a:ext>
            </a:extLst>
          </p:cNvPr>
          <p:cNvCxnSpPr/>
          <p:nvPr/>
        </p:nvCxnSpPr>
        <p:spPr>
          <a:xfrm>
            <a:off x="2518846" y="3752335"/>
            <a:ext cx="824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F11D3A-3389-46AD-8EFE-2C5CD0A01D46}"/>
              </a:ext>
            </a:extLst>
          </p:cNvPr>
          <p:cNvSpPr txBox="1"/>
          <p:nvPr/>
        </p:nvSpPr>
        <p:spPr>
          <a:xfrm>
            <a:off x="-205967" y="3540545"/>
            <a:ext cx="300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Input </a:t>
            </a:r>
            <a:r>
              <a:rPr lang="pt-PT" dirty="0" err="1"/>
              <a:t>signal</a:t>
            </a:r>
            <a:r>
              <a:rPr lang="pt-PT" dirty="0"/>
              <a:t> 2 (</a:t>
            </a:r>
            <a:r>
              <a:rPr lang="pt-PT" dirty="0" err="1"/>
              <a:t>Optical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7888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Moreira</dc:creator>
  <cp:lastModifiedBy>Manuel Neves</cp:lastModifiedBy>
  <cp:revision>2</cp:revision>
  <dcterms:created xsi:type="dcterms:W3CDTF">2017-12-10T13:17:21Z</dcterms:created>
  <dcterms:modified xsi:type="dcterms:W3CDTF">2019-04-02T19:00:25Z</dcterms:modified>
</cp:coreProperties>
</file>