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39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0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40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5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70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5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7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7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FED9-D3A3-4696-9FC4-016073DB8734}" type="datetimeFigureOut">
              <a:rPr lang="pt-PT" smtClean="0"/>
              <a:t>30/03/2019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E814-4AE0-4DA7-8709-F21F8FEF1C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34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712191" y="2458068"/>
            <a:ext cx="4599296" cy="3049603"/>
            <a:chOff x="3712191" y="2458068"/>
            <a:chExt cx="4599296" cy="3049603"/>
          </a:xfrm>
        </p:grpSpPr>
        <p:sp>
          <p:nvSpPr>
            <p:cNvPr id="4" name="TextBox 3"/>
            <p:cNvSpPr txBox="1"/>
            <p:nvPr/>
          </p:nvSpPr>
          <p:spPr>
            <a:xfrm>
              <a:off x="3712191" y="3240389"/>
              <a:ext cx="45992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600" dirty="0"/>
                <a:t>1 1 1 0 1 0 0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16200000">
              <a:off x="6119583" y="2422824"/>
              <a:ext cx="652719" cy="17598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ight Brace 5"/>
            <p:cNvSpPr/>
            <p:nvPr/>
          </p:nvSpPr>
          <p:spPr>
            <a:xfrm rot="16200000">
              <a:off x="4921161" y="2448635"/>
              <a:ext cx="696032" cy="180377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577388" y="3407647"/>
              <a:ext cx="573204" cy="173326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1266" y="2458068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4501" y="2514725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6666" y="4608641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/>
                <a:t>3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6576182" y="3582559"/>
              <a:ext cx="1034489" cy="184472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266064" y="3433804"/>
              <a:ext cx="696032" cy="180377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9872" y="5046006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9404" y="4726341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4142" y="2458068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1554" y="4722782"/>
              <a:ext cx="3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/>
                <a:t>6</a:t>
              </a:r>
            </a:p>
          </p:txBody>
        </p:sp>
      </p:grpSp>
      <p:sp>
        <p:nvSpPr>
          <p:cNvPr id="21" name="Right Brace 5">
            <a:extLst>
              <a:ext uri="{FF2B5EF4-FFF2-40B4-BE49-F238E27FC236}">
                <a16:creationId xmlns:a16="http://schemas.microsoft.com/office/drawing/2014/main" id="{E4657D10-9F3C-4926-A9D3-9D3739A3C0A9}"/>
              </a:ext>
            </a:extLst>
          </p:cNvPr>
          <p:cNvSpPr/>
          <p:nvPr/>
        </p:nvSpPr>
        <p:spPr>
          <a:xfrm rot="16200000">
            <a:off x="3669405" y="2402539"/>
            <a:ext cx="696032" cy="180377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ight Brace 5">
            <a:extLst>
              <a:ext uri="{FF2B5EF4-FFF2-40B4-BE49-F238E27FC236}">
                <a16:creationId xmlns:a16="http://schemas.microsoft.com/office/drawing/2014/main" id="{3D7B9307-8251-43F4-97A7-F5A7A0772ACA}"/>
              </a:ext>
            </a:extLst>
          </p:cNvPr>
          <p:cNvSpPr/>
          <p:nvPr/>
        </p:nvSpPr>
        <p:spPr>
          <a:xfrm rot="5400000">
            <a:off x="7389130" y="3455121"/>
            <a:ext cx="696032" cy="180377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6E7A98-C923-46A4-A125-FDBD90E6C482}"/>
              </a:ext>
            </a:extLst>
          </p:cNvPr>
          <p:cNvSpPr/>
          <p:nvPr/>
        </p:nvSpPr>
        <p:spPr>
          <a:xfrm>
            <a:off x="8220722" y="3698540"/>
            <a:ext cx="695813" cy="69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02704D-0787-4F6F-ABEF-32BBB42D2B10}"/>
              </a:ext>
            </a:extLst>
          </p:cNvPr>
          <p:cNvSpPr/>
          <p:nvPr/>
        </p:nvSpPr>
        <p:spPr>
          <a:xfrm>
            <a:off x="3086075" y="3232364"/>
            <a:ext cx="695813" cy="69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E8D09C-EE50-44CC-96B7-A88BB4527C55}"/>
              </a:ext>
            </a:extLst>
          </p:cNvPr>
          <p:cNvSpPr/>
          <p:nvPr/>
        </p:nvSpPr>
        <p:spPr>
          <a:xfrm>
            <a:off x="8265768" y="4327570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DC2178-ACE4-4E13-A3E8-BC6A07581B26}"/>
              </a:ext>
            </a:extLst>
          </p:cNvPr>
          <p:cNvSpPr/>
          <p:nvPr/>
        </p:nvSpPr>
        <p:spPr>
          <a:xfrm>
            <a:off x="8340944" y="4327570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C15CDC-DDFF-4CA1-8338-EF1DA155977C}"/>
              </a:ext>
            </a:extLst>
          </p:cNvPr>
          <p:cNvSpPr/>
          <p:nvPr/>
        </p:nvSpPr>
        <p:spPr>
          <a:xfrm>
            <a:off x="8436344" y="4327570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D3345C-20DB-4054-B627-11C39214F267}"/>
              </a:ext>
            </a:extLst>
          </p:cNvPr>
          <p:cNvSpPr/>
          <p:nvPr/>
        </p:nvSpPr>
        <p:spPr>
          <a:xfrm>
            <a:off x="3498199" y="326702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A47781-9027-4A82-9998-4CDFB6ED08D2}"/>
              </a:ext>
            </a:extLst>
          </p:cNvPr>
          <p:cNvSpPr/>
          <p:nvPr/>
        </p:nvSpPr>
        <p:spPr>
          <a:xfrm>
            <a:off x="3573375" y="326702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FEADAC-8ACF-4B7F-BB69-F4EC04C150DC}"/>
              </a:ext>
            </a:extLst>
          </p:cNvPr>
          <p:cNvSpPr/>
          <p:nvPr/>
        </p:nvSpPr>
        <p:spPr>
          <a:xfrm>
            <a:off x="3668775" y="326702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ight Brace 5">
            <a:extLst>
              <a:ext uri="{FF2B5EF4-FFF2-40B4-BE49-F238E27FC236}">
                <a16:creationId xmlns:a16="http://schemas.microsoft.com/office/drawing/2014/main" id="{FA22F3CF-EA5D-4C91-8A83-2CC4D8DCFF90}"/>
              </a:ext>
            </a:extLst>
          </p:cNvPr>
          <p:cNvSpPr/>
          <p:nvPr/>
        </p:nvSpPr>
        <p:spPr>
          <a:xfrm rot="16200000">
            <a:off x="7992928" y="2379204"/>
            <a:ext cx="696032" cy="180377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758B648-03D8-48B0-87DF-11430E897CF2}"/>
              </a:ext>
            </a:extLst>
          </p:cNvPr>
          <p:cNvSpPr/>
          <p:nvPr/>
        </p:nvSpPr>
        <p:spPr>
          <a:xfrm>
            <a:off x="7972575" y="2577622"/>
            <a:ext cx="1803778" cy="130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3DF649-2223-4422-8DF3-80438E19879E}"/>
              </a:ext>
            </a:extLst>
          </p:cNvPr>
          <p:cNvSpPr/>
          <p:nvPr/>
        </p:nvSpPr>
        <p:spPr>
          <a:xfrm>
            <a:off x="8022183" y="323758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FE41A5-AF73-4960-ACD2-9F56619A489C}"/>
              </a:ext>
            </a:extLst>
          </p:cNvPr>
          <p:cNvSpPr/>
          <p:nvPr/>
        </p:nvSpPr>
        <p:spPr>
          <a:xfrm>
            <a:off x="8097359" y="323758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A711E0-015F-4F72-B798-9A39B63F18DF}"/>
              </a:ext>
            </a:extLst>
          </p:cNvPr>
          <p:cNvSpPr/>
          <p:nvPr/>
        </p:nvSpPr>
        <p:spPr>
          <a:xfrm>
            <a:off x="8175003" y="3237583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ight Brace 6">
            <a:extLst>
              <a:ext uri="{FF2B5EF4-FFF2-40B4-BE49-F238E27FC236}">
                <a16:creationId xmlns:a16="http://schemas.microsoft.com/office/drawing/2014/main" id="{95474E9F-189D-40E8-8B93-CFB62030DFBF}"/>
              </a:ext>
            </a:extLst>
          </p:cNvPr>
          <p:cNvSpPr/>
          <p:nvPr/>
        </p:nvSpPr>
        <p:spPr>
          <a:xfrm rot="5400000">
            <a:off x="3157733" y="3551791"/>
            <a:ext cx="573204" cy="17332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14CE2D-090D-4589-A28F-F41732331D95}"/>
              </a:ext>
            </a:extLst>
          </p:cNvPr>
          <p:cNvSpPr/>
          <p:nvPr/>
        </p:nvSpPr>
        <p:spPr>
          <a:xfrm>
            <a:off x="2104008" y="3817398"/>
            <a:ext cx="1515086" cy="1370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88278E-9CB1-4127-B153-9CB3288AACCD}"/>
              </a:ext>
            </a:extLst>
          </p:cNvPr>
          <p:cNvSpPr/>
          <p:nvPr/>
        </p:nvSpPr>
        <p:spPr>
          <a:xfrm>
            <a:off x="3391480" y="4379789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194159F-0FFB-41C5-AEB7-C65F1609DDB1}"/>
              </a:ext>
            </a:extLst>
          </p:cNvPr>
          <p:cNvSpPr/>
          <p:nvPr/>
        </p:nvSpPr>
        <p:spPr>
          <a:xfrm>
            <a:off x="3466656" y="4379789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15623A-A1DA-46F3-8E15-DF50E34C5910}"/>
              </a:ext>
            </a:extLst>
          </p:cNvPr>
          <p:cNvSpPr/>
          <p:nvPr/>
        </p:nvSpPr>
        <p:spPr>
          <a:xfrm>
            <a:off x="3544300" y="4379789"/>
            <a:ext cx="45719" cy="58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49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14</Words>
  <Application>Microsoft Office PowerPoint</Application>
  <PresentationFormat>Ecrã Panorâmico</PresentationFormat>
  <Paragraphs>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</dc:creator>
  <cp:lastModifiedBy>André Mendes</cp:lastModifiedBy>
  <cp:revision>7</cp:revision>
  <dcterms:created xsi:type="dcterms:W3CDTF">2016-10-06T09:52:05Z</dcterms:created>
  <dcterms:modified xsi:type="dcterms:W3CDTF">2019-03-30T12:15:23Z</dcterms:modified>
</cp:coreProperties>
</file>