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inetyaga@sberbank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yaga-swetlana/DA_school_Swetanet/blob/main/GooglePlay_NetyagaS.ipynb" TargetMode="External"/><Relationship Id="rId2" Type="http://schemas.openxmlformats.org/officeDocument/2006/relationships/hyperlink" Target="https://www.kaggle.com/gauthamp10/google-playstore-ap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2865" y="5035456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Нетяга Светлана Ивановна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98764" y="1463040"/>
            <a:ext cx="4909982" cy="221949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Обзор приложений в</a:t>
            </a:r>
            <a:r>
              <a:rPr lang="en-US" sz="4000" b="1" dirty="0" smtClean="0"/>
              <a:t> Google Play</a:t>
            </a:r>
            <a:r>
              <a:rPr lang="ru-RU" sz="4000" b="1" dirty="0" smtClean="0"/>
              <a:t> </a:t>
            </a:r>
            <a:r>
              <a:rPr lang="en-US" sz="4000" b="1" dirty="0" smtClean="0"/>
              <a:t>Store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июль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066" y="1786467"/>
            <a:ext cx="11065933" cy="4436533"/>
          </a:xfrm>
        </p:spPr>
        <p:txBody>
          <a:bodyPr>
            <a:normAutofit fontScale="925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Нетяга Светлана Ивановна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высшее - учитель математики, физики, информатики и ВТ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2000-2011гг- отдел ИТ в ОСБ, </a:t>
            </a:r>
            <a:r>
              <a:rPr lang="ru-RU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ст.инженер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-программист, сопровождение 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обслуживание фронтальных АС РБ и КБ, в том числе клиентское ПО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2011-2016гг- заместитель руководителя/руководитель ВСП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РБ, </a:t>
            </a:r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2016г-н.в.- УВА по ЦЧБ, главный аудитор, анализ процессов  и  </a:t>
            </a:r>
            <a:r>
              <a:rPr lang="ru-RU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некредитных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операций РБ</a:t>
            </a:r>
            <a:r>
              <a:rPr lang="ru-RU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Воронеж, к переезду не готова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sinetyaga@sberbank.ru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8-929-009-89-11, 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swetanet2008@yandex.ru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1476"/>
            <a:ext cx="10515600" cy="4755487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Обзоры на приложения в </a:t>
            </a:r>
            <a:r>
              <a:rPr lang="ru-RU" sz="2000" b="1" dirty="0" err="1"/>
              <a:t>Google</a:t>
            </a:r>
            <a:r>
              <a:rPr lang="ru-RU" sz="2000" b="1" dirty="0"/>
              <a:t> </a:t>
            </a:r>
            <a:r>
              <a:rPr lang="ru-RU" sz="2000" b="1" dirty="0" err="1"/>
              <a:t>Play</a:t>
            </a:r>
            <a:r>
              <a:rPr lang="ru-RU" sz="2000" b="1" dirty="0"/>
              <a:t> </a:t>
            </a:r>
            <a:r>
              <a:rPr lang="ru-RU" sz="2000" b="1" dirty="0" err="1" smtClean="0"/>
              <a:t>Store</a:t>
            </a:r>
            <a:r>
              <a:rPr lang="ru-RU" sz="2000" b="1" dirty="0" smtClean="0"/>
              <a:t>. </a:t>
            </a:r>
            <a:endParaRPr lang="ru-RU" sz="2000" b="1" dirty="0"/>
          </a:p>
          <a:p>
            <a:pPr marL="0" indent="0">
              <a:buNone/>
            </a:pPr>
            <a:r>
              <a:rPr lang="ru-RU" sz="1400" u="sng" dirty="0" smtClean="0">
                <a:hlinkClick r:id="rId2"/>
              </a:rPr>
              <a:t> https</a:t>
            </a:r>
            <a:r>
              <a:rPr lang="ru-RU" sz="1400" u="sng" dirty="0">
                <a:hlinkClick r:id="rId2"/>
              </a:rPr>
              <a:t>://www.kaggle.com/gauthamp10/google-playstore-apps</a:t>
            </a:r>
            <a:endParaRPr lang="ru-RU" sz="1400" dirty="0"/>
          </a:p>
          <a:p>
            <a:r>
              <a:rPr lang="ru-RU" sz="2000" dirty="0" smtClean="0"/>
              <a:t>Подготовлен </a:t>
            </a:r>
            <a:r>
              <a:rPr lang="ru-RU" sz="2000" dirty="0"/>
              <a:t>список самых популярных приложений по </a:t>
            </a:r>
            <a:r>
              <a:rPr lang="ru-RU" sz="2000" dirty="0" smtClean="0"/>
              <a:t>категориям. Популярность определена по количеству скачиваний и оценкам пользователей.</a:t>
            </a:r>
            <a:endParaRPr lang="ru-RU" sz="2000" dirty="0"/>
          </a:p>
          <a:p>
            <a:r>
              <a:rPr lang="ru-RU" sz="2000" dirty="0" smtClean="0"/>
              <a:t>Определена стоимость приложений ( в рублях). Показаны самые дорогие приложения, категории с самой высокой средней ценой приложений, а также категории, содержащие самое большое количество платных приложений. </a:t>
            </a:r>
            <a:endParaRPr lang="ru-RU" sz="2000" dirty="0"/>
          </a:p>
          <a:p>
            <a:r>
              <a:rPr lang="ru-RU" sz="2000" dirty="0" smtClean="0"/>
              <a:t>Определены категории, которые  </a:t>
            </a:r>
            <a:r>
              <a:rPr lang="ru-RU" sz="2000" dirty="0"/>
              <a:t>содержат самое большое количество приложений без </a:t>
            </a:r>
            <a:r>
              <a:rPr lang="ru-RU" sz="2000" dirty="0" smtClean="0"/>
              <a:t>отзывов.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github.com/netyaga-swetlana/DA_school_Swetanet/blob/main/GooglePlay_NetyagaS.ipynb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Разработчику мобильных приложений для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Анализируем рынок приложений на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Play Store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по их категориям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уже реализованных приложений в категории, </a:t>
            </a:r>
          </a:p>
          <a:p>
            <a:pPr algn="just">
              <a:buFontTx/>
              <a:buChar char="-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популярность категории и популярность приложений определяем по их оценке и количеству скачивания, </a:t>
            </a:r>
          </a:p>
          <a:p>
            <a:pPr algn="just">
              <a:buFontTx/>
              <a:buChar char="-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определяем стоимость приложений  и категории, в которых больше всего платных приложений,</a:t>
            </a:r>
          </a:p>
          <a:p>
            <a:pPr algn="just">
              <a:buFontTx/>
              <a:buChar char="-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хотим зарабатывать не на цене приложения, то стоит ещё проанализировать самые скачиваемые категории  с бесплатными приложениями и подключенной рекламой и покупками в приложениях.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9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7191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/>
              <a:t>Данные представляют собой таблицу в 24 столбца и 2312944 строк- приложения </a:t>
            </a:r>
            <a:r>
              <a:rPr lang="en-US" dirty="0" smtClean="0"/>
              <a:t>Google</a:t>
            </a:r>
            <a:r>
              <a:rPr lang="ru-RU" dirty="0"/>
              <a:t> </a:t>
            </a:r>
            <a:r>
              <a:rPr lang="en-US" dirty="0" smtClean="0"/>
              <a:t>Play Store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App Name       </a:t>
            </a:r>
            <a:r>
              <a:rPr lang="ru-RU" dirty="0" smtClean="0"/>
              <a:t>-</a:t>
            </a:r>
            <a:r>
              <a:rPr lang="en-US" dirty="0" smtClean="0"/>
              <a:t>  </a:t>
            </a:r>
            <a:r>
              <a:rPr lang="ru-RU" dirty="0"/>
              <a:t>Имя </a:t>
            </a:r>
            <a:r>
              <a:rPr lang="ru-RU" dirty="0" smtClean="0"/>
              <a:t>приложения</a:t>
            </a:r>
            <a:r>
              <a:rPr lang="en-US" dirty="0" smtClean="0"/>
              <a:t> – </a:t>
            </a:r>
            <a:r>
              <a:rPr lang="ru-RU" dirty="0" smtClean="0"/>
              <a:t>содержит 2177944  уникальных наименований приложений.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App Id 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/>
              <a:t>Идентификатор </a:t>
            </a:r>
            <a:r>
              <a:rPr lang="ru-RU" dirty="0" smtClean="0"/>
              <a:t>приложения ( 2312944  ключевых значений 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 smtClean="0"/>
              <a:t>Category</a:t>
            </a:r>
            <a:r>
              <a:rPr lang="ru-RU" dirty="0" smtClean="0"/>
              <a:t>-</a:t>
            </a:r>
            <a:r>
              <a:rPr lang="en-US" dirty="0" smtClean="0"/>
              <a:t>  </a:t>
            </a:r>
            <a:r>
              <a:rPr lang="ru-RU" dirty="0" smtClean="0"/>
              <a:t>Категория-  всего 48 категорий. Больше всего приложений имеют категории  </a:t>
            </a:r>
            <a:r>
              <a:rPr lang="en-US" dirty="0" smtClean="0"/>
              <a:t>Education, Business, </a:t>
            </a:r>
            <a:r>
              <a:rPr lang="en-US" dirty="0" err="1" smtClean="0"/>
              <a:t>Music&amp;Audio</a:t>
            </a:r>
            <a:r>
              <a:rPr lang="en-US" dirty="0" smtClean="0"/>
              <a:t>, Tools, Entertainment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Rating </a:t>
            </a:r>
            <a:r>
              <a:rPr lang="en-US" dirty="0" smtClean="0"/>
              <a:t>– </a:t>
            </a:r>
            <a:r>
              <a:rPr lang="ru-RU" dirty="0" smtClean="0"/>
              <a:t>Оценка</a:t>
            </a:r>
            <a:r>
              <a:rPr lang="en-US" dirty="0" smtClean="0"/>
              <a:t>- </a:t>
            </a:r>
            <a:r>
              <a:rPr lang="ru-RU" dirty="0" smtClean="0"/>
              <a:t>баллы от 0 до 5. большинство приложений не имеют оценки- 0.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</a:t>
            </a:r>
            <a:r>
              <a:rPr lang="en-US" dirty="0" smtClean="0"/>
              <a:t>Rating Count - </a:t>
            </a:r>
            <a:r>
              <a:rPr lang="ru-RU" dirty="0" smtClean="0"/>
              <a:t>Количество оценок – максимальное количество оценок у приложения  </a:t>
            </a:r>
            <a:r>
              <a:rPr lang="en-US" dirty="0" smtClean="0"/>
              <a:t>WhatsApp Messenger  </a:t>
            </a:r>
            <a:r>
              <a:rPr lang="ru-RU" dirty="0" smtClean="0"/>
              <a:t>категории</a:t>
            </a:r>
            <a:r>
              <a:rPr lang="en-US" dirty="0" smtClean="0"/>
              <a:t> Communication</a:t>
            </a:r>
            <a:r>
              <a:rPr lang="ru-RU" dirty="0"/>
              <a:t> </a:t>
            </a:r>
            <a:r>
              <a:rPr lang="ru-RU" dirty="0" smtClean="0"/>
              <a:t>– 138557570 оценок.</a:t>
            </a:r>
          </a:p>
          <a:p>
            <a:pPr marL="0" indent="0">
              <a:buNone/>
            </a:pPr>
            <a:r>
              <a:rPr lang="ru-RU" dirty="0" smtClean="0"/>
              <a:t>                        </a:t>
            </a:r>
            <a:r>
              <a:rPr lang="en-US" dirty="0"/>
              <a:t>Installs </a:t>
            </a:r>
            <a:r>
              <a:rPr lang="ru-RU" dirty="0" smtClean="0"/>
              <a:t>-</a:t>
            </a:r>
            <a:r>
              <a:rPr lang="en-US" dirty="0" smtClean="0"/>
              <a:t>  </a:t>
            </a:r>
            <a:r>
              <a:rPr lang="ru-RU" dirty="0" smtClean="0"/>
              <a:t>Установка –категориальный признак, 22 группы  количества установок . От 0+ до 10000000000+. Наибольшее количество установок приложений в группе 100+.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Minimum Installs  </a:t>
            </a:r>
            <a:r>
              <a:rPr lang="ru-RU" dirty="0" smtClean="0"/>
              <a:t>-Минимальные Установки- минимальное числовое значение в зависимости от того в какую группу установок попало  приложение: 0, 10, 50, 100 и т.д. до 10000000000.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Maximum Installs  </a:t>
            </a:r>
            <a:r>
              <a:rPr lang="ru-RU" dirty="0"/>
              <a:t>Максимальная </a:t>
            </a:r>
            <a:r>
              <a:rPr lang="ru-RU" dirty="0" smtClean="0"/>
              <a:t>Установка- реальное количество установок приложения. Больше всего установлено приложение </a:t>
            </a:r>
            <a:r>
              <a:rPr lang="en-US" dirty="0"/>
              <a:t>Google Play </a:t>
            </a:r>
            <a:r>
              <a:rPr lang="en-US" dirty="0" smtClean="0"/>
              <a:t>services</a:t>
            </a:r>
            <a:r>
              <a:rPr lang="ru-RU" dirty="0" smtClean="0"/>
              <a:t>  категории </a:t>
            </a:r>
            <a:r>
              <a:rPr lang="en-US" dirty="0"/>
              <a:t>Tools</a:t>
            </a:r>
            <a:r>
              <a:rPr lang="ru-RU" dirty="0" smtClean="0"/>
              <a:t>– 12057627016 раз.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Free   </a:t>
            </a:r>
            <a:r>
              <a:rPr lang="ru-RU" dirty="0" smtClean="0"/>
              <a:t>-Бесплатно- признак бесплатного приложения – </a:t>
            </a:r>
            <a:r>
              <a:rPr lang="en-US" dirty="0" smtClean="0"/>
              <a:t>true</a:t>
            </a:r>
            <a:r>
              <a:rPr lang="ru-RU" dirty="0" smtClean="0"/>
              <a:t> .  Большинство приложений бесплатны. Платными являются только  45068 приложений. Они имеют признак </a:t>
            </a:r>
            <a:r>
              <a:rPr lang="en-US" dirty="0" smtClean="0"/>
              <a:t>False.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Price </a:t>
            </a:r>
            <a:r>
              <a:rPr lang="ru-RU" dirty="0" smtClean="0"/>
              <a:t>-</a:t>
            </a:r>
            <a:r>
              <a:rPr lang="en-US" dirty="0" smtClean="0"/>
              <a:t>  </a:t>
            </a:r>
            <a:r>
              <a:rPr lang="ru-RU" dirty="0" smtClean="0"/>
              <a:t>Цена</a:t>
            </a:r>
            <a:r>
              <a:rPr lang="en-US" dirty="0" smtClean="0"/>
              <a:t>- </a:t>
            </a:r>
            <a:r>
              <a:rPr lang="ru-RU" dirty="0" smtClean="0"/>
              <a:t>указана по платным приложениям. </a:t>
            </a:r>
            <a:r>
              <a:rPr lang="en-US" dirty="0" smtClean="0"/>
              <a:t> </a:t>
            </a:r>
            <a:r>
              <a:rPr lang="ru-RU" dirty="0" smtClean="0"/>
              <a:t>Самое дорогое приложение (400,00 </a:t>
            </a:r>
            <a:r>
              <a:rPr lang="en-US" dirty="0" smtClean="0"/>
              <a:t>USD</a:t>
            </a:r>
            <a:r>
              <a:rPr lang="ru-RU" dirty="0" smtClean="0"/>
              <a:t> )- </a:t>
            </a:r>
            <a:r>
              <a:rPr lang="en-US" dirty="0" smtClean="0"/>
              <a:t>MESH Connect</a:t>
            </a:r>
            <a:r>
              <a:rPr lang="ru-RU" dirty="0" smtClean="0"/>
              <a:t>. Ещё 23 приложения стоят 399.99 </a:t>
            </a:r>
            <a:r>
              <a:rPr lang="en-US" dirty="0" smtClean="0"/>
              <a:t>USD</a:t>
            </a:r>
            <a:r>
              <a:rPr lang="ru-RU" dirty="0" smtClean="0"/>
              <a:t> Самая дорогая категория- </a:t>
            </a:r>
            <a:r>
              <a:rPr lang="en-US" b="1" dirty="0" smtClean="0"/>
              <a:t>Dating</a:t>
            </a:r>
            <a:r>
              <a:rPr lang="ru-RU" b="1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Currency  </a:t>
            </a:r>
            <a:r>
              <a:rPr lang="ru-RU" dirty="0" smtClean="0"/>
              <a:t>Валюта- представлено 15 валют. Цена большинства приложений указана в </a:t>
            </a:r>
            <a:r>
              <a:rPr lang="en-US" dirty="0" smtClean="0"/>
              <a:t>USD</a:t>
            </a:r>
            <a:r>
              <a:rPr lang="ru-RU" dirty="0" smtClean="0"/>
              <a:t>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Size </a:t>
            </a:r>
            <a:r>
              <a:rPr lang="ru-RU" dirty="0" smtClean="0"/>
              <a:t>– категориальный признак</a:t>
            </a:r>
            <a:r>
              <a:rPr lang="en-US" dirty="0" smtClean="0"/>
              <a:t> </a:t>
            </a:r>
            <a:r>
              <a:rPr lang="ru-RU" dirty="0" smtClean="0"/>
              <a:t>. </a:t>
            </a:r>
            <a:r>
              <a:rPr lang="en-US" dirty="0" smtClean="0"/>
              <a:t> </a:t>
            </a:r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приложения в Мб. 1657 уникальных значений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Minimum Android </a:t>
            </a:r>
            <a:r>
              <a:rPr lang="ru-RU" dirty="0" smtClean="0"/>
              <a:t>-</a:t>
            </a:r>
            <a:r>
              <a:rPr lang="en-US" dirty="0" smtClean="0"/>
              <a:t>  </a:t>
            </a:r>
            <a:r>
              <a:rPr lang="ru-RU" dirty="0"/>
              <a:t>Минимум </a:t>
            </a:r>
            <a:r>
              <a:rPr lang="en-US" dirty="0" smtClean="0"/>
              <a:t>Android</a:t>
            </a:r>
            <a:r>
              <a:rPr lang="ru-RU" dirty="0" smtClean="0"/>
              <a:t>- 154 значения, минимальная версия ОС.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Developer Id    </a:t>
            </a:r>
            <a:r>
              <a:rPr lang="ru-RU" dirty="0"/>
              <a:t>Идентификатор </a:t>
            </a:r>
            <a:r>
              <a:rPr lang="ru-RU" dirty="0" smtClean="0"/>
              <a:t>разработчика – 758371 разработчиков.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Developer Website    </a:t>
            </a:r>
            <a:r>
              <a:rPr lang="ru-RU" dirty="0"/>
              <a:t>Сайт </a:t>
            </a:r>
            <a:r>
              <a:rPr lang="ru-RU" dirty="0" smtClean="0"/>
              <a:t>разработчика – 810440 сайтов.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Developer Email   </a:t>
            </a:r>
            <a:r>
              <a:rPr lang="ru-RU" dirty="0"/>
              <a:t>Электронная почта </a:t>
            </a:r>
            <a:r>
              <a:rPr lang="ru-RU" dirty="0" smtClean="0"/>
              <a:t>разработчика – 950456  </a:t>
            </a:r>
            <a:r>
              <a:rPr lang="en-US" dirty="0" smtClean="0"/>
              <a:t>email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Released   </a:t>
            </a:r>
            <a:r>
              <a:rPr lang="ru-RU" dirty="0" smtClean="0"/>
              <a:t>- даты релизов. 4158 значений.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Privacy Policy   </a:t>
            </a:r>
            <a:r>
              <a:rPr lang="ru-RU" dirty="0"/>
              <a:t>Политика </a:t>
            </a:r>
            <a:r>
              <a:rPr lang="ru-RU" dirty="0" smtClean="0"/>
              <a:t>конфиденциальности – ссылки на </a:t>
            </a:r>
            <a:r>
              <a:rPr lang="en-US" dirty="0" smtClean="0"/>
              <a:t>web</a:t>
            </a:r>
            <a:r>
              <a:rPr lang="ru-RU" dirty="0" smtClean="0"/>
              <a:t>- сайты с лицензией. 977743 ссылок.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Last Updated   </a:t>
            </a:r>
            <a:r>
              <a:rPr lang="ru-RU" dirty="0"/>
              <a:t>Последнее </a:t>
            </a:r>
            <a:r>
              <a:rPr lang="ru-RU" dirty="0" smtClean="0"/>
              <a:t>обновление  -3918 дат.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Content Rating  </a:t>
            </a:r>
            <a:r>
              <a:rPr lang="ru-RU" dirty="0" smtClean="0"/>
              <a:t>- 6 групп доступного контента. Есть приложения для всех, для категории 10+, для подростков, также указаны категории 17+ и 18+.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Ad Supported   </a:t>
            </a:r>
            <a:r>
              <a:rPr lang="ru-RU" dirty="0"/>
              <a:t>Поддержка </a:t>
            </a:r>
            <a:r>
              <a:rPr lang="ru-RU" dirty="0" smtClean="0"/>
              <a:t>рекламы  - признак поддерживает (</a:t>
            </a:r>
            <a:r>
              <a:rPr lang="en-US" dirty="0" smtClean="0"/>
              <a:t>true</a:t>
            </a:r>
            <a:r>
              <a:rPr lang="ru-RU" dirty="0" smtClean="0"/>
              <a:t>) или не поддерживает </a:t>
            </a:r>
            <a:r>
              <a:rPr lang="en-US" dirty="0" smtClean="0"/>
              <a:t>(false</a:t>
            </a:r>
            <a:r>
              <a:rPr lang="ru-RU" dirty="0" smtClean="0"/>
              <a:t>) рекламу распределен примерно поровну 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In app purchases   </a:t>
            </a:r>
            <a:r>
              <a:rPr lang="ru-RU" dirty="0"/>
              <a:t>Покупки в </a:t>
            </a:r>
            <a:r>
              <a:rPr lang="ru-RU" dirty="0" smtClean="0"/>
              <a:t>приложении  есть (</a:t>
            </a:r>
            <a:r>
              <a:rPr lang="en-US" dirty="0" smtClean="0"/>
              <a:t>True</a:t>
            </a:r>
            <a:r>
              <a:rPr lang="ru-RU" dirty="0" smtClean="0"/>
              <a:t>) или нет (</a:t>
            </a:r>
            <a:r>
              <a:rPr lang="en-US" dirty="0" smtClean="0"/>
              <a:t>False)</a:t>
            </a:r>
            <a:r>
              <a:rPr lang="ru-RU" dirty="0" smtClean="0"/>
              <a:t>. В 195309 приложениях есть покупки.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Editor Choice    </a:t>
            </a:r>
            <a:r>
              <a:rPr lang="ru-RU" dirty="0"/>
              <a:t>Выбор </a:t>
            </a:r>
            <a:r>
              <a:rPr lang="ru-RU" dirty="0" smtClean="0"/>
              <a:t>редактора указан (</a:t>
            </a:r>
            <a:r>
              <a:rPr lang="en-US" dirty="0" smtClean="0"/>
              <a:t>True) </a:t>
            </a:r>
            <a:r>
              <a:rPr lang="ru-RU" dirty="0" smtClean="0"/>
              <a:t>в 853 приложениях.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Scraped Time   </a:t>
            </a:r>
            <a:r>
              <a:rPr lang="ru-RU" dirty="0" smtClean="0"/>
              <a:t>-время сборки релиза. 67374 значений.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204" y="2177934"/>
            <a:ext cx="9843655" cy="3233651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анализа реляционных данных 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info,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sort_values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groupby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agg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пр.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построения гистограмм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списковых данных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Ipywidgets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построения интерактивных графиков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Pycbrf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курсов валют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695</Words>
  <Application>Microsoft Office PowerPoint</Application>
  <PresentationFormat>Широкоэкранный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Обзор приложений в Google Play Store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Александр Нетяга</cp:lastModifiedBy>
  <cp:revision>36</cp:revision>
  <dcterms:created xsi:type="dcterms:W3CDTF">2021-02-19T10:44:02Z</dcterms:created>
  <dcterms:modified xsi:type="dcterms:W3CDTF">2021-07-15T18:19:02Z</dcterms:modified>
</cp:coreProperties>
</file>