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4" r:id="rId13"/>
    <p:sldId id="265" r:id="rId14"/>
  </p:sldIdLst>
  <p:sldSz cx="12192000" cy="6858000"/>
  <p:notesSz cx="6805613" cy="99441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672"/>
    <a:srgbClr val="243675"/>
    <a:srgbClr val="E4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07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ta Paudel" userId="8be130fe-32a7-45df-b395-fc94fde91a48" providerId="ADAL" clId="{E4B96155-27A8-4731-8850-80CC01C43566}"/>
    <pc:docChg chg="undo custSel addSld delSld modSld sldOrd">
      <pc:chgData name="Sarita Paudel" userId="8be130fe-32a7-45df-b395-fc94fde91a48" providerId="ADAL" clId="{E4B96155-27A8-4731-8850-80CC01C43566}" dt="2022-04-19T08:09:00.259" v="3666" actId="6549"/>
      <pc:docMkLst>
        <pc:docMk/>
      </pc:docMkLst>
      <pc:sldChg chg="addSp delSp modSp">
        <pc:chgData name="Sarita Paudel" userId="8be130fe-32a7-45df-b395-fc94fde91a48" providerId="ADAL" clId="{E4B96155-27A8-4731-8850-80CC01C43566}" dt="2022-04-19T08:09:00.259" v="3666" actId="6549"/>
        <pc:sldMkLst>
          <pc:docMk/>
          <pc:sldMk cId="2170872961" sldId="256"/>
        </pc:sldMkLst>
        <pc:spChg chg="mod">
          <ac:chgData name="Sarita Paudel" userId="8be130fe-32a7-45df-b395-fc94fde91a48" providerId="ADAL" clId="{E4B96155-27A8-4731-8850-80CC01C43566}" dt="2022-04-12T12:09:05.066" v="148" actId="1076"/>
          <ac:spMkLst>
            <pc:docMk/>
            <pc:sldMk cId="2170872961" sldId="256"/>
            <ac:spMk id="8" creationId="{F02DB520-2710-46EA-88C5-E7C1954550C3}"/>
          </ac:spMkLst>
        </pc:spChg>
        <pc:spChg chg="add del mod">
          <ac:chgData name="Sarita Paudel" userId="8be130fe-32a7-45df-b395-fc94fde91a48" providerId="ADAL" clId="{E4B96155-27A8-4731-8850-80CC01C43566}" dt="2022-04-12T12:03:56.287" v="3" actId="478"/>
          <ac:spMkLst>
            <pc:docMk/>
            <pc:sldMk cId="2170872961" sldId="256"/>
            <ac:spMk id="10" creationId="{E16D93BB-710D-4D6B-A0AB-143626A84ACE}"/>
          </ac:spMkLst>
        </pc:spChg>
        <pc:spChg chg="add del mod">
          <ac:chgData name="Sarita Paudel" userId="8be130fe-32a7-45df-b395-fc94fde91a48" providerId="ADAL" clId="{E4B96155-27A8-4731-8850-80CC01C43566}" dt="2022-04-12T12:04:05.435" v="5" actId="478"/>
          <ac:spMkLst>
            <pc:docMk/>
            <pc:sldMk cId="2170872961" sldId="256"/>
            <ac:spMk id="12" creationId="{8C447CC8-7582-49ED-A1C2-D4561B91A44D}"/>
          </ac:spMkLst>
        </pc:spChg>
        <pc:spChg chg="add del mod">
          <ac:chgData name="Sarita Paudel" userId="8be130fe-32a7-45df-b395-fc94fde91a48" providerId="ADAL" clId="{E4B96155-27A8-4731-8850-80CC01C43566}" dt="2022-04-12T12:05:30.462" v="22" actId="478"/>
          <ac:spMkLst>
            <pc:docMk/>
            <pc:sldMk cId="2170872961" sldId="256"/>
            <ac:spMk id="13" creationId="{DB0AEEFA-515B-400A-B68F-B30C3BD0D803}"/>
          </ac:spMkLst>
        </pc:spChg>
        <pc:spChg chg="add mod">
          <ac:chgData name="Sarita Paudel" userId="8be130fe-32a7-45df-b395-fc94fde91a48" providerId="ADAL" clId="{E4B96155-27A8-4731-8850-80CC01C43566}" dt="2022-04-19T08:09:00.259" v="3666" actId="6549"/>
          <ac:spMkLst>
            <pc:docMk/>
            <pc:sldMk cId="2170872961" sldId="256"/>
            <ac:spMk id="14" creationId="{3A1CEB0E-07F0-48E4-BA3E-210250AB5D19}"/>
          </ac:spMkLst>
        </pc:spChg>
        <pc:spChg chg="add del mod">
          <ac:chgData name="Sarita Paudel" userId="8be130fe-32a7-45df-b395-fc94fde91a48" providerId="ADAL" clId="{E4B96155-27A8-4731-8850-80CC01C43566}" dt="2022-04-13T09:08:21.987" v="3658" actId="478"/>
          <ac:spMkLst>
            <pc:docMk/>
            <pc:sldMk cId="2170872961" sldId="256"/>
            <ac:spMk id="15" creationId="{47F85A86-202A-454C-9C72-8687B4346611}"/>
          </ac:spMkLst>
        </pc:spChg>
        <pc:spChg chg="add del mod">
          <ac:chgData name="Sarita Paudel" userId="8be130fe-32a7-45df-b395-fc94fde91a48" providerId="ADAL" clId="{E4B96155-27A8-4731-8850-80CC01C43566}" dt="2022-04-12T12:46:30.897" v="2018" actId="478"/>
          <ac:spMkLst>
            <pc:docMk/>
            <pc:sldMk cId="2170872961" sldId="256"/>
            <ac:spMk id="16" creationId="{2DE443DB-3087-44FA-8171-0A9453A43133}"/>
          </ac:spMkLst>
        </pc:spChg>
        <pc:picChg chg="add del">
          <ac:chgData name="Sarita Paudel" userId="8be130fe-32a7-45df-b395-fc94fde91a48" providerId="ADAL" clId="{E4B96155-27A8-4731-8850-80CC01C43566}" dt="2022-04-12T12:03:59.150" v="4" actId="478"/>
          <ac:picMkLst>
            <pc:docMk/>
            <pc:sldMk cId="2170872961" sldId="256"/>
            <ac:picMk id="7" creationId="{00000000-0000-0000-0000-000000000000}"/>
          </ac:picMkLst>
        </pc:picChg>
      </pc:sldChg>
      <pc:sldChg chg="modSp">
        <pc:chgData name="Sarita Paudel" userId="8be130fe-32a7-45df-b395-fc94fde91a48" providerId="ADAL" clId="{E4B96155-27A8-4731-8850-80CC01C43566}" dt="2022-04-13T08:43:49.981" v="3337" actId="20577"/>
        <pc:sldMkLst>
          <pc:docMk/>
          <pc:sldMk cId="4119353317" sldId="257"/>
        </pc:sldMkLst>
        <pc:spChg chg="mod">
          <ac:chgData name="Sarita Paudel" userId="8be130fe-32a7-45df-b395-fc94fde91a48" providerId="ADAL" clId="{E4B96155-27A8-4731-8850-80CC01C43566}" dt="2022-04-12T12:10:18.020" v="165" actId="20577"/>
          <ac:spMkLst>
            <pc:docMk/>
            <pc:sldMk cId="4119353317" sldId="257"/>
            <ac:spMk id="2" creationId="{00000000-0000-0000-0000-000000000000}"/>
          </ac:spMkLst>
        </pc:spChg>
        <pc:spChg chg="mod">
          <ac:chgData name="Sarita Paudel" userId="8be130fe-32a7-45df-b395-fc94fde91a48" providerId="ADAL" clId="{E4B96155-27A8-4731-8850-80CC01C43566}" dt="2022-04-13T08:43:49.981" v="3337" actId="20577"/>
          <ac:spMkLst>
            <pc:docMk/>
            <pc:sldMk cId="4119353317" sldId="257"/>
            <ac:spMk id="3" creationId="{00000000-0000-0000-0000-000000000000}"/>
          </ac:spMkLst>
        </pc:spChg>
        <pc:spChg chg="mod">
          <ac:chgData name="Sarita Paudel" userId="8be130fe-32a7-45df-b395-fc94fde91a48" providerId="ADAL" clId="{E4B96155-27A8-4731-8850-80CC01C43566}" dt="2022-04-12T12:10:29.766" v="179" actId="20577"/>
          <ac:spMkLst>
            <pc:docMk/>
            <pc:sldMk cId="4119353317" sldId="257"/>
            <ac:spMk id="4" creationId="{00000000-0000-0000-0000-000000000000}"/>
          </ac:spMkLst>
        </pc:spChg>
      </pc:sldChg>
      <pc:sldChg chg="modSp add">
        <pc:chgData name="Sarita Paudel" userId="8be130fe-32a7-45df-b395-fc94fde91a48" providerId="ADAL" clId="{E4B96155-27A8-4731-8850-80CC01C43566}" dt="2022-04-13T08:49:12.612" v="3533" actId="20577"/>
        <pc:sldMkLst>
          <pc:docMk/>
          <pc:sldMk cId="46169929" sldId="258"/>
        </pc:sldMkLst>
        <pc:spChg chg="mod">
          <ac:chgData name="Sarita Paudel" userId="8be130fe-32a7-45df-b395-fc94fde91a48" providerId="ADAL" clId="{E4B96155-27A8-4731-8850-80CC01C43566}" dt="2022-04-13T08:49:12.612" v="3533" actId="20577"/>
          <ac:spMkLst>
            <pc:docMk/>
            <pc:sldMk cId="46169929" sldId="258"/>
            <ac:spMk id="2" creationId="{4E5AC32C-38D3-4B6B-AB98-725BC013A3CC}"/>
          </ac:spMkLst>
        </pc:spChg>
        <pc:spChg chg="mod">
          <ac:chgData name="Sarita Paudel" userId="8be130fe-32a7-45df-b395-fc94fde91a48" providerId="ADAL" clId="{E4B96155-27A8-4731-8850-80CC01C43566}" dt="2022-04-12T12:13:14.594" v="317" actId="20577"/>
          <ac:spMkLst>
            <pc:docMk/>
            <pc:sldMk cId="46169929" sldId="258"/>
            <ac:spMk id="3" creationId="{7928FBCC-121C-48A0-AFB5-57125A0D5A21}"/>
          </ac:spMkLst>
        </pc:spChg>
      </pc:sldChg>
      <pc:sldChg chg="addSp modSp add">
        <pc:chgData name="Sarita Paudel" userId="8be130fe-32a7-45df-b395-fc94fde91a48" providerId="ADAL" clId="{E4B96155-27A8-4731-8850-80CC01C43566}" dt="2022-04-13T08:47:57.883" v="3521" actId="6549"/>
        <pc:sldMkLst>
          <pc:docMk/>
          <pc:sldMk cId="2324965062" sldId="259"/>
        </pc:sldMkLst>
        <pc:spChg chg="mod">
          <ac:chgData name="Sarita Paudel" userId="8be130fe-32a7-45df-b395-fc94fde91a48" providerId="ADAL" clId="{E4B96155-27A8-4731-8850-80CC01C43566}" dt="2022-04-13T08:47:57.883" v="3521" actId="6549"/>
          <ac:spMkLst>
            <pc:docMk/>
            <pc:sldMk cId="2324965062" sldId="259"/>
            <ac:spMk id="2" creationId="{6283FB20-D456-4F1F-84EF-C7D6C5A6475B}"/>
          </ac:spMkLst>
        </pc:spChg>
        <pc:spChg chg="mod">
          <ac:chgData name="Sarita Paudel" userId="8be130fe-32a7-45df-b395-fc94fde91a48" providerId="ADAL" clId="{E4B96155-27A8-4731-8850-80CC01C43566}" dt="2022-04-12T12:16:06.219" v="497" actId="20577"/>
          <ac:spMkLst>
            <pc:docMk/>
            <pc:sldMk cId="2324965062" sldId="259"/>
            <ac:spMk id="3" creationId="{F16D71AC-E757-4913-A8C4-5D9948D9C58E}"/>
          </ac:spMkLst>
        </pc:spChg>
        <pc:spChg chg="add mod">
          <ac:chgData name="Sarita Paudel" userId="8be130fe-32a7-45df-b395-fc94fde91a48" providerId="ADAL" clId="{E4B96155-27A8-4731-8850-80CC01C43566}" dt="2022-04-12T12:31:47.591" v="1007" actId="20577"/>
          <ac:spMkLst>
            <pc:docMk/>
            <pc:sldMk cId="2324965062" sldId="259"/>
            <ac:spMk id="5" creationId="{D6A8B150-510D-46F8-81C1-3F4462B759E9}"/>
          </ac:spMkLst>
        </pc:spChg>
      </pc:sldChg>
      <pc:sldChg chg="modSp add">
        <pc:chgData name="Sarita Paudel" userId="8be130fe-32a7-45df-b395-fc94fde91a48" providerId="ADAL" clId="{E4B96155-27A8-4731-8850-80CC01C43566}" dt="2022-04-13T09:02:32.174" v="3534" actId="20577"/>
        <pc:sldMkLst>
          <pc:docMk/>
          <pc:sldMk cId="1565737249" sldId="260"/>
        </pc:sldMkLst>
        <pc:spChg chg="mod">
          <ac:chgData name="Sarita Paudel" userId="8be130fe-32a7-45df-b395-fc94fde91a48" providerId="ADAL" clId="{E4B96155-27A8-4731-8850-80CC01C43566}" dt="2022-04-13T09:02:32.174" v="3534" actId="20577"/>
          <ac:spMkLst>
            <pc:docMk/>
            <pc:sldMk cId="1565737249" sldId="260"/>
            <ac:spMk id="2" creationId="{8E87462B-00EB-4E24-919D-441459959EF8}"/>
          </ac:spMkLst>
        </pc:spChg>
        <pc:spChg chg="mod">
          <ac:chgData name="Sarita Paudel" userId="8be130fe-32a7-45df-b395-fc94fde91a48" providerId="ADAL" clId="{E4B96155-27A8-4731-8850-80CC01C43566}" dt="2022-04-12T12:32:03.214" v="1016" actId="20577"/>
          <ac:spMkLst>
            <pc:docMk/>
            <pc:sldMk cId="1565737249" sldId="260"/>
            <ac:spMk id="3" creationId="{908191B7-B210-4A1C-83E6-57D078DED0DC}"/>
          </ac:spMkLst>
        </pc:spChg>
      </pc:sldChg>
      <pc:sldChg chg="modSp add">
        <pc:chgData name="Sarita Paudel" userId="8be130fe-32a7-45df-b395-fc94fde91a48" providerId="ADAL" clId="{E4B96155-27A8-4731-8850-80CC01C43566}" dt="2022-04-13T09:03:11.616" v="3542" actId="6549"/>
        <pc:sldMkLst>
          <pc:docMk/>
          <pc:sldMk cId="3366702364" sldId="261"/>
        </pc:sldMkLst>
        <pc:spChg chg="mod">
          <ac:chgData name="Sarita Paudel" userId="8be130fe-32a7-45df-b395-fc94fde91a48" providerId="ADAL" clId="{E4B96155-27A8-4731-8850-80CC01C43566}" dt="2022-04-13T09:03:11.616" v="3542" actId="6549"/>
          <ac:spMkLst>
            <pc:docMk/>
            <pc:sldMk cId="3366702364" sldId="261"/>
            <ac:spMk id="2" creationId="{D8A08594-5E8E-4A17-8C0A-E4F8CEF3C247}"/>
          </ac:spMkLst>
        </pc:spChg>
        <pc:spChg chg="mod">
          <ac:chgData name="Sarita Paudel" userId="8be130fe-32a7-45df-b395-fc94fde91a48" providerId="ADAL" clId="{E4B96155-27A8-4731-8850-80CC01C43566}" dt="2022-04-12T12:33:20.774" v="1112" actId="20577"/>
          <ac:spMkLst>
            <pc:docMk/>
            <pc:sldMk cId="3366702364" sldId="261"/>
            <ac:spMk id="3" creationId="{75425045-D654-4D0E-BDFC-952AE941A08B}"/>
          </ac:spMkLst>
        </pc:spChg>
      </pc:sldChg>
      <pc:sldChg chg="modSp add">
        <pc:chgData name="Sarita Paudel" userId="8be130fe-32a7-45df-b395-fc94fde91a48" providerId="ADAL" clId="{E4B96155-27A8-4731-8850-80CC01C43566}" dt="2022-04-13T09:04:47.317" v="3583" actId="20577"/>
        <pc:sldMkLst>
          <pc:docMk/>
          <pc:sldMk cId="2391242391" sldId="262"/>
        </pc:sldMkLst>
        <pc:spChg chg="mod">
          <ac:chgData name="Sarita Paudel" userId="8be130fe-32a7-45df-b395-fc94fde91a48" providerId="ADAL" clId="{E4B96155-27A8-4731-8850-80CC01C43566}" dt="2022-04-13T09:04:47.317" v="3583" actId="20577"/>
          <ac:spMkLst>
            <pc:docMk/>
            <pc:sldMk cId="2391242391" sldId="262"/>
            <ac:spMk id="2" creationId="{75A2C5C6-0947-420E-A0BA-9DEFDEBF027E}"/>
          </ac:spMkLst>
        </pc:spChg>
        <pc:spChg chg="mod">
          <ac:chgData name="Sarita Paudel" userId="8be130fe-32a7-45df-b395-fc94fde91a48" providerId="ADAL" clId="{E4B96155-27A8-4731-8850-80CC01C43566}" dt="2022-04-13T08:17:52.566" v="2497" actId="6549"/>
          <ac:spMkLst>
            <pc:docMk/>
            <pc:sldMk cId="2391242391" sldId="262"/>
            <ac:spMk id="3" creationId="{C2794955-AE35-405D-9541-50EEB544E4D3}"/>
          </ac:spMkLst>
        </pc:spChg>
      </pc:sldChg>
      <pc:sldChg chg="modSp add">
        <pc:chgData name="Sarita Paudel" userId="8be130fe-32a7-45df-b395-fc94fde91a48" providerId="ADAL" clId="{E4B96155-27A8-4731-8850-80CC01C43566}" dt="2022-04-13T09:06:21.430" v="3656" actId="20577"/>
        <pc:sldMkLst>
          <pc:docMk/>
          <pc:sldMk cId="1515146192" sldId="264"/>
        </pc:sldMkLst>
        <pc:spChg chg="mod">
          <ac:chgData name="Sarita Paudel" userId="8be130fe-32a7-45df-b395-fc94fde91a48" providerId="ADAL" clId="{E4B96155-27A8-4731-8850-80CC01C43566}" dt="2022-04-13T09:06:21.430" v="3656" actId="20577"/>
          <ac:spMkLst>
            <pc:docMk/>
            <pc:sldMk cId="1515146192" sldId="264"/>
            <ac:spMk id="2" creationId="{B5A8F2C5-2112-4FB3-84EA-E12BA7E66E6A}"/>
          </ac:spMkLst>
        </pc:spChg>
        <pc:spChg chg="mod">
          <ac:chgData name="Sarita Paudel" userId="8be130fe-32a7-45df-b395-fc94fde91a48" providerId="ADAL" clId="{E4B96155-27A8-4731-8850-80CC01C43566}" dt="2022-04-13T08:32:20.830" v="3158" actId="20577"/>
          <ac:spMkLst>
            <pc:docMk/>
            <pc:sldMk cId="1515146192" sldId="264"/>
            <ac:spMk id="3" creationId="{87E2FFB3-B685-470B-906E-524673C06C85}"/>
          </ac:spMkLst>
        </pc:spChg>
      </pc:sldChg>
      <pc:sldChg chg="modSp add">
        <pc:chgData name="Sarita Paudel" userId="8be130fe-32a7-45df-b395-fc94fde91a48" providerId="ADAL" clId="{E4B96155-27A8-4731-8850-80CC01C43566}" dt="2022-04-13T08:32:06.761" v="3150" actId="6549"/>
        <pc:sldMkLst>
          <pc:docMk/>
          <pc:sldMk cId="2828160950" sldId="265"/>
        </pc:sldMkLst>
        <pc:spChg chg="mod">
          <ac:chgData name="Sarita Paudel" userId="8be130fe-32a7-45df-b395-fc94fde91a48" providerId="ADAL" clId="{E4B96155-27A8-4731-8850-80CC01C43566}" dt="2022-04-13T08:32:06.761" v="3150" actId="6549"/>
          <ac:spMkLst>
            <pc:docMk/>
            <pc:sldMk cId="2828160950" sldId="265"/>
            <ac:spMk id="2" creationId="{5444B6B7-E89A-4832-9E17-B04C02237568}"/>
          </ac:spMkLst>
        </pc:spChg>
        <pc:spChg chg="mod">
          <ac:chgData name="Sarita Paudel" userId="8be130fe-32a7-45df-b395-fc94fde91a48" providerId="ADAL" clId="{E4B96155-27A8-4731-8850-80CC01C43566}" dt="2022-04-13T08:28:04.447" v="2727" actId="20577"/>
          <ac:spMkLst>
            <pc:docMk/>
            <pc:sldMk cId="2828160950" sldId="265"/>
            <ac:spMk id="3" creationId="{BE70E60A-48CD-4F9E-A3B3-8001DD31BC10}"/>
          </ac:spMkLst>
        </pc:spChg>
      </pc:sldChg>
    </pc:docChg>
  </pc:docChgLst>
  <pc:docChgLst>
    <pc:chgData name="Sarita Paudel" userId="8be130fe-32a7-45df-b395-fc94fde91a48" providerId="ADAL" clId="{BBE43202-5C3E-4670-8314-E714ACDE2179}"/>
    <pc:docChg chg="undo custSel addSld delSld modSld">
      <pc:chgData name="Sarita Paudel" userId="8be130fe-32a7-45df-b395-fc94fde91a48" providerId="ADAL" clId="{BBE43202-5C3E-4670-8314-E714ACDE2179}" dt="2022-04-25T09:12:13.075" v="428" actId="20577"/>
      <pc:docMkLst>
        <pc:docMk/>
      </pc:docMkLst>
      <pc:sldChg chg="modSp">
        <pc:chgData name="Sarita Paudel" userId="8be130fe-32a7-45df-b395-fc94fde91a48" providerId="ADAL" clId="{BBE43202-5C3E-4670-8314-E714ACDE2179}" dt="2022-04-25T08:47:54.816" v="21" actId="6549"/>
        <pc:sldMkLst>
          <pc:docMk/>
          <pc:sldMk cId="2170872961" sldId="256"/>
        </pc:sldMkLst>
        <pc:spChg chg="mod">
          <ac:chgData name="Sarita Paudel" userId="8be130fe-32a7-45df-b395-fc94fde91a48" providerId="ADAL" clId="{BBE43202-5C3E-4670-8314-E714ACDE2179}" dt="2022-04-25T08:47:54.816" v="21" actId="6549"/>
          <ac:spMkLst>
            <pc:docMk/>
            <pc:sldMk cId="2170872961" sldId="256"/>
            <ac:spMk id="14" creationId="{3A1CEB0E-07F0-48E4-BA3E-210250AB5D19}"/>
          </ac:spMkLst>
        </pc:spChg>
      </pc:sldChg>
      <pc:sldChg chg="modSp">
        <pc:chgData name="Sarita Paudel" userId="8be130fe-32a7-45df-b395-fc94fde91a48" providerId="ADAL" clId="{BBE43202-5C3E-4670-8314-E714ACDE2179}" dt="2022-04-25T09:12:13.075" v="428" actId="20577"/>
        <pc:sldMkLst>
          <pc:docMk/>
          <pc:sldMk cId="4119353317" sldId="257"/>
        </pc:sldMkLst>
        <pc:spChg chg="mod">
          <ac:chgData name="Sarita Paudel" userId="8be130fe-32a7-45df-b395-fc94fde91a48" providerId="ADAL" clId="{BBE43202-5C3E-4670-8314-E714ACDE2179}" dt="2022-04-25T09:12:13.075" v="428" actId="20577"/>
          <ac:spMkLst>
            <pc:docMk/>
            <pc:sldMk cId="4119353317" sldId="257"/>
            <ac:spMk id="3" creationId="{00000000-0000-0000-0000-000000000000}"/>
          </ac:spMkLst>
        </pc:spChg>
      </pc:sldChg>
      <pc:sldChg chg="modSp">
        <pc:chgData name="Sarita Paudel" userId="8be130fe-32a7-45df-b395-fc94fde91a48" providerId="ADAL" clId="{BBE43202-5C3E-4670-8314-E714ACDE2179}" dt="2022-04-25T09:11:05.570" v="423" actId="20577"/>
        <pc:sldMkLst>
          <pc:docMk/>
          <pc:sldMk cId="2324965062" sldId="259"/>
        </pc:sldMkLst>
        <pc:spChg chg="mod">
          <ac:chgData name="Sarita Paudel" userId="8be130fe-32a7-45df-b395-fc94fde91a48" providerId="ADAL" clId="{BBE43202-5C3E-4670-8314-E714ACDE2179}" dt="2022-04-25T09:11:05.570" v="423" actId="20577"/>
          <ac:spMkLst>
            <pc:docMk/>
            <pc:sldMk cId="2324965062" sldId="259"/>
            <ac:spMk id="2" creationId="{6283FB20-D456-4F1F-84EF-C7D6C5A6475B}"/>
          </ac:spMkLst>
        </pc:spChg>
      </pc:sldChg>
      <pc:sldChg chg="modSp">
        <pc:chgData name="Sarita Paudel" userId="8be130fe-32a7-45df-b395-fc94fde91a48" providerId="ADAL" clId="{BBE43202-5C3E-4670-8314-E714ACDE2179}" dt="2022-04-25T08:54:30.873" v="126" actId="20577"/>
        <pc:sldMkLst>
          <pc:docMk/>
          <pc:sldMk cId="1565737249" sldId="260"/>
        </pc:sldMkLst>
        <pc:spChg chg="mod">
          <ac:chgData name="Sarita Paudel" userId="8be130fe-32a7-45df-b395-fc94fde91a48" providerId="ADAL" clId="{BBE43202-5C3E-4670-8314-E714ACDE2179}" dt="2022-04-25T08:54:30.873" v="126" actId="20577"/>
          <ac:spMkLst>
            <pc:docMk/>
            <pc:sldMk cId="1565737249" sldId="260"/>
            <ac:spMk id="2" creationId="{8E87462B-00EB-4E24-919D-441459959EF8}"/>
          </ac:spMkLst>
        </pc:spChg>
        <pc:spChg chg="mod">
          <ac:chgData name="Sarita Paudel" userId="8be130fe-32a7-45df-b395-fc94fde91a48" providerId="ADAL" clId="{BBE43202-5C3E-4670-8314-E714ACDE2179}" dt="2022-04-25T08:50:37.945" v="43" actId="20577"/>
          <ac:spMkLst>
            <pc:docMk/>
            <pc:sldMk cId="1565737249" sldId="260"/>
            <ac:spMk id="3" creationId="{908191B7-B210-4A1C-83E6-57D078DED0DC}"/>
          </ac:spMkLst>
        </pc:spChg>
      </pc:sldChg>
      <pc:sldChg chg="modSp">
        <pc:chgData name="Sarita Paudel" userId="8be130fe-32a7-45df-b395-fc94fde91a48" providerId="ADAL" clId="{BBE43202-5C3E-4670-8314-E714ACDE2179}" dt="2022-04-25T08:54:06.014" v="113" actId="20577"/>
        <pc:sldMkLst>
          <pc:docMk/>
          <pc:sldMk cId="3366702364" sldId="261"/>
        </pc:sldMkLst>
        <pc:spChg chg="mod">
          <ac:chgData name="Sarita Paudel" userId="8be130fe-32a7-45df-b395-fc94fde91a48" providerId="ADAL" clId="{BBE43202-5C3E-4670-8314-E714ACDE2179}" dt="2022-04-25T08:54:06.014" v="113" actId="20577"/>
          <ac:spMkLst>
            <pc:docMk/>
            <pc:sldMk cId="3366702364" sldId="261"/>
            <ac:spMk id="2" creationId="{D8A08594-5E8E-4A17-8C0A-E4F8CEF3C247}"/>
          </ac:spMkLst>
        </pc:spChg>
      </pc:sldChg>
      <pc:sldChg chg="modSp">
        <pc:chgData name="Sarita Paudel" userId="8be130fe-32a7-45df-b395-fc94fde91a48" providerId="ADAL" clId="{BBE43202-5C3E-4670-8314-E714ACDE2179}" dt="2022-04-25T09:08:46.236" v="417" actId="6549"/>
        <pc:sldMkLst>
          <pc:docMk/>
          <pc:sldMk cId="2391242391" sldId="262"/>
        </pc:sldMkLst>
        <pc:spChg chg="mod">
          <ac:chgData name="Sarita Paudel" userId="8be130fe-32a7-45df-b395-fc94fde91a48" providerId="ADAL" clId="{BBE43202-5C3E-4670-8314-E714ACDE2179}" dt="2022-04-25T09:08:46.236" v="417" actId="6549"/>
          <ac:spMkLst>
            <pc:docMk/>
            <pc:sldMk cId="2391242391" sldId="262"/>
            <ac:spMk id="2" creationId="{75A2C5C6-0947-420E-A0BA-9DEFDEBF027E}"/>
          </ac:spMkLst>
        </pc:spChg>
      </pc:sldChg>
      <pc:sldChg chg="del">
        <pc:chgData name="Sarita Paudel" userId="8be130fe-32a7-45df-b395-fc94fde91a48" providerId="ADAL" clId="{BBE43202-5C3E-4670-8314-E714ACDE2179}" dt="2022-04-25T08:56:50" v="129" actId="2696"/>
        <pc:sldMkLst>
          <pc:docMk/>
          <pc:sldMk cId="1089486688" sldId="263"/>
        </pc:sldMkLst>
      </pc:sldChg>
      <pc:sldChg chg="modSp">
        <pc:chgData name="Sarita Paudel" userId="8be130fe-32a7-45df-b395-fc94fde91a48" providerId="ADAL" clId="{BBE43202-5C3E-4670-8314-E714ACDE2179}" dt="2022-04-25T09:06:45.556" v="373" actId="6549"/>
        <pc:sldMkLst>
          <pc:docMk/>
          <pc:sldMk cId="1515146192" sldId="264"/>
        </pc:sldMkLst>
        <pc:spChg chg="mod">
          <ac:chgData name="Sarita Paudel" userId="8be130fe-32a7-45df-b395-fc94fde91a48" providerId="ADAL" clId="{BBE43202-5C3E-4670-8314-E714ACDE2179}" dt="2022-04-25T09:06:45.556" v="373" actId="6549"/>
          <ac:spMkLst>
            <pc:docMk/>
            <pc:sldMk cId="1515146192" sldId="264"/>
            <ac:spMk id="2" creationId="{B5A8F2C5-2112-4FB3-84EA-E12BA7E66E6A}"/>
          </ac:spMkLst>
        </pc:spChg>
      </pc:sldChg>
      <pc:sldChg chg="modSp">
        <pc:chgData name="Sarita Paudel" userId="8be130fe-32a7-45df-b395-fc94fde91a48" providerId="ADAL" clId="{BBE43202-5C3E-4670-8314-E714ACDE2179}" dt="2022-04-25T08:58:28.558" v="174" actId="20577"/>
        <pc:sldMkLst>
          <pc:docMk/>
          <pc:sldMk cId="2828160950" sldId="265"/>
        </pc:sldMkLst>
        <pc:spChg chg="mod">
          <ac:chgData name="Sarita Paudel" userId="8be130fe-32a7-45df-b395-fc94fde91a48" providerId="ADAL" clId="{BBE43202-5C3E-4670-8314-E714ACDE2179}" dt="2022-04-25T08:58:28.558" v="174" actId="20577"/>
          <ac:spMkLst>
            <pc:docMk/>
            <pc:sldMk cId="2828160950" sldId="265"/>
            <ac:spMk id="2" creationId="{5444B6B7-E89A-4832-9E17-B04C02237568}"/>
          </ac:spMkLst>
        </pc:spChg>
      </pc:sldChg>
      <pc:sldChg chg="modSp add">
        <pc:chgData name="Sarita Paudel" userId="8be130fe-32a7-45df-b395-fc94fde91a48" providerId="ADAL" clId="{BBE43202-5C3E-4670-8314-E714ACDE2179}" dt="2022-04-25T09:07:39.262" v="377" actId="5793"/>
        <pc:sldMkLst>
          <pc:docMk/>
          <pc:sldMk cId="674050992" sldId="266"/>
        </pc:sldMkLst>
        <pc:spChg chg="mod">
          <ac:chgData name="Sarita Paudel" userId="8be130fe-32a7-45df-b395-fc94fde91a48" providerId="ADAL" clId="{BBE43202-5C3E-4670-8314-E714ACDE2179}" dt="2022-04-25T09:07:39.262" v="377" actId="5793"/>
          <ac:spMkLst>
            <pc:docMk/>
            <pc:sldMk cId="674050992" sldId="266"/>
            <ac:spMk id="2" creationId="{EC640F5B-4FB3-4ABD-BCB5-62FDAAD01971}"/>
          </ac:spMkLst>
        </pc:spChg>
        <pc:spChg chg="mod">
          <ac:chgData name="Sarita Paudel" userId="8be130fe-32a7-45df-b395-fc94fde91a48" providerId="ADAL" clId="{BBE43202-5C3E-4670-8314-E714ACDE2179}" dt="2022-04-25T09:00:03.652" v="206" actId="20577"/>
          <ac:spMkLst>
            <pc:docMk/>
            <pc:sldMk cId="674050992" sldId="266"/>
            <ac:spMk id="3" creationId="{E8C0B3B2-7E38-4AD4-897B-78F3DC26B1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96A4-8647-4174-ACD1-C7F0B3CECB41}" type="datetime1">
              <a:rPr lang="de-DE" smtClean="0"/>
              <a:t>25.04.2022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Firstname Lastname: Thesis title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4E68-E61C-471A-958A-00B4490CFF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60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849B-F036-4728-AF57-3DE444839CF3}" type="datetime1">
              <a:rPr lang="de-DE" smtClean="0"/>
              <a:t>25.04.2022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Firstname Lastname: Thesis title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33F2-1F00-4718-B106-6938777DB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726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39" b="4518"/>
          <a:stretch/>
        </p:blipFill>
        <p:spPr>
          <a:xfrm>
            <a:off x="-11288" y="5141343"/>
            <a:ext cx="12203288" cy="1371600"/>
          </a:xfrm>
          <a:prstGeom prst="rect">
            <a:avLst/>
          </a:prstGeom>
        </p:spPr>
      </p:pic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-9863" y="719743"/>
            <a:ext cx="12208444" cy="5585174"/>
          </a:xfrm>
          <a:custGeom>
            <a:avLst/>
            <a:gdLst>
              <a:gd name="connsiteX0" fmla="*/ 0 w 1987704"/>
              <a:gd name="connsiteY0" fmla="*/ 0 h 1569509"/>
              <a:gd name="connsiteX1" fmla="*/ 1987704 w 1987704"/>
              <a:gd name="connsiteY1" fmla="*/ 0 h 1569509"/>
              <a:gd name="connsiteX2" fmla="*/ 1987704 w 1987704"/>
              <a:gd name="connsiteY2" fmla="*/ 1569509 h 1569509"/>
              <a:gd name="connsiteX3" fmla="*/ 0 w 1987704"/>
              <a:gd name="connsiteY3" fmla="*/ 1569509 h 1569509"/>
              <a:gd name="connsiteX4" fmla="*/ 0 w 1987704"/>
              <a:gd name="connsiteY4" fmla="*/ 0 h 1569509"/>
              <a:gd name="connsiteX0" fmla="*/ 0 w 2334837"/>
              <a:gd name="connsiteY0" fmla="*/ 0 h 2373842"/>
              <a:gd name="connsiteX1" fmla="*/ 2334837 w 2334837"/>
              <a:gd name="connsiteY1" fmla="*/ 804333 h 2373842"/>
              <a:gd name="connsiteX2" fmla="*/ 2334837 w 2334837"/>
              <a:gd name="connsiteY2" fmla="*/ 2373842 h 2373842"/>
              <a:gd name="connsiteX3" fmla="*/ 347133 w 2334837"/>
              <a:gd name="connsiteY3" fmla="*/ 2373842 h 2373842"/>
              <a:gd name="connsiteX4" fmla="*/ 0 w 2334837"/>
              <a:gd name="connsiteY4" fmla="*/ 0 h 2373842"/>
              <a:gd name="connsiteX0" fmla="*/ 0 w 9108170"/>
              <a:gd name="connsiteY0" fmla="*/ 982134 h 3355976"/>
              <a:gd name="connsiteX1" fmla="*/ 9108170 w 9108170"/>
              <a:gd name="connsiteY1" fmla="*/ 0 h 3355976"/>
              <a:gd name="connsiteX2" fmla="*/ 2334837 w 9108170"/>
              <a:gd name="connsiteY2" fmla="*/ 3355976 h 3355976"/>
              <a:gd name="connsiteX3" fmla="*/ 347133 w 9108170"/>
              <a:gd name="connsiteY3" fmla="*/ 3355976 h 3355976"/>
              <a:gd name="connsiteX4" fmla="*/ 0 w 9108170"/>
              <a:gd name="connsiteY4" fmla="*/ 982134 h 3355976"/>
              <a:gd name="connsiteX0" fmla="*/ 0 w 9133570"/>
              <a:gd name="connsiteY0" fmla="*/ 982134 h 4651376"/>
              <a:gd name="connsiteX1" fmla="*/ 9108170 w 9133570"/>
              <a:gd name="connsiteY1" fmla="*/ 0 h 4651376"/>
              <a:gd name="connsiteX2" fmla="*/ 9133570 w 9133570"/>
              <a:gd name="connsiteY2" fmla="*/ 4651376 h 4651376"/>
              <a:gd name="connsiteX3" fmla="*/ 347133 w 9133570"/>
              <a:gd name="connsiteY3" fmla="*/ 3355976 h 4651376"/>
              <a:gd name="connsiteX4" fmla="*/ 0 w 9133570"/>
              <a:gd name="connsiteY4" fmla="*/ 982134 h 4651376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41744"/>
              <a:gd name="connsiteX1" fmla="*/ 9125103 w 9150503"/>
              <a:gd name="connsiteY1" fmla="*/ 0 h 5641744"/>
              <a:gd name="connsiteX2" fmla="*/ 9150503 w 9150503"/>
              <a:gd name="connsiteY2" fmla="*/ 4651376 h 5641744"/>
              <a:gd name="connsiteX3" fmla="*/ 0 w 9150503"/>
              <a:gd name="connsiteY3" fmla="*/ 5625043 h 5641744"/>
              <a:gd name="connsiteX4" fmla="*/ 16933 w 9150503"/>
              <a:gd name="connsiteY4" fmla="*/ 982134 h 5641744"/>
              <a:gd name="connsiteX0" fmla="*/ 16933 w 9150503"/>
              <a:gd name="connsiteY0" fmla="*/ 982134 h 5648713"/>
              <a:gd name="connsiteX1" fmla="*/ 9125103 w 9150503"/>
              <a:gd name="connsiteY1" fmla="*/ 0 h 5648713"/>
              <a:gd name="connsiteX2" fmla="*/ 9150503 w 9150503"/>
              <a:gd name="connsiteY2" fmla="*/ 4651376 h 5648713"/>
              <a:gd name="connsiteX3" fmla="*/ 0 w 9150503"/>
              <a:gd name="connsiteY3" fmla="*/ 5625043 h 5648713"/>
              <a:gd name="connsiteX4" fmla="*/ 16933 w 9150503"/>
              <a:gd name="connsiteY4" fmla="*/ 982134 h 5648713"/>
              <a:gd name="connsiteX0" fmla="*/ 16933 w 9150503"/>
              <a:gd name="connsiteY0" fmla="*/ 982134 h 5690912"/>
              <a:gd name="connsiteX1" fmla="*/ 9125103 w 9150503"/>
              <a:gd name="connsiteY1" fmla="*/ 0 h 5690912"/>
              <a:gd name="connsiteX2" fmla="*/ 9150503 w 9150503"/>
              <a:gd name="connsiteY2" fmla="*/ 4651376 h 5690912"/>
              <a:gd name="connsiteX3" fmla="*/ 0 w 9150503"/>
              <a:gd name="connsiteY3" fmla="*/ 5625043 h 5690912"/>
              <a:gd name="connsiteX4" fmla="*/ 16933 w 9150503"/>
              <a:gd name="connsiteY4" fmla="*/ 982134 h 5690912"/>
              <a:gd name="connsiteX0" fmla="*/ 16933 w 9150503"/>
              <a:gd name="connsiteY0" fmla="*/ 982134 h 5676706"/>
              <a:gd name="connsiteX1" fmla="*/ 9125103 w 9150503"/>
              <a:gd name="connsiteY1" fmla="*/ 0 h 5676706"/>
              <a:gd name="connsiteX2" fmla="*/ 9150503 w 9150503"/>
              <a:gd name="connsiteY2" fmla="*/ 4651376 h 5676706"/>
              <a:gd name="connsiteX3" fmla="*/ 0 w 9150503"/>
              <a:gd name="connsiteY3" fmla="*/ 5625043 h 5676706"/>
              <a:gd name="connsiteX4" fmla="*/ 16933 w 9150503"/>
              <a:gd name="connsiteY4" fmla="*/ 982134 h 5676706"/>
              <a:gd name="connsiteX0" fmla="*/ 16933 w 9150503"/>
              <a:gd name="connsiteY0" fmla="*/ 982134 h 5679276"/>
              <a:gd name="connsiteX1" fmla="*/ 9125103 w 9150503"/>
              <a:gd name="connsiteY1" fmla="*/ 0 h 5679276"/>
              <a:gd name="connsiteX2" fmla="*/ 9150503 w 9150503"/>
              <a:gd name="connsiteY2" fmla="*/ 4651376 h 5679276"/>
              <a:gd name="connsiteX3" fmla="*/ 0 w 9150503"/>
              <a:gd name="connsiteY3" fmla="*/ 5625043 h 5679276"/>
              <a:gd name="connsiteX4" fmla="*/ 16933 w 9150503"/>
              <a:gd name="connsiteY4" fmla="*/ 982134 h 5679276"/>
              <a:gd name="connsiteX0" fmla="*/ 16933 w 9150503"/>
              <a:gd name="connsiteY0" fmla="*/ 982134 h 5682076"/>
              <a:gd name="connsiteX1" fmla="*/ 9125103 w 9150503"/>
              <a:gd name="connsiteY1" fmla="*/ 0 h 5682076"/>
              <a:gd name="connsiteX2" fmla="*/ 9150503 w 9150503"/>
              <a:gd name="connsiteY2" fmla="*/ 4651376 h 5682076"/>
              <a:gd name="connsiteX3" fmla="*/ 0 w 9150503"/>
              <a:gd name="connsiteY3" fmla="*/ 5625043 h 5682076"/>
              <a:gd name="connsiteX4" fmla="*/ 16933 w 9150503"/>
              <a:gd name="connsiteY4" fmla="*/ 982134 h 5682076"/>
              <a:gd name="connsiteX0" fmla="*/ 16933 w 9150503"/>
              <a:gd name="connsiteY0" fmla="*/ 982134 h 5665052"/>
              <a:gd name="connsiteX1" fmla="*/ 9125103 w 9150503"/>
              <a:gd name="connsiteY1" fmla="*/ 0 h 5665052"/>
              <a:gd name="connsiteX2" fmla="*/ 9150503 w 9150503"/>
              <a:gd name="connsiteY2" fmla="*/ 4651376 h 5665052"/>
              <a:gd name="connsiteX3" fmla="*/ 0 w 9150503"/>
              <a:gd name="connsiteY3" fmla="*/ 5625043 h 5665052"/>
              <a:gd name="connsiteX4" fmla="*/ 16933 w 9150503"/>
              <a:gd name="connsiteY4" fmla="*/ 982134 h 5665052"/>
              <a:gd name="connsiteX0" fmla="*/ 16933 w 9150503"/>
              <a:gd name="connsiteY0" fmla="*/ 982134 h 5679156"/>
              <a:gd name="connsiteX1" fmla="*/ 9125103 w 9150503"/>
              <a:gd name="connsiteY1" fmla="*/ 0 h 5679156"/>
              <a:gd name="connsiteX2" fmla="*/ 9150503 w 9150503"/>
              <a:gd name="connsiteY2" fmla="*/ 4651376 h 5679156"/>
              <a:gd name="connsiteX3" fmla="*/ 0 w 9150503"/>
              <a:gd name="connsiteY3" fmla="*/ 5625043 h 5679156"/>
              <a:gd name="connsiteX4" fmla="*/ 16933 w 9150503"/>
              <a:gd name="connsiteY4" fmla="*/ 982134 h 5679156"/>
              <a:gd name="connsiteX0" fmla="*/ 16933 w 9150503"/>
              <a:gd name="connsiteY0" fmla="*/ 982134 h 5682124"/>
              <a:gd name="connsiteX1" fmla="*/ 9125103 w 9150503"/>
              <a:gd name="connsiteY1" fmla="*/ 0 h 5682124"/>
              <a:gd name="connsiteX2" fmla="*/ 9150503 w 9150503"/>
              <a:gd name="connsiteY2" fmla="*/ 4651376 h 5682124"/>
              <a:gd name="connsiteX3" fmla="*/ 0 w 9150503"/>
              <a:gd name="connsiteY3" fmla="*/ 5625043 h 5682124"/>
              <a:gd name="connsiteX4" fmla="*/ 16933 w 9150503"/>
              <a:gd name="connsiteY4" fmla="*/ 982134 h 5682124"/>
              <a:gd name="connsiteX0" fmla="*/ 16933 w 9150503"/>
              <a:gd name="connsiteY0" fmla="*/ 994892 h 5694882"/>
              <a:gd name="connsiteX1" fmla="*/ 9125103 w 9150503"/>
              <a:gd name="connsiteY1" fmla="*/ 12758 h 5694882"/>
              <a:gd name="connsiteX2" fmla="*/ 9150503 w 9150503"/>
              <a:gd name="connsiteY2" fmla="*/ 4664134 h 5694882"/>
              <a:gd name="connsiteX3" fmla="*/ 0 w 9150503"/>
              <a:gd name="connsiteY3" fmla="*/ 5637801 h 5694882"/>
              <a:gd name="connsiteX4" fmla="*/ 16933 w 9150503"/>
              <a:gd name="connsiteY4" fmla="*/ 994892 h 5694882"/>
              <a:gd name="connsiteX0" fmla="*/ 16933 w 9150503"/>
              <a:gd name="connsiteY0" fmla="*/ 1000049 h 5700039"/>
              <a:gd name="connsiteX1" fmla="*/ 9125103 w 9150503"/>
              <a:gd name="connsiteY1" fmla="*/ 17915 h 5700039"/>
              <a:gd name="connsiteX2" fmla="*/ 9150503 w 9150503"/>
              <a:gd name="connsiteY2" fmla="*/ 4669291 h 5700039"/>
              <a:gd name="connsiteX3" fmla="*/ 0 w 9150503"/>
              <a:gd name="connsiteY3" fmla="*/ 5642958 h 5700039"/>
              <a:gd name="connsiteX4" fmla="*/ 16933 w 9150503"/>
              <a:gd name="connsiteY4" fmla="*/ 1000049 h 5700039"/>
              <a:gd name="connsiteX0" fmla="*/ 16933 w 9150503"/>
              <a:gd name="connsiteY0" fmla="*/ 1001790 h 5701780"/>
              <a:gd name="connsiteX1" fmla="*/ 9125103 w 9150503"/>
              <a:gd name="connsiteY1" fmla="*/ 19656 h 5701780"/>
              <a:gd name="connsiteX2" fmla="*/ 9150503 w 9150503"/>
              <a:gd name="connsiteY2" fmla="*/ 4671032 h 5701780"/>
              <a:gd name="connsiteX3" fmla="*/ 0 w 9150503"/>
              <a:gd name="connsiteY3" fmla="*/ 5644699 h 5701780"/>
              <a:gd name="connsiteX4" fmla="*/ 16933 w 9150503"/>
              <a:gd name="connsiteY4" fmla="*/ 1001790 h 5701780"/>
              <a:gd name="connsiteX0" fmla="*/ 16933 w 9150503"/>
              <a:gd name="connsiteY0" fmla="*/ 988523 h 5688513"/>
              <a:gd name="connsiteX1" fmla="*/ 9125103 w 9150503"/>
              <a:gd name="connsiteY1" fmla="*/ 6389 h 5688513"/>
              <a:gd name="connsiteX2" fmla="*/ 9150503 w 9150503"/>
              <a:gd name="connsiteY2" fmla="*/ 4657765 h 5688513"/>
              <a:gd name="connsiteX3" fmla="*/ 0 w 9150503"/>
              <a:gd name="connsiteY3" fmla="*/ 5631432 h 5688513"/>
              <a:gd name="connsiteX4" fmla="*/ 16933 w 9150503"/>
              <a:gd name="connsiteY4" fmla="*/ 988523 h 5688513"/>
              <a:gd name="connsiteX0" fmla="*/ 16933 w 9150503"/>
              <a:gd name="connsiteY0" fmla="*/ 999623 h 5699613"/>
              <a:gd name="connsiteX1" fmla="*/ 9125103 w 9150503"/>
              <a:gd name="connsiteY1" fmla="*/ 17489 h 5699613"/>
              <a:gd name="connsiteX2" fmla="*/ 9150503 w 9150503"/>
              <a:gd name="connsiteY2" fmla="*/ 4668865 h 5699613"/>
              <a:gd name="connsiteX3" fmla="*/ 0 w 9150503"/>
              <a:gd name="connsiteY3" fmla="*/ 5642532 h 5699613"/>
              <a:gd name="connsiteX4" fmla="*/ 16933 w 9150503"/>
              <a:gd name="connsiteY4" fmla="*/ 999623 h 5699613"/>
              <a:gd name="connsiteX0" fmla="*/ 592 w 9176496"/>
              <a:gd name="connsiteY0" fmla="*/ 966850 h 5700706"/>
              <a:gd name="connsiteX1" fmla="*/ 9151096 w 9176496"/>
              <a:gd name="connsiteY1" fmla="*/ 18582 h 5700706"/>
              <a:gd name="connsiteX2" fmla="*/ 9176496 w 9176496"/>
              <a:gd name="connsiteY2" fmla="*/ 4669958 h 5700706"/>
              <a:gd name="connsiteX3" fmla="*/ 25993 w 9176496"/>
              <a:gd name="connsiteY3" fmla="*/ 5643625 h 5700706"/>
              <a:gd name="connsiteX4" fmla="*/ 592 w 9176496"/>
              <a:gd name="connsiteY4" fmla="*/ 966850 h 5700706"/>
              <a:gd name="connsiteX0" fmla="*/ 592 w 9176496"/>
              <a:gd name="connsiteY0" fmla="*/ 966310 h 5700166"/>
              <a:gd name="connsiteX1" fmla="*/ 9151096 w 9176496"/>
              <a:gd name="connsiteY1" fmla="*/ 18042 h 5700166"/>
              <a:gd name="connsiteX2" fmla="*/ 9176496 w 9176496"/>
              <a:gd name="connsiteY2" fmla="*/ 4669418 h 5700166"/>
              <a:gd name="connsiteX3" fmla="*/ 25993 w 9176496"/>
              <a:gd name="connsiteY3" fmla="*/ 5643085 h 5700166"/>
              <a:gd name="connsiteX4" fmla="*/ 592 w 9176496"/>
              <a:gd name="connsiteY4" fmla="*/ 966310 h 5700166"/>
              <a:gd name="connsiteX0" fmla="*/ 592 w 9176496"/>
              <a:gd name="connsiteY0" fmla="*/ 965550 h 5699406"/>
              <a:gd name="connsiteX1" fmla="*/ 9151096 w 9176496"/>
              <a:gd name="connsiteY1" fmla="*/ 17282 h 5699406"/>
              <a:gd name="connsiteX2" fmla="*/ 9176496 w 9176496"/>
              <a:gd name="connsiteY2" fmla="*/ 4668658 h 5699406"/>
              <a:gd name="connsiteX3" fmla="*/ 25993 w 9176496"/>
              <a:gd name="connsiteY3" fmla="*/ 5642325 h 5699406"/>
              <a:gd name="connsiteX4" fmla="*/ 592 w 9176496"/>
              <a:gd name="connsiteY4" fmla="*/ 965550 h 5699406"/>
              <a:gd name="connsiteX0" fmla="*/ 750 w 9176654"/>
              <a:gd name="connsiteY0" fmla="*/ 965550 h 5691610"/>
              <a:gd name="connsiteX1" fmla="*/ 9151254 w 9176654"/>
              <a:gd name="connsiteY1" fmla="*/ 17282 h 5691610"/>
              <a:gd name="connsiteX2" fmla="*/ 9176654 w 9176654"/>
              <a:gd name="connsiteY2" fmla="*/ 4668658 h 5691610"/>
              <a:gd name="connsiteX3" fmla="*/ 17685 w 9176654"/>
              <a:gd name="connsiteY3" fmla="*/ 5633858 h 5691610"/>
              <a:gd name="connsiteX4" fmla="*/ 750 w 9176654"/>
              <a:gd name="connsiteY4" fmla="*/ 965550 h 5691610"/>
              <a:gd name="connsiteX0" fmla="*/ 750 w 9176654"/>
              <a:gd name="connsiteY0" fmla="*/ 1006701 h 5732761"/>
              <a:gd name="connsiteX1" fmla="*/ 9168187 w 9176654"/>
              <a:gd name="connsiteY1" fmla="*/ 16099 h 5732761"/>
              <a:gd name="connsiteX2" fmla="*/ 9176654 w 9176654"/>
              <a:gd name="connsiteY2" fmla="*/ 4709809 h 5732761"/>
              <a:gd name="connsiteX3" fmla="*/ 17685 w 9176654"/>
              <a:gd name="connsiteY3" fmla="*/ 5675009 h 5732761"/>
              <a:gd name="connsiteX4" fmla="*/ 750 w 9176654"/>
              <a:gd name="connsiteY4" fmla="*/ 1006701 h 5732761"/>
              <a:gd name="connsiteX0" fmla="*/ 750 w 9176654"/>
              <a:gd name="connsiteY0" fmla="*/ 997832 h 5723892"/>
              <a:gd name="connsiteX1" fmla="*/ 9168187 w 9176654"/>
              <a:gd name="connsiteY1" fmla="*/ 7230 h 5723892"/>
              <a:gd name="connsiteX2" fmla="*/ 9176654 w 9176654"/>
              <a:gd name="connsiteY2" fmla="*/ 4700940 h 5723892"/>
              <a:gd name="connsiteX3" fmla="*/ 17685 w 9176654"/>
              <a:gd name="connsiteY3" fmla="*/ 5666140 h 5723892"/>
              <a:gd name="connsiteX4" fmla="*/ 750 w 9176654"/>
              <a:gd name="connsiteY4" fmla="*/ 997832 h 5723892"/>
              <a:gd name="connsiteX0" fmla="*/ 750 w 9176654"/>
              <a:gd name="connsiteY0" fmla="*/ 997510 h 5723570"/>
              <a:gd name="connsiteX1" fmla="*/ 9168187 w 9176654"/>
              <a:gd name="connsiteY1" fmla="*/ 6908 h 5723570"/>
              <a:gd name="connsiteX2" fmla="*/ 9176654 w 9176654"/>
              <a:gd name="connsiteY2" fmla="*/ 4700618 h 5723570"/>
              <a:gd name="connsiteX3" fmla="*/ 17685 w 9176654"/>
              <a:gd name="connsiteY3" fmla="*/ 5665818 h 5723570"/>
              <a:gd name="connsiteX4" fmla="*/ 750 w 9176654"/>
              <a:gd name="connsiteY4" fmla="*/ 997510 h 5723570"/>
              <a:gd name="connsiteX0" fmla="*/ 592 w 9184962"/>
              <a:gd name="connsiteY0" fmla="*/ 980792 h 5723786"/>
              <a:gd name="connsiteX1" fmla="*/ 9176495 w 9184962"/>
              <a:gd name="connsiteY1" fmla="*/ 7124 h 5723786"/>
              <a:gd name="connsiteX2" fmla="*/ 9184962 w 9184962"/>
              <a:gd name="connsiteY2" fmla="*/ 4700834 h 5723786"/>
              <a:gd name="connsiteX3" fmla="*/ 25993 w 9184962"/>
              <a:gd name="connsiteY3" fmla="*/ 5666034 h 5723786"/>
              <a:gd name="connsiteX4" fmla="*/ 592 w 9184962"/>
              <a:gd name="connsiteY4" fmla="*/ 980792 h 5723786"/>
              <a:gd name="connsiteX0" fmla="*/ 750 w 9185120"/>
              <a:gd name="connsiteY0" fmla="*/ 980792 h 5708238"/>
              <a:gd name="connsiteX1" fmla="*/ 9176653 w 9185120"/>
              <a:gd name="connsiteY1" fmla="*/ 7124 h 5708238"/>
              <a:gd name="connsiteX2" fmla="*/ 9185120 w 9185120"/>
              <a:gd name="connsiteY2" fmla="*/ 4700834 h 5708238"/>
              <a:gd name="connsiteX3" fmla="*/ 17684 w 9185120"/>
              <a:gd name="connsiteY3" fmla="*/ 5649101 h 5708238"/>
              <a:gd name="connsiteX4" fmla="*/ 750 w 9185120"/>
              <a:gd name="connsiteY4" fmla="*/ 980792 h 5708238"/>
              <a:gd name="connsiteX0" fmla="*/ 750 w 9185120"/>
              <a:gd name="connsiteY0" fmla="*/ 980792 h 5747215"/>
              <a:gd name="connsiteX1" fmla="*/ 9176653 w 9185120"/>
              <a:gd name="connsiteY1" fmla="*/ 7124 h 5747215"/>
              <a:gd name="connsiteX2" fmla="*/ 9185120 w 9185120"/>
              <a:gd name="connsiteY2" fmla="*/ 4700834 h 5747215"/>
              <a:gd name="connsiteX3" fmla="*/ 17684 w 9185120"/>
              <a:gd name="connsiteY3" fmla="*/ 5691434 h 5747215"/>
              <a:gd name="connsiteX4" fmla="*/ 750 w 9185120"/>
              <a:gd name="connsiteY4" fmla="*/ 980792 h 5747215"/>
              <a:gd name="connsiteX0" fmla="*/ 1630 w 9169067"/>
              <a:gd name="connsiteY0" fmla="*/ 1106428 h 5745851"/>
              <a:gd name="connsiteX1" fmla="*/ 9160600 w 9169067"/>
              <a:gd name="connsiteY1" fmla="*/ 5760 h 5745851"/>
              <a:gd name="connsiteX2" fmla="*/ 9169067 w 9169067"/>
              <a:gd name="connsiteY2" fmla="*/ 4699470 h 5745851"/>
              <a:gd name="connsiteX3" fmla="*/ 1631 w 9169067"/>
              <a:gd name="connsiteY3" fmla="*/ 5690070 h 5745851"/>
              <a:gd name="connsiteX4" fmla="*/ 1630 w 9169067"/>
              <a:gd name="connsiteY4" fmla="*/ 1106428 h 5745851"/>
              <a:gd name="connsiteX0" fmla="*/ 8465 w 9167436"/>
              <a:gd name="connsiteY0" fmla="*/ 997508 h 5746998"/>
              <a:gd name="connsiteX1" fmla="*/ 9158969 w 9167436"/>
              <a:gd name="connsiteY1" fmla="*/ 6907 h 5746998"/>
              <a:gd name="connsiteX2" fmla="*/ 9167436 w 9167436"/>
              <a:gd name="connsiteY2" fmla="*/ 4700617 h 5746998"/>
              <a:gd name="connsiteX3" fmla="*/ 0 w 9167436"/>
              <a:gd name="connsiteY3" fmla="*/ 5691217 h 5746998"/>
              <a:gd name="connsiteX4" fmla="*/ 8465 w 9167436"/>
              <a:gd name="connsiteY4" fmla="*/ 997508 h 5746998"/>
              <a:gd name="connsiteX0" fmla="*/ 8465 w 9167436"/>
              <a:gd name="connsiteY0" fmla="*/ 997119 h 5746609"/>
              <a:gd name="connsiteX1" fmla="*/ 9158969 w 9167436"/>
              <a:gd name="connsiteY1" fmla="*/ 6518 h 5746609"/>
              <a:gd name="connsiteX2" fmla="*/ 9167436 w 9167436"/>
              <a:gd name="connsiteY2" fmla="*/ 4700228 h 5746609"/>
              <a:gd name="connsiteX3" fmla="*/ 0 w 9167436"/>
              <a:gd name="connsiteY3" fmla="*/ 5690828 h 5746609"/>
              <a:gd name="connsiteX4" fmla="*/ 8465 w 9167436"/>
              <a:gd name="connsiteY4" fmla="*/ 997119 h 5746609"/>
              <a:gd name="connsiteX0" fmla="*/ 8465 w 9167436"/>
              <a:gd name="connsiteY0" fmla="*/ 963652 h 5713142"/>
              <a:gd name="connsiteX1" fmla="*/ 9142035 w 9167436"/>
              <a:gd name="connsiteY1" fmla="*/ 6918 h 5713142"/>
              <a:gd name="connsiteX2" fmla="*/ 9167436 w 9167436"/>
              <a:gd name="connsiteY2" fmla="*/ 4666761 h 5713142"/>
              <a:gd name="connsiteX3" fmla="*/ 0 w 9167436"/>
              <a:gd name="connsiteY3" fmla="*/ 5657361 h 5713142"/>
              <a:gd name="connsiteX4" fmla="*/ 8465 w 9167436"/>
              <a:gd name="connsiteY4" fmla="*/ 963652 h 5713142"/>
              <a:gd name="connsiteX0" fmla="*/ 8465 w 9167436"/>
              <a:gd name="connsiteY0" fmla="*/ 976284 h 5725774"/>
              <a:gd name="connsiteX1" fmla="*/ 9142035 w 9167436"/>
              <a:gd name="connsiteY1" fmla="*/ 19550 h 5725774"/>
              <a:gd name="connsiteX2" fmla="*/ 9167436 w 9167436"/>
              <a:gd name="connsiteY2" fmla="*/ 4679393 h 5725774"/>
              <a:gd name="connsiteX3" fmla="*/ 0 w 9167436"/>
              <a:gd name="connsiteY3" fmla="*/ 5669993 h 5725774"/>
              <a:gd name="connsiteX4" fmla="*/ 8465 w 9167436"/>
              <a:gd name="connsiteY4" fmla="*/ 976284 h 5725774"/>
              <a:gd name="connsiteX0" fmla="*/ 8465 w 9167436"/>
              <a:gd name="connsiteY0" fmla="*/ 978410 h 5727900"/>
              <a:gd name="connsiteX1" fmla="*/ 9142035 w 9167436"/>
              <a:gd name="connsiteY1" fmla="*/ 21676 h 5727900"/>
              <a:gd name="connsiteX2" fmla="*/ 9167436 w 9167436"/>
              <a:gd name="connsiteY2" fmla="*/ 4681519 h 5727900"/>
              <a:gd name="connsiteX3" fmla="*/ 0 w 9167436"/>
              <a:gd name="connsiteY3" fmla="*/ 5672119 h 5727900"/>
              <a:gd name="connsiteX4" fmla="*/ 8465 w 9167436"/>
              <a:gd name="connsiteY4" fmla="*/ 978410 h 5727900"/>
              <a:gd name="connsiteX0" fmla="*/ 8465 w 9167436"/>
              <a:gd name="connsiteY0" fmla="*/ 980601 h 5730091"/>
              <a:gd name="connsiteX1" fmla="*/ 9142035 w 9167436"/>
              <a:gd name="connsiteY1" fmla="*/ 23867 h 5730091"/>
              <a:gd name="connsiteX2" fmla="*/ 9167436 w 9167436"/>
              <a:gd name="connsiteY2" fmla="*/ 4683710 h 5730091"/>
              <a:gd name="connsiteX3" fmla="*/ 0 w 9167436"/>
              <a:gd name="connsiteY3" fmla="*/ 5674310 h 5730091"/>
              <a:gd name="connsiteX4" fmla="*/ 8465 w 9167436"/>
              <a:gd name="connsiteY4" fmla="*/ 980601 h 5730091"/>
              <a:gd name="connsiteX0" fmla="*/ 8465 w 9150503"/>
              <a:gd name="connsiteY0" fmla="*/ 980601 h 5730091"/>
              <a:gd name="connsiteX1" fmla="*/ 9142035 w 9150503"/>
              <a:gd name="connsiteY1" fmla="*/ 23867 h 5730091"/>
              <a:gd name="connsiteX2" fmla="*/ 9150503 w 9150503"/>
              <a:gd name="connsiteY2" fmla="*/ 4683710 h 5730091"/>
              <a:gd name="connsiteX3" fmla="*/ 0 w 9150503"/>
              <a:gd name="connsiteY3" fmla="*/ 5674310 h 5730091"/>
              <a:gd name="connsiteX4" fmla="*/ 8465 w 9150503"/>
              <a:gd name="connsiteY4" fmla="*/ 980601 h 5730091"/>
              <a:gd name="connsiteX0" fmla="*/ 8465 w 9150503"/>
              <a:gd name="connsiteY0" fmla="*/ 980601 h 5727239"/>
              <a:gd name="connsiteX1" fmla="*/ 9142035 w 9150503"/>
              <a:gd name="connsiteY1" fmla="*/ 23867 h 5727239"/>
              <a:gd name="connsiteX2" fmla="*/ 9150503 w 9150503"/>
              <a:gd name="connsiteY2" fmla="*/ 4683710 h 5727239"/>
              <a:gd name="connsiteX3" fmla="*/ 0 w 9150503"/>
              <a:gd name="connsiteY3" fmla="*/ 5674310 h 5727239"/>
              <a:gd name="connsiteX4" fmla="*/ 8465 w 9150503"/>
              <a:gd name="connsiteY4" fmla="*/ 980601 h 5727239"/>
              <a:gd name="connsiteX0" fmla="*/ 8465 w 9150503"/>
              <a:gd name="connsiteY0" fmla="*/ 980601 h 5700504"/>
              <a:gd name="connsiteX1" fmla="*/ 9142035 w 9150503"/>
              <a:gd name="connsiteY1" fmla="*/ 23867 h 5700504"/>
              <a:gd name="connsiteX2" fmla="*/ 9150503 w 9150503"/>
              <a:gd name="connsiteY2" fmla="*/ 4683710 h 5700504"/>
              <a:gd name="connsiteX3" fmla="*/ 0 w 9150503"/>
              <a:gd name="connsiteY3" fmla="*/ 5674310 h 5700504"/>
              <a:gd name="connsiteX4" fmla="*/ 8465 w 9150503"/>
              <a:gd name="connsiteY4" fmla="*/ 980601 h 5700504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061 h 5683781"/>
              <a:gd name="connsiteX1" fmla="*/ 9142035 w 9150503"/>
              <a:gd name="connsiteY1" fmla="*/ 23327 h 5683781"/>
              <a:gd name="connsiteX2" fmla="*/ 9150503 w 9150503"/>
              <a:gd name="connsiteY2" fmla="*/ 4683170 h 5683781"/>
              <a:gd name="connsiteX3" fmla="*/ 0 w 9150503"/>
              <a:gd name="connsiteY3" fmla="*/ 5656837 h 5683781"/>
              <a:gd name="connsiteX4" fmla="*/ 8465 w 9150503"/>
              <a:gd name="connsiteY4" fmla="*/ 980061 h 5683781"/>
              <a:gd name="connsiteX0" fmla="*/ 8465 w 9150503"/>
              <a:gd name="connsiteY0" fmla="*/ 979799 h 5683519"/>
              <a:gd name="connsiteX1" fmla="*/ 9142035 w 9150503"/>
              <a:gd name="connsiteY1" fmla="*/ 23065 h 5683519"/>
              <a:gd name="connsiteX2" fmla="*/ 9150503 w 9150503"/>
              <a:gd name="connsiteY2" fmla="*/ 4682908 h 5683519"/>
              <a:gd name="connsiteX3" fmla="*/ 0 w 9150503"/>
              <a:gd name="connsiteY3" fmla="*/ 5656575 h 5683519"/>
              <a:gd name="connsiteX4" fmla="*/ 8465 w 9150503"/>
              <a:gd name="connsiteY4" fmla="*/ 979799 h 5683519"/>
              <a:gd name="connsiteX0" fmla="*/ 8465 w 9150503"/>
              <a:gd name="connsiteY0" fmla="*/ 979542 h 5683262"/>
              <a:gd name="connsiteX1" fmla="*/ 9142035 w 9150503"/>
              <a:gd name="connsiteY1" fmla="*/ 22808 h 5683262"/>
              <a:gd name="connsiteX2" fmla="*/ 9150503 w 9150503"/>
              <a:gd name="connsiteY2" fmla="*/ 4682651 h 5683262"/>
              <a:gd name="connsiteX3" fmla="*/ 0 w 9150503"/>
              <a:gd name="connsiteY3" fmla="*/ 5656318 h 5683262"/>
              <a:gd name="connsiteX4" fmla="*/ 8465 w 9150503"/>
              <a:gd name="connsiteY4" fmla="*/ 979542 h 5683262"/>
              <a:gd name="connsiteX0" fmla="*/ 8465 w 9150503"/>
              <a:gd name="connsiteY0" fmla="*/ 979542 h 5690957"/>
              <a:gd name="connsiteX1" fmla="*/ 9142035 w 9150503"/>
              <a:gd name="connsiteY1" fmla="*/ 22808 h 5690957"/>
              <a:gd name="connsiteX2" fmla="*/ 9150503 w 9150503"/>
              <a:gd name="connsiteY2" fmla="*/ 4682651 h 5690957"/>
              <a:gd name="connsiteX3" fmla="*/ 0 w 9150503"/>
              <a:gd name="connsiteY3" fmla="*/ 5656318 h 5690957"/>
              <a:gd name="connsiteX4" fmla="*/ 8465 w 9150503"/>
              <a:gd name="connsiteY4" fmla="*/ 979542 h 5690957"/>
              <a:gd name="connsiteX0" fmla="*/ 1629 w 9152134"/>
              <a:gd name="connsiteY0" fmla="*/ 971341 h 5691223"/>
              <a:gd name="connsiteX1" fmla="*/ 9143666 w 9152134"/>
              <a:gd name="connsiteY1" fmla="*/ 23074 h 5691223"/>
              <a:gd name="connsiteX2" fmla="*/ 9152134 w 9152134"/>
              <a:gd name="connsiteY2" fmla="*/ 4682917 h 5691223"/>
              <a:gd name="connsiteX3" fmla="*/ 1631 w 9152134"/>
              <a:gd name="connsiteY3" fmla="*/ 5656584 h 5691223"/>
              <a:gd name="connsiteX4" fmla="*/ 1629 w 9152134"/>
              <a:gd name="connsiteY4" fmla="*/ 971341 h 5691223"/>
              <a:gd name="connsiteX0" fmla="*/ 8465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8465 w 9158970"/>
              <a:gd name="connsiteY4" fmla="*/ 971341 h 5691223"/>
              <a:gd name="connsiteX0" fmla="*/ 8465 w 9158970"/>
              <a:gd name="connsiteY0" fmla="*/ 987747 h 5690695"/>
              <a:gd name="connsiteX1" fmla="*/ 9150502 w 9158970"/>
              <a:gd name="connsiteY1" fmla="*/ 22546 h 5690695"/>
              <a:gd name="connsiteX2" fmla="*/ 9158970 w 9158970"/>
              <a:gd name="connsiteY2" fmla="*/ 4682389 h 5690695"/>
              <a:gd name="connsiteX3" fmla="*/ 0 w 9158970"/>
              <a:gd name="connsiteY3" fmla="*/ 5656056 h 5690695"/>
              <a:gd name="connsiteX4" fmla="*/ 8465 w 9158970"/>
              <a:gd name="connsiteY4" fmla="*/ 987747 h 5690695"/>
              <a:gd name="connsiteX0" fmla="*/ 16932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16932 w 9158970"/>
              <a:gd name="connsiteY4" fmla="*/ 971341 h 5691223"/>
              <a:gd name="connsiteX0" fmla="*/ 8465 w 9158970"/>
              <a:gd name="connsiteY0" fmla="*/ 979542 h 5690957"/>
              <a:gd name="connsiteX1" fmla="*/ 9150502 w 9158970"/>
              <a:gd name="connsiteY1" fmla="*/ 22808 h 5690957"/>
              <a:gd name="connsiteX2" fmla="*/ 9158970 w 9158970"/>
              <a:gd name="connsiteY2" fmla="*/ 4682651 h 5690957"/>
              <a:gd name="connsiteX3" fmla="*/ 0 w 9158970"/>
              <a:gd name="connsiteY3" fmla="*/ 5656318 h 5690957"/>
              <a:gd name="connsiteX4" fmla="*/ 8465 w 9158970"/>
              <a:gd name="connsiteY4" fmla="*/ 979542 h 5690957"/>
              <a:gd name="connsiteX0" fmla="*/ 8465 w 9158970"/>
              <a:gd name="connsiteY0" fmla="*/ 1004174 h 5715589"/>
              <a:gd name="connsiteX1" fmla="*/ 9150502 w 9158970"/>
              <a:gd name="connsiteY1" fmla="*/ 22040 h 5715589"/>
              <a:gd name="connsiteX2" fmla="*/ 9158970 w 9158970"/>
              <a:gd name="connsiteY2" fmla="*/ 4707283 h 5715589"/>
              <a:gd name="connsiteX3" fmla="*/ 0 w 9158970"/>
              <a:gd name="connsiteY3" fmla="*/ 5680950 h 5715589"/>
              <a:gd name="connsiteX4" fmla="*/ 8465 w 9158970"/>
              <a:gd name="connsiteY4" fmla="*/ 1004174 h 5715589"/>
              <a:gd name="connsiteX0" fmla="*/ 8465 w 9158970"/>
              <a:gd name="connsiteY0" fmla="*/ 998193 h 5709608"/>
              <a:gd name="connsiteX1" fmla="*/ 9150502 w 9158970"/>
              <a:gd name="connsiteY1" fmla="*/ 16059 h 5709608"/>
              <a:gd name="connsiteX2" fmla="*/ 9158970 w 9158970"/>
              <a:gd name="connsiteY2" fmla="*/ 4701302 h 5709608"/>
              <a:gd name="connsiteX3" fmla="*/ 0 w 9158970"/>
              <a:gd name="connsiteY3" fmla="*/ 5674969 h 5709608"/>
              <a:gd name="connsiteX4" fmla="*/ 8465 w 9158970"/>
              <a:gd name="connsiteY4" fmla="*/ 998193 h 5709608"/>
              <a:gd name="connsiteX0" fmla="*/ 8465 w 9158970"/>
              <a:gd name="connsiteY0" fmla="*/ 1008478 h 5719893"/>
              <a:gd name="connsiteX1" fmla="*/ 9150502 w 9158970"/>
              <a:gd name="connsiteY1" fmla="*/ 26344 h 5719893"/>
              <a:gd name="connsiteX2" fmla="*/ 9158970 w 9158970"/>
              <a:gd name="connsiteY2" fmla="*/ 4711587 h 5719893"/>
              <a:gd name="connsiteX3" fmla="*/ 0 w 9158970"/>
              <a:gd name="connsiteY3" fmla="*/ 5685254 h 5719893"/>
              <a:gd name="connsiteX4" fmla="*/ 8465 w 9158970"/>
              <a:gd name="connsiteY4" fmla="*/ 1008478 h 5719893"/>
              <a:gd name="connsiteX0" fmla="*/ 8465 w 9158970"/>
              <a:gd name="connsiteY0" fmla="*/ 1000118 h 5711533"/>
              <a:gd name="connsiteX1" fmla="*/ 9150502 w 9158970"/>
              <a:gd name="connsiteY1" fmla="*/ 17984 h 5711533"/>
              <a:gd name="connsiteX2" fmla="*/ 9158970 w 9158970"/>
              <a:gd name="connsiteY2" fmla="*/ 4703227 h 5711533"/>
              <a:gd name="connsiteX3" fmla="*/ 0 w 9158970"/>
              <a:gd name="connsiteY3" fmla="*/ 5676894 h 5711533"/>
              <a:gd name="connsiteX4" fmla="*/ 8465 w 9158970"/>
              <a:gd name="connsiteY4" fmla="*/ 1000118 h 5711533"/>
              <a:gd name="connsiteX0" fmla="*/ 8465 w 9150877"/>
              <a:gd name="connsiteY0" fmla="*/ 1000118 h 5712954"/>
              <a:gd name="connsiteX1" fmla="*/ 9150502 w 9150877"/>
              <a:gd name="connsiteY1" fmla="*/ 17984 h 5712954"/>
              <a:gd name="connsiteX2" fmla="*/ 9142037 w 9150877"/>
              <a:gd name="connsiteY2" fmla="*/ 4728627 h 5712954"/>
              <a:gd name="connsiteX3" fmla="*/ 0 w 9150877"/>
              <a:gd name="connsiteY3" fmla="*/ 5676894 h 5712954"/>
              <a:gd name="connsiteX4" fmla="*/ 8465 w 9150877"/>
              <a:gd name="connsiteY4" fmla="*/ 1000118 h 5712954"/>
              <a:gd name="connsiteX0" fmla="*/ 8465 w 9150877"/>
              <a:gd name="connsiteY0" fmla="*/ 1000118 h 5713905"/>
              <a:gd name="connsiteX1" fmla="*/ 9150502 w 9150877"/>
              <a:gd name="connsiteY1" fmla="*/ 17984 h 5713905"/>
              <a:gd name="connsiteX2" fmla="*/ 9142037 w 9150877"/>
              <a:gd name="connsiteY2" fmla="*/ 4728627 h 5713905"/>
              <a:gd name="connsiteX3" fmla="*/ 0 w 9150877"/>
              <a:gd name="connsiteY3" fmla="*/ 5676894 h 5713905"/>
              <a:gd name="connsiteX4" fmla="*/ 8465 w 9150877"/>
              <a:gd name="connsiteY4" fmla="*/ 1000118 h 5713905"/>
              <a:gd name="connsiteX0" fmla="*/ 8465 w 9150877"/>
              <a:gd name="connsiteY0" fmla="*/ 1000118 h 5714899"/>
              <a:gd name="connsiteX1" fmla="*/ 9150502 w 9150877"/>
              <a:gd name="connsiteY1" fmla="*/ 17984 h 5714899"/>
              <a:gd name="connsiteX2" fmla="*/ 9142037 w 9150877"/>
              <a:gd name="connsiteY2" fmla="*/ 4728627 h 5714899"/>
              <a:gd name="connsiteX3" fmla="*/ 0 w 9150877"/>
              <a:gd name="connsiteY3" fmla="*/ 5676894 h 5714899"/>
              <a:gd name="connsiteX4" fmla="*/ 8465 w 9150877"/>
              <a:gd name="connsiteY4" fmla="*/ 1000118 h 5714899"/>
              <a:gd name="connsiteX0" fmla="*/ 8465 w 9151316"/>
              <a:gd name="connsiteY0" fmla="*/ 1000118 h 5714899"/>
              <a:gd name="connsiteX1" fmla="*/ 9150502 w 9151316"/>
              <a:gd name="connsiteY1" fmla="*/ 17984 h 5714899"/>
              <a:gd name="connsiteX2" fmla="*/ 9150504 w 9151316"/>
              <a:gd name="connsiteY2" fmla="*/ 4728627 h 5714899"/>
              <a:gd name="connsiteX3" fmla="*/ 0 w 9151316"/>
              <a:gd name="connsiteY3" fmla="*/ 5676894 h 5714899"/>
              <a:gd name="connsiteX4" fmla="*/ 8465 w 9151316"/>
              <a:gd name="connsiteY4" fmla="*/ 1000118 h 5714899"/>
              <a:gd name="connsiteX0" fmla="*/ 8465 w 9151316"/>
              <a:gd name="connsiteY0" fmla="*/ 1000118 h 5715446"/>
              <a:gd name="connsiteX1" fmla="*/ 9150502 w 9151316"/>
              <a:gd name="connsiteY1" fmla="*/ 17984 h 5715446"/>
              <a:gd name="connsiteX2" fmla="*/ 9150504 w 9151316"/>
              <a:gd name="connsiteY2" fmla="*/ 4737094 h 5715446"/>
              <a:gd name="connsiteX3" fmla="*/ 0 w 9151316"/>
              <a:gd name="connsiteY3" fmla="*/ 5676894 h 5715446"/>
              <a:gd name="connsiteX4" fmla="*/ 8465 w 9151316"/>
              <a:gd name="connsiteY4" fmla="*/ 1000118 h 5715446"/>
              <a:gd name="connsiteX0" fmla="*/ 8465 w 9151316"/>
              <a:gd name="connsiteY0" fmla="*/ 909632 h 5624960"/>
              <a:gd name="connsiteX1" fmla="*/ 9150502 w 9151316"/>
              <a:gd name="connsiteY1" fmla="*/ 20632 h 5624960"/>
              <a:gd name="connsiteX2" fmla="*/ 9150504 w 9151316"/>
              <a:gd name="connsiteY2" fmla="*/ 4646608 h 5624960"/>
              <a:gd name="connsiteX3" fmla="*/ 0 w 9151316"/>
              <a:gd name="connsiteY3" fmla="*/ 5586408 h 5624960"/>
              <a:gd name="connsiteX4" fmla="*/ 8465 w 9151316"/>
              <a:gd name="connsiteY4" fmla="*/ 909632 h 5624960"/>
              <a:gd name="connsiteX0" fmla="*/ 8465 w 9151316"/>
              <a:gd name="connsiteY0" fmla="*/ 975372 h 5622967"/>
              <a:gd name="connsiteX1" fmla="*/ 9150502 w 9151316"/>
              <a:gd name="connsiteY1" fmla="*/ 18639 h 5622967"/>
              <a:gd name="connsiteX2" fmla="*/ 9150504 w 9151316"/>
              <a:gd name="connsiteY2" fmla="*/ 4644615 h 5622967"/>
              <a:gd name="connsiteX3" fmla="*/ 0 w 9151316"/>
              <a:gd name="connsiteY3" fmla="*/ 5584415 h 5622967"/>
              <a:gd name="connsiteX4" fmla="*/ 8465 w 9151316"/>
              <a:gd name="connsiteY4" fmla="*/ 975372 h 5622967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8935 h 5626530"/>
              <a:gd name="connsiteX1" fmla="*/ 9150502 w 9151316"/>
              <a:gd name="connsiteY1" fmla="*/ 22202 h 5626530"/>
              <a:gd name="connsiteX2" fmla="*/ 9150504 w 9151316"/>
              <a:gd name="connsiteY2" fmla="*/ 4648178 h 5626530"/>
              <a:gd name="connsiteX3" fmla="*/ 0 w 9151316"/>
              <a:gd name="connsiteY3" fmla="*/ 5587978 h 5626530"/>
              <a:gd name="connsiteX4" fmla="*/ 8465 w 9151316"/>
              <a:gd name="connsiteY4" fmla="*/ 978935 h 5626530"/>
              <a:gd name="connsiteX0" fmla="*/ 8465 w 9151316"/>
              <a:gd name="connsiteY0" fmla="*/ 983455 h 5631050"/>
              <a:gd name="connsiteX1" fmla="*/ 9150502 w 9151316"/>
              <a:gd name="connsiteY1" fmla="*/ 26722 h 5631050"/>
              <a:gd name="connsiteX2" fmla="*/ 9150504 w 9151316"/>
              <a:gd name="connsiteY2" fmla="*/ 4652698 h 5631050"/>
              <a:gd name="connsiteX3" fmla="*/ 0 w 9151316"/>
              <a:gd name="connsiteY3" fmla="*/ 5592498 h 5631050"/>
              <a:gd name="connsiteX4" fmla="*/ 8465 w 9151316"/>
              <a:gd name="connsiteY4" fmla="*/ 983455 h 5631050"/>
              <a:gd name="connsiteX0" fmla="*/ 8465 w 9151316"/>
              <a:gd name="connsiteY0" fmla="*/ 981166 h 5628761"/>
              <a:gd name="connsiteX1" fmla="*/ 9150502 w 9151316"/>
              <a:gd name="connsiteY1" fmla="*/ 24433 h 5628761"/>
              <a:gd name="connsiteX2" fmla="*/ 9150504 w 9151316"/>
              <a:gd name="connsiteY2" fmla="*/ 4650409 h 5628761"/>
              <a:gd name="connsiteX3" fmla="*/ 0 w 9151316"/>
              <a:gd name="connsiteY3" fmla="*/ 5590209 h 5628761"/>
              <a:gd name="connsiteX4" fmla="*/ 8465 w 9151316"/>
              <a:gd name="connsiteY4" fmla="*/ 981166 h 5628761"/>
              <a:gd name="connsiteX0" fmla="*/ 8465 w 9151316"/>
              <a:gd name="connsiteY0" fmla="*/ 978936 h 5626531"/>
              <a:gd name="connsiteX1" fmla="*/ 9150502 w 9151316"/>
              <a:gd name="connsiteY1" fmla="*/ 22203 h 5626531"/>
              <a:gd name="connsiteX2" fmla="*/ 9150504 w 9151316"/>
              <a:gd name="connsiteY2" fmla="*/ 4648179 h 5626531"/>
              <a:gd name="connsiteX3" fmla="*/ 0 w 9151316"/>
              <a:gd name="connsiteY3" fmla="*/ 5587979 h 5626531"/>
              <a:gd name="connsiteX4" fmla="*/ 8465 w 9151316"/>
              <a:gd name="connsiteY4" fmla="*/ 978936 h 5626531"/>
              <a:gd name="connsiteX0" fmla="*/ 8465 w 9151316"/>
              <a:gd name="connsiteY0" fmla="*/ 978155 h 5625750"/>
              <a:gd name="connsiteX1" fmla="*/ 9150502 w 9151316"/>
              <a:gd name="connsiteY1" fmla="*/ 21422 h 5625750"/>
              <a:gd name="connsiteX2" fmla="*/ 9150504 w 9151316"/>
              <a:gd name="connsiteY2" fmla="*/ 4647398 h 5625750"/>
              <a:gd name="connsiteX3" fmla="*/ 0 w 9151316"/>
              <a:gd name="connsiteY3" fmla="*/ 5587198 h 5625750"/>
              <a:gd name="connsiteX4" fmla="*/ 8465 w 9151316"/>
              <a:gd name="connsiteY4" fmla="*/ 978155 h 5625750"/>
              <a:gd name="connsiteX0" fmla="*/ 8465 w 9151316"/>
              <a:gd name="connsiteY0" fmla="*/ 986363 h 5625492"/>
              <a:gd name="connsiteX1" fmla="*/ 9150502 w 9151316"/>
              <a:gd name="connsiteY1" fmla="*/ 21164 h 5625492"/>
              <a:gd name="connsiteX2" fmla="*/ 9150504 w 9151316"/>
              <a:gd name="connsiteY2" fmla="*/ 4647140 h 5625492"/>
              <a:gd name="connsiteX3" fmla="*/ 0 w 9151316"/>
              <a:gd name="connsiteY3" fmla="*/ 5586940 h 5625492"/>
              <a:gd name="connsiteX4" fmla="*/ 8465 w 9151316"/>
              <a:gd name="connsiteY4" fmla="*/ 986363 h 5625492"/>
              <a:gd name="connsiteX0" fmla="*/ 8465 w 9151316"/>
              <a:gd name="connsiteY0" fmla="*/ 985195 h 5624324"/>
              <a:gd name="connsiteX1" fmla="*/ 9150502 w 9151316"/>
              <a:gd name="connsiteY1" fmla="*/ 19996 h 5624324"/>
              <a:gd name="connsiteX2" fmla="*/ 9150504 w 9151316"/>
              <a:gd name="connsiteY2" fmla="*/ 4645972 h 5624324"/>
              <a:gd name="connsiteX3" fmla="*/ 0 w 9151316"/>
              <a:gd name="connsiteY3" fmla="*/ 5585772 h 5624324"/>
              <a:gd name="connsiteX4" fmla="*/ 8465 w 9151316"/>
              <a:gd name="connsiteY4" fmla="*/ 985195 h 5624324"/>
              <a:gd name="connsiteX0" fmla="*/ 8465 w 9151316"/>
              <a:gd name="connsiteY0" fmla="*/ 991566 h 5630695"/>
              <a:gd name="connsiteX1" fmla="*/ 9150502 w 9151316"/>
              <a:gd name="connsiteY1" fmla="*/ 26367 h 5630695"/>
              <a:gd name="connsiteX2" fmla="*/ 9150504 w 9151316"/>
              <a:gd name="connsiteY2" fmla="*/ 4652343 h 5630695"/>
              <a:gd name="connsiteX3" fmla="*/ 0 w 9151316"/>
              <a:gd name="connsiteY3" fmla="*/ 5592143 h 5630695"/>
              <a:gd name="connsiteX4" fmla="*/ 8465 w 9151316"/>
              <a:gd name="connsiteY4" fmla="*/ 991566 h 5630695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518 h 5632647"/>
              <a:gd name="connsiteX1" fmla="*/ 9150502 w 9151316"/>
              <a:gd name="connsiteY1" fmla="*/ 28319 h 5632647"/>
              <a:gd name="connsiteX2" fmla="*/ 9150504 w 9151316"/>
              <a:gd name="connsiteY2" fmla="*/ 4654295 h 5632647"/>
              <a:gd name="connsiteX3" fmla="*/ 0 w 9151316"/>
              <a:gd name="connsiteY3" fmla="*/ 5594095 h 5632647"/>
              <a:gd name="connsiteX4" fmla="*/ 8465 w 9151316"/>
              <a:gd name="connsiteY4" fmla="*/ 993518 h 5632647"/>
              <a:gd name="connsiteX0" fmla="*/ 8465 w 9151316"/>
              <a:gd name="connsiteY0" fmla="*/ 977189 h 5633252"/>
              <a:gd name="connsiteX1" fmla="*/ 9150502 w 9151316"/>
              <a:gd name="connsiteY1" fmla="*/ 28924 h 5633252"/>
              <a:gd name="connsiteX2" fmla="*/ 9150504 w 9151316"/>
              <a:gd name="connsiteY2" fmla="*/ 4654900 h 5633252"/>
              <a:gd name="connsiteX3" fmla="*/ 0 w 9151316"/>
              <a:gd name="connsiteY3" fmla="*/ 5594700 h 5633252"/>
              <a:gd name="connsiteX4" fmla="*/ 8465 w 9151316"/>
              <a:gd name="connsiteY4" fmla="*/ 977189 h 5633252"/>
              <a:gd name="connsiteX0" fmla="*/ 8465 w 9151316"/>
              <a:gd name="connsiteY0" fmla="*/ 977488 h 5633551"/>
              <a:gd name="connsiteX1" fmla="*/ 9150502 w 9151316"/>
              <a:gd name="connsiteY1" fmla="*/ 29223 h 5633551"/>
              <a:gd name="connsiteX2" fmla="*/ 9150504 w 9151316"/>
              <a:gd name="connsiteY2" fmla="*/ 4655199 h 5633551"/>
              <a:gd name="connsiteX3" fmla="*/ 0 w 9151316"/>
              <a:gd name="connsiteY3" fmla="*/ 5594999 h 5633551"/>
              <a:gd name="connsiteX4" fmla="*/ 8465 w 9151316"/>
              <a:gd name="connsiteY4" fmla="*/ 977488 h 5633551"/>
              <a:gd name="connsiteX0" fmla="*/ 8465 w 9151316"/>
              <a:gd name="connsiteY0" fmla="*/ 961199 h 5634195"/>
              <a:gd name="connsiteX1" fmla="*/ 9150502 w 9151316"/>
              <a:gd name="connsiteY1" fmla="*/ 29867 h 5634195"/>
              <a:gd name="connsiteX2" fmla="*/ 9150504 w 9151316"/>
              <a:gd name="connsiteY2" fmla="*/ 4655843 h 5634195"/>
              <a:gd name="connsiteX3" fmla="*/ 0 w 9151316"/>
              <a:gd name="connsiteY3" fmla="*/ 5595643 h 5634195"/>
              <a:gd name="connsiteX4" fmla="*/ 8465 w 9151316"/>
              <a:gd name="connsiteY4" fmla="*/ 961199 h 5634195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840 h 5634836"/>
              <a:gd name="connsiteX1" fmla="*/ 9150502 w 9151316"/>
              <a:gd name="connsiteY1" fmla="*/ 30508 h 5634836"/>
              <a:gd name="connsiteX2" fmla="*/ 9150504 w 9151316"/>
              <a:gd name="connsiteY2" fmla="*/ 4656484 h 5634836"/>
              <a:gd name="connsiteX3" fmla="*/ 0 w 9151316"/>
              <a:gd name="connsiteY3" fmla="*/ 5596284 h 5634836"/>
              <a:gd name="connsiteX4" fmla="*/ 8465 w 9151316"/>
              <a:gd name="connsiteY4" fmla="*/ 961840 h 5634836"/>
              <a:gd name="connsiteX0" fmla="*/ 8465 w 9151316"/>
              <a:gd name="connsiteY0" fmla="*/ 957571 h 5630567"/>
              <a:gd name="connsiteX1" fmla="*/ 9150502 w 9151316"/>
              <a:gd name="connsiteY1" fmla="*/ 26239 h 5630567"/>
              <a:gd name="connsiteX2" fmla="*/ 9150504 w 9151316"/>
              <a:gd name="connsiteY2" fmla="*/ 4652215 h 5630567"/>
              <a:gd name="connsiteX3" fmla="*/ 0 w 9151316"/>
              <a:gd name="connsiteY3" fmla="*/ 5592015 h 5630567"/>
              <a:gd name="connsiteX4" fmla="*/ 8465 w 9151316"/>
              <a:gd name="connsiteY4" fmla="*/ 957571 h 5630567"/>
              <a:gd name="connsiteX0" fmla="*/ 8465 w 9151316"/>
              <a:gd name="connsiteY0" fmla="*/ 958864 h 5631860"/>
              <a:gd name="connsiteX1" fmla="*/ 9150502 w 9151316"/>
              <a:gd name="connsiteY1" fmla="*/ 27532 h 5631860"/>
              <a:gd name="connsiteX2" fmla="*/ 9150504 w 9151316"/>
              <a:gd name="connsiteY2" fmla="*/ 4653508 h 5631860"/>
              <a:gd name="connsiteX3" fmla="*/ 0 w 9151316"/>
              <a:gd name="connsiteY3" fmla="*/ 5593308 h 5631860"/>
              <a:gd name="connsiteX4" fmla="*/ 8465 w 9151316"/>
              <a:gd name="connsiteY4" fmla="*/ 958864 h 5631860"/>
              <a:gd name="connsiteX0" fmla="*/ 8465 w 9151316"/>
              <a:gd name="connsiteY0" fmla="*/ 958333 h 5631329"/>
              <a:gd name="connsiteX1" fmla="*/ 9150502 w 9151316"/>
              <a:gd name="connsiteY1" fmla="*/ 27001 h 5631329"/>
              <a:gd name="connsiteX2" fmla="*/ 9150504 w 9151316"/>
              <a:gd name="connsiteY2" fmla="*/ 4652977 h 5631329"/>
              <a:gd name="connsiteX3" fmla="*/ 0 w 9151316"/>
              <a:gd name="connsiteY3" fmla="*/ 5592777 h 5631329"/>
              <a:gd name="connsiteX4" fmla="*/ 8465 w 9151316"/>
              <a:gd name="connsiteY4" fmla="*/ 958333 h 5631329"/>
              <a:gd name="connsiteX0" fmla="*/ 8465 w 9151316"/>
              <a:gd name="connsiteY0" fmla="*/ 966530 h 5631060"/>
              <a:gd name="connsiteX1" fmla="*/ 9150502 w 9151316"/>
              <a:gd name="connsiteY1" fmla="*/ 26732 h 5631060"/>
              <a:gd name="connsiteX2" fmla="*/ 9150504 w 9151316"/>
              <a:gd name="connsiteY2" fmla="*/ 4652708 h 5631060"/>
              <a:gd name="connsiteX3" fmla="*/ 0 w 9151316"/>
              <a:gd name="connsiteY3" fmla="*/ 5592508 h 5631060"/>
              <a:gd name="connsiteX4" fmla="*/ 8465 w 9151316"/>
              <a:gd name="connsiteY4" fmla="*/ 966530 h 5631060"/>
              <a:gd name="connsiteX0" fmla="*/ 8465 w 9151316"/>
              <a:gd name="connsiteY0" fmla="*/ 970957 h 5635487"/>
              <a:gd name="connsiteX1" fmla="*/ 9150502 w 9151316"/>
              <a:gd name="connsiteY1" fmla="*/ 31159 h 5635487"/>
              <a:gd name="connsiteX2" fmla="*/ 9150504 w 9151316"/>
              <a:gd name="connsiteY2" fmla="*/ 4657135 h 5635487"/>
              <a:gd name="connsiteX3" fmla="*/ 0 w 9151316"/>
              <a:gd name="connsiteY3" fmla="*/ 5596935 h 5635487"/>
              <a:gd name="connsiteX4" fmla="*/ 8465 w 9151316"/>
              <a:gd name="connsiteY4" fmla="*/ 970957 h 5635487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52746 h 5634209"/>
              <a:gd name="connsiteX1" fmla="*/ 9150502 w 9151316"/>
              <a:gd name="connsiteY1" fmla="*/ 29881 h 5634209"/>
              <a:gd name="connsiteX2" fmla="*/ 9150504 w 9151316"/>
              <a:gd name="connsiteY2" fmla="*/ 4655857 h 5634209"/>
              <a:gd name="connsiteX3" fmla="*/ 0 w 9151316"/>
              <a:gd name="connsiteY3" fmla="*/ 5595657 h 5634209"/>
              <a:gd name="connsiteX4" fmla="*/ 8465 w 9151316"/>
              <a:gd name="connsiteY4" fmla="*/ 952746 h 5634209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70291 h 5634821"/>
              <a:gd name="connsiteX1" fmla="*/ 9150502 w 9151316"/>
              <a:gd name="connsiteY1" fmla="*/ 30493 h 5634821"/>
              <a:gd name="connsiteX2" fmla="*/ 9150504 w 9151316"/>
              <a:gd name="connsiteY2" fmla="*/ 4656469 h 5634821"/>
              <a:gd name="connsiteX3" fmla="*/ 0 w 9151316"/>
              <a:gd name="connsiteY3" fmla="*/ 5596269 h 5634821"/>
              <a:gd name="connsiteX4" fmla="*/ 8465 w 9151316"/>
              <a:gd name="connsiteY4" fmla="*/ 970291 h 5634821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62170 h 5635166"/>
              <a:gd name="connsiteX1" fmla="*/ 9152133 w 9152947"/>
              <a:gd name="connsiteY1" fmla="*/ 30838 h 5635166"/>
              <a:gd name="connsiteX2" fmla="*/ 9152135 w 9152947"/>
              <a:gd name="connsiteY2" fmla="*/ 4656814 h 5635166"/>
              <a:gd name="connsiteX3" fmla="*/ 1631 w 9152947"/>
              <a:gd name="connsiteY3" fmla="*/ 5596614 h 5635166"/>
              <a:gd name="connsiteX4" fmla="*/ 1629 w 9152947"/>
              <a:gd name="connsiteY4" fmla="*/ 962170 h 5635166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64770 h 5637766"/>
              <a:gd name="connsiteX1" fmla="*/ 9152133 w 9152947"/>
              <a:gd name="connsiteY1" fmla="*/ 33438 h 5637766"/>
              <a:gd name="connsiteX2" fmla="*/ 9152135 w 9152947"/>
              <a:gd name="connsiteY2" fmla="*/ 4659414 h 5637766"/>
              <a:gd name="connsiteX3" fmla="*/ 1631 w 9152947"/>
              <a:gd name="connsiteY3" fmla="*/ 5599214 h 5637766"/>
              <a:gd name="connsiteX4" fmla="*/ 1629 w 9152947"/>
              <a:gd name="connsiteY4" fmla="*/ 964770 h 5637766"/>
              <a:gd name="connsiteX0" fmla="*/ 1629 w 9152947"/>
              <a:gd name="connsiteY0" fmla="*/ 962490 h 5635486"/>
              <a:gd name="connsiteX1" fmla="*/ 9152133 w 9152947"/>
              <a:gd name="connsiteY1" fmla="*/ 31158 h 5635486"/>
              <a:gd name="connsiteX2" fmla="*/ 9152135 w 9152947"/>
              <a:gd name="connsiteY2" fmla="*/ 4657134 h 5635486"/>
              <a:gd name="connsiteX3" fmla="*/ 1631 w 9152947"/>
              <a:gd name="connsiteY3" fmla="*/ 5596934 h 5635486"/>
              <a:gd name="connsiteX4" fmla="*/ 1629 w 9152947"/>
              <a:gd name="connsiteY4" fmla="*/ 962490 h 5635486"/>
              <a:gd name="connsiteX0" fmla="*/ 8464 w 9151316"/>
              <a:gd name="connsiteY0" fmla="*/ 987015 h 5634611"/>
              <a:gd name="connsiteX1" fmla="*/ 9150502 w 9151316"/>
              <a:gd name="connsiteY1" fmla="*/ 30283 h 5634611"/>
              <a:gd name="connsiteX2" fmla="*/ 9150504 w 9151316"/>
              <a:gd name="connsiteY2" fmla="*/ 4656259 h 5634611"/>
              <a:gd name="connsiteX3" fmla="*/ 0 w 9151316"/>
              <a:gd name="connsiteY3" fmla="*/ 5596059 h 5634611"/>
              <a:gd name="connsiteX4" fmla="*/ 8464 w 9151316"/>
              <a:gd name="connsiteY4" fmla="*/ 987015 h 5634611"/>
              <a:gd name="connsiteX0" fmla="*/ 8464 w 9151316"/>
              <a:gd name="connsiteY0" fmla="*/ 987289 h 5634885"/>
              <a:gd name="connsiteX1" fmla="*/ 9150502 w 9151316"/>
              <a:gd name="connsiteY1" fmla="*/ 30557 h 5634885"/>
              <a:gd name="connsiteX2" fmla="*/ 9150504 w 9151316"/>
              <a:gd name="connsiteY2" fmla="*/ 4656533 h 5634885"/>
              <a:gd name="connsiteX3" fmla="*/ 0 w 9151316"/>
              <a:gd name="connsiteY3" fmla="*/ 5596333 h 5634885"/>
              <a:gd name="connsiteX4" fmla="*/ 8464 w 9151316"/>
              <a:gd name="connsiteY4" fmla="*/ 987289 h 5634885"/>
              <a:gd name="connsiteX0" fmla="*/ 8464 w 9151316"/>
              <a:gd name="connsiteY0" fmla="*/ 989038 h 5636634"/>
              <a:gd name="connsiteX1" fmla="*/ 9150502 w 9151316"/>
              <a:gd name="connsiteY1" fmla="*/ 32306 h 5636634"/>
              <a:gd name="connsiteX2" fmla="*/ 9150504 w 9151316"/>
              <a:gd name="connsiteY2" fmla="*/ 4658282 h 5636634"/>
              <a:gd name="connsiteX3" fmla="*/ 0 w 9151316"/>
              <a:gd name="connsiteY3" fmla="*/ 5598082 h 5636634"/>
              <a:gd name="connsiteX4" fmla="*/ 8464 w 9151316"/>
              <a:gd name="connsiteY4" fmla="*/ 989038 h 5636634"/>
              <a:gd name="connsiteX0" fmla="*/ 8464 w 9151316"/>
              <a:gd name="connsiteY0" fmla="*/ 1005342 h 5652938"/>
              <a:gd name="connsiteX1" fmla="*/ 9150502 w 9151316"/>
              <a:gd name="connsiteY1" fmla="*/ 31677 h 5652938"/>
              <a:gd name="connsiteX2" fmla="*/ 9150504 w 9151316"/>
              <a:gd name="connsiteY2" fmla="*/ 4674586 h 5652938"/>
              <a:gd name="connsiteX3" fmla="*/ 0 w 9151316"/>
              <a:gd name="connsiteY3" fmla="*/ 5614386 h 5652938"/>
              <a:gd name="connsiteX4" fmla="*/ 8464 w 9151316"/>
              <a:gd name="connsiteY4" fmla="*/ 1005342 h 5652938"/>
              <a:gd name="connsiteX0" fmla="*/ 1994 w 9151316"/>
              <a:gd name="connsiteY0" fmla="*/ 1409128 h 5642656"/>
              <a:gd name="connsiteX1" fmla="*/ 9150502 w 9151316"/>
              <a:gd name="connsiteY1" fmla="*/ 21395 h 5642656"/>
              <a:gd name="connsiteX2" fmla="*/ 9150504 w 9151316"/>
              <a:gd name="connsiteY2" fmla="*/ 4664304 h 5642656"/>
              <a:gd name="connsiteX3" fmla="*/ 0 w 9151316"/>
              <a:gd name="connsiteY3" fmla="*/ 5604104 h 5642656"/>
              <a:gd name="connsiteX4" fmla="*/ 1994 w 9151316"/>
              <a:gd name="connsiteY4" fmla="*/ 1409128 h 5642656"/>
              <a:gd name="connsiteX0" fmla="*/ 1994 w 9157401"/>
              <a:gd name="connsiteY0" fmla="*/ 1239961 h 5473489"/>
              <a:gd name="connsiteX1" fmla="*/ 9156972 w 9157401"/>
              <a:gd name="connsiteY1" fmla="*/ 24757 h 5473489"/>
              <a:gd name="connsiteX2" fmla="*/ 9150504 w 9157401"/>
              <a:gd name="connsiteY2" fmla="*/ 4495137 h 5473489"/>
              <a:gd name="connsiteX3" fmla="*/ 0 w 9157401"/>
              <a:gd name="connsiteY3" fmla="*/ 5434937 h 5473489"/>
              <a:gd name="connsiteX4" fmla="*/ 1994 w 9157401"/>
              <a:gd name="connsiteY4" fmla="*/ 1239961 h 5473489"/>
              <a:gd name="connsiteX0" fmla="*/ 1994 w 9157401"/>
              <a:gd name="connsiteY0" fmla="*/ 1250133 h 5483661"/>
              <a:gd name="connsiteX1" fmla="*/ 9156972 w 9157401"/>
              <a:gd name="connsiteY1" fmla="*/ 34929 h 5483661"/>
              <a:gd name="connsiteX2" fmla="*/ 9150504 w 9157401"/>
              <a:gd name="connsiteY2" fmla="*/ 4505309 h 5483661"/>
              <a:gd name="connsiteX3" fmla="*/ 0 w 9157401"/>
              <a:gd name="connsiteY3" fmla="*/ 5445109 h 5483661"/>
              <a:gd name="connsiteX4" fmla="*/ 1994 w 9157401"/>
              <a:gd name="connsiteY4" fmla="*/ 1250133 h 5483661"/>
              <a:gd name="connsiteX0" fmla="*/ 1994 w 9157401"/>
              <a:gd name="connsiteY0" fmla="*/ 1259027 h 5492555"/>
              <a:gd name="connsiteX1" fmla="*/ 9156972 w 9157401"/>
              <a:gd name="connsiteY1" fmla="*/ 43823 h 5492555"/>
              <a:gd name="connsiteX2" fmla="*/ 9150504 w 9157401"/>
              <a:gd name="connsiteY2" fmla="*/ 4514203 h 5492555"/>
              <a:gd name="connsiteX3" fmla="*/ 0 w 9157401"/>
              <a:gd name="connsiteY3" fmla="*/ 5454003 h 5492555"/>
              <a:gd name="connsiteX4" fmla="*/ 1994 w 9157401"/>
              <a:gd name="connsiteY4" fmla="*/ 1259027 h 5492555"/>
              <a:gd name="connsiteX0" fmla="*/ 1994 w 9157401"/>
              <a:gd name="connsiteY0" fmla="*/ 1258167 h 5491695"/>
              <a:gd name="connsiteX1" fmla="*/ 9156972 w 9157401"/>
              <a:gd name="connsiteY1" fmla="*/ 42963 h 5491695"/>
              <a:gd name="connsiteX2" fmla="*/ 9150504 w 9157401"/>
              <a:gd name="connsiteY2" fmla="*/ 4513343 h 5491695"/>
              <a:gd name="connsiteX3" fmla="*/ 0 w 9157401"/>
              <a:gd name="connsiteY3" fmla="*/ 5453143 h 5491695"/>
              <a:gd name="connsiteX4" fmla="*/ 1994 w 9157401"/>
              <a:gd name="connsiteY4" fmla="*/ 1258167 h 5491695"/>
              <a:gd name="connsiteX0" fmla="*/ 1994 w 9157401"/>
              <a:gd name="connsiteY0" fmla="*/ 1257610 h 5491138"/>
              <a:gd name="connsiteX1" fmla="*/ 9156972 w 9157401"/>
              <a:gd name="connsiteY1" fmla="*/ 42406 h 5491138"/>
              <a:gd name="connsiteX2" fmla="*/ 9150504 w 9157401"/>
              <a:gd name="connsiteY2" fmla="*/ 4512786 h 5491138"/>
              <a:gd name="connsiteX3" fmla="*/ 0 w 9157401"/>
              <a:gd name="connsiteY3" fmla="*/ 5452586 h 5491138"/>
              <a:gd name="connsiteX4" fmla="*/ 1994 w 9157401"/>
              <a:gd name="connsiteY4" fmla="*/ 1257610 h 5491138"/>
              <a:gd name="connsiteX0" fmla="*/ 1241 w 9156648"/>
              <a:gd name="connsiteY0" fmla="*/ 1257610 h 5572429"/>
              <a:gd name="connsiteX1" fmla="*/ 9156219 w 9156648"/>
              <a:gd name="connsiteY1" fmla="*/ 42406 h 5572429"/>
              <a:gd name="connsiteX2" fmla="*/ 9149751 w 9156648"/>
              <a:gd name="connsiteY2" fmla="*/ 4512786 h 5572429"/>
              <a:gd name="connsiteX3" fmla="*/ 5717 w 9156648"/>
              <a:gd name="connsiteY3" fmla="*/ 5538850 h 5572429"/>
              <a:gd name="connsiteX4" fmla="*/ 1241 w 9156648"/>
              <a:gd name="connsiteY4" fmla="*/ 1257610 h 5572429"/>
              <a:gd name="connsiteX0" fmla="*/ 1241 w 9156648"/>
              <a:gd name="connsiteY0" fmla="*/ 1257610 h 5569239"/>
              <a:gd name="connsiteX1" fmla="*/ 9156219 w 9156648"/>
              <a:gd name="connsiteY1" fmla="*/ 42406 h 5569239"/>
              <a:gd name="connsiteX2" fmla="*/ 9149751 w 9156648"/>
              <a:gd name="connsiteY2" fmla="*/ 4443775 h 5569239"/>
              <a:gd name="connsiteX3" fmla="*/ 5717 w 9156648"/>
              <a:gd name="connsiteY3" fmla="*/ 5538850 h 5569239"/>
              <a:gd name="connsiteX4" fmla="*/ 1241 w 9156648"/>
              <a:gd name="connsiteY4" fmla="*/ 1257610 h 5569239"/>
              <a:gd name="connsiteX0" fmla="*/ 1241 w 9156648"/>
              <a:gd name="connsiteY0" fmla="*/ 1257610 h 5575835"/>
              <a:gd name="connsiteX1" fmla="*/ 9156219 w 9156648"/>
              <a:gd name="connsiteY1" fmla="*/ 42406 h 5575835"/>
              <a:gd name="connsiteX2" fmla="*/ 9149751 w 9156648"/>
              <a:gd name="connsiteY2" fmla="*/ 4443775 h 5575835"/>
              <a:gd name="connsiteX3" fmla="*/ 5717 w 9156648"/>
              <a:gd name="connsiteY3" fmla="*/ 5538850 h 5575835"/>
              <a:gd name="connsiteX4" fmla="*/ 1241 w 9156648"/>
              <a:gd name="connsiteY4" fmla="*/ 1257610 h 5575835"/>
              <a:gd name="connsiteX0" fmla="*/ 1241 w 9156648"/>
              <a:gd name="connsiteY0" fmla="*/ 1257610 h 5577348"/>
              <a:gd name="connsiteX1" fmla="*/ 9156219 w 9156648"/>
              <a:gd name="connsiteY1" fmla="*/ 42406 h 5577348"/>
              <a:gd name="connsiteX2" fmla="*/ 9149751 w 9156648"/>
              <a:gd name="connsiteY2" fmla="*/ 4443775 h 5577348"/>
              <a:gd name="connsiteX3" fmla="*/ 5717 w 9156648"/>
              <a:gd name="connsiteY3" fmla="*/ 5538850 h 5577348"/>
              <a:gd name="connsiteX4" fmla="*/ 1241 w 9156648"/>
              <a:gd name="connsiteY4" fmla="*/ 1257610 h 5577348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65951 h 5585174"/>
              <a:gd name="connsiteX1" fmla="*/ 9156219 w 9156648"/>
              <a:gd name="connsiteY1" fmla="*/ 42121 h 5585174"/>
              <a:gd name="connsiteX2" fmla="*/ 9149751 w 9156648"/>
              <a:gd name="connsiteY2" fmla="*/ 4452116 h 5585174"/>
              <a:gd name="connsiteX3" fmla="*/ 5717 w 9156648"/>
              <a:gd name="connsiteY3" fmla="*/ 5547191 h 5585174"/>
              <a:gd name="connsiteX4" fmla="*/ 1241 w 9156648"/>
              <a:gd name="connsiteY4" fmla="*/ 1265951 h 5585174"/>
              <a:gd name="connsiteX0" fmla="*/ 926 w 9156333"/>
              <a:gd name="connsiteY0" fmla="*/ 1265951 h 5585174"/>
              <a:gd name="connsiteX1" fmla="*/ 9155904 w 9156333"/>
              <a:gd name="connsiteY1" fmla="*/ 42121 h 5585174"/>
              <a:gd name="connsiteX2" fmla="*/ 9149436 w 9156333"/>
              <a:gd name="connsiteY2" fmla="*/ 4452116 h 5585174"/>
              <a:gd name="connsiteX3" fmla="*/ 11872 w 9156333"/>
              <a:gd name="connsiteY3" fmla="*/ 5547191 h 5585174"/>
              <a:gd name="connsiteX4" fmla="*/ 926 w 9156333"/>
              <a:gd name="connsiteY4" fmla="*/ 1265951 h 55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333" h="5585174">
                <a:moveTo>
                  <a:pt x="926" y="1265951"/>
                </a:moveTo>
                <a:cubicBezTo>
                  <a:pt x="1078467" y="846240"/>
                  <a:pt x="4540812" y="-224607"/>
                  <a:pt x="9155904" y="42121"/>
                </a:cubicBezTo>
                <a:cubicBezTo>
                  <a:pt x="9158726" y="1606691"/>
                  <a:pt x="9146614" y="2887546"/>
                  <a:pt x="9149436" y="4452116"/>
                </a:cubicBezTo>
                <a:cubicBezTo>
                  <a:pt x="6384260" y="5329880"/>
                  <a:pt x="3358374" y="5713703"/>
                  <a:pt x="11872" y="5547191"/>
                </a:cubicBezTo>
                <a:cubicBezTo>
                  <a:pt x="17516" y="3999555"/>
                  <a:pt x="-4718" y="2813587"/>
                  <a:pt x="926" y="1265951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-9863" y="719743"/>
            <a:ext cx="12208444" cy="5585174"/>
          </a:xfrm>
          <a:custGeom>
            <a:avLst/>
            <a:gdLst>
              <a:gd name="connsiteX0" fmla="*/ 0 w 1987704"/>
              <a:gd name="connsiteY0" fmla="*/ 0 h 1569509"/>
              <a:gd name="connsiteX1" fmla="*/ 1987704 w 1987704"/>
              <a:gd name="connsiteY1" fmla="*/ 0 h 1569509"/>
              <a:gd name="connsiteX2" fmla="*/ 1987704 w 1987704"/>
              <a:gd name="connsiteY2" fmla="*/ 1569509 h 1569509"/>
              <a:gd name="connsiteX3" fmla="*/ 0 w 1987704"/>
              <a:gd name="connsiteY3" fmla="*/ 1569509 h 1569509"/>
              <a:gd name="connsiteX4" fmla="*/ 0 w 1987704"/>
              <a:gd name="connsiteY4" fmla="*/ 0 h 1569509"/>
              <a:gd name="connsiteX0" fmla="*/ 0 w 2334837"/>
              <a:gd name="connsiteY0" fmla="*/ 0 h 2373842"/>
              <a:gd name="connsiteX1" fmla="*/ 2334837 w 2334837"/>
              <a:gd name="connsiteY1" fmla="*/ 804333 h 2373842"/>
              <a:gd name="connsiteX2" fmla="*/ 2334837 w 2334837"/>
              <a:gd name="connsiteY2" fmla="*/ 2373842 h 2373842"/>
              <a:gd name="connsiteX3" fmla="*/ 347133 w 2334837"/>
              <a:gd name="connsiteY3" fmla="*/ 2373842 h 2373842"/>
              <a:gd name="connsiteX4" fmla="*/ 0 w 2334837"/>
              <a:gd name="connsiteY4" fmla="*/ 0 h 2373842"/>
              <a:gd name="connsiteX0" fmla="*/ 0 w 9108170"/>
              <a:gd name="connsiteY0" fmla="*/ 982134 h 3355976"/>
              <a:gd name="connsiteX1" fmla="*/ 9108170 w 9108170"/>
              <a:gd name="connsiteY1" fmla="*/ 0 h 3355976"/>
              <a:gd name="connsiteX2" fmla="*/ 2334837 w 9108170"/>
              <a:gd name="connsiteY2" fmla="*/ 3355976 h 3355976"/>
              <a:gd name="connsiteX3" fmla="*/ 347133 w 9108170"/>
              <a:gd name="connsiteY3" fmla="*/ 3355976 h 3355976"/>
              <a:gd name="connsiteX4" fmla="*/ 0 w 9108170"/>
              <a:gd name="connsiteY4" fmla="*/ 982134 h 3355976"/>
              <a:gd name="connsiteX0" fmla="*/ 0 w 9133570"/>
              <a:gd name="connsiteY0" fmla="*/ 982134 h 4651376"/>
              <a:gd name="connsiteX1" fmla="*/ 9108170 w 9133570"/>
              <a:gd name="connsiteY1" fmla="*/ 0 h 4651376"/>
              <a:gd name="connsiteX2" fmla="*/ 9133570 w 9133570"/>
              <a:gd name="connsiteY2" fmla="*/ 4651376 h 4651376"/>
              <a:gd name="connsiteX3" fmla="*/ 347133 w 9133570"/>
              <a:gd name="connsiteY3" fmla="*/ 3355976 h 4651376"/>
              <a:gd name="connsiteX4" fmla="*/ 0 w 9133570"/>
              <a:gd name="connsiteY4" fmla="*/ 982134 h 4651376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41744"/>
              <a:gd name="connsiteX1" fmla="*/ 9125103 w 9150503"/>
              <a:gd name="connsiteY1" fmla="*/ 0 h 5641744"/>
              <a:gd name="connsiteX2" fmla="*/ 9150503 w 9150503"/>
              <a:gd name="connsiteY2" fmla="*/ 4651376 h 5641744"/>
              <a:gd name="connsiteX3" fmla="*/ 0 w 9150503"/>
              <a:gd name="connsiteY3" fmla="*/ 5625043 h 5641744"/>
              <a:gd name="connsiteX4" fmla="*/ 16933 w 9150503"/>
              <a:gd name="connsiteY4" fmla="*/ 982134 h 5641744"/>
              <a:gd name="connsiteX0" fmla="*/ 16933 w 9150503"/>
              <a:gd name="connsiteY0" fmla="*/ 982134 h 5648713"/>
              <a:gd name="connsiteX1" fmla="*/ 9125103 w 9150503"/>
              <a:gd name="connsiteY1" fmla="*/ 0 h 5648713"/>
              <a:gd name="connsiteX2" fmla="*/ 9150503 w 9150503"/>
              <a:gd name="connsiteY2" fmla="*/ 4651376 h 5648713"/>
              <a:gd name="connsiteX3" fmla="*/ 0 w 9150503"/>
              <a:gd name="connsiteY3" fmla="*/ 5625043 h 5648713"/>
              <a:gd name="connsiteX4" fmla="*/ 16933 w 9150503"/>
              <a:gd name="connsiteY4" fmla="*/ 982134 h 5648713"/>
              <a:gd name="connsiteX0" fmla="*/ 16933 w 9150503"/>
              <a:gd name="connsiteY0" fmla="*/ 982134 h 5690912"/>
              <a:gd name="connsiteX1" fmla="*/ 9125103 w 9150503"/>
              <a:gd name="connsiteY1" fmla="*/ 0 h 5690912"/>
              <a:gd name="connsiteX2" fmla="*/ 9150503 w 9150503"/>
              <a:gd name="connsiteY2" fmla="*/ 4651376 h 5690912"/>
              <a:gd name="connsiteX3" fmla="*/ 0 w 9150503"/>
              <a:gd name="connsiteY3" fmla="*/ 5625043 h 5690912"/>
              <a:gd name="connsiteX4" fmla="*/ 16933 w 9150503"/>
              <a:gd name="connsiteY4" fmla="*/ 982134 h 5690912"/>
              <a:gd name="connsiteX0" fmla="*/ 16933 w 9150503"/>
              <a:gd name="connsiteY0" fmla="*/ 982134 h 5676706"/>
              <a:gd name="connsiteX1" fmla="*/ 9125103 w 9150503"/>
              <a:gd name="connsiteY1" fmla="*/ 0 h 5676706"/>
              <a:gd name="connsiteX2" fmla="*/ 9150503 w 9150503"/>
              <a:gd name="connsiteY2" fmla="*/ 4651376 h 5676706"/>
              <a:gd name="connsiteX3" fmla="*/ 0 w 9150503"/>
              <a:gd name="connsiteY3" fmla="*/ 5625043 h 5676706"/>
              <a:gd name="connsiteX4" fmla="*/ 16933 w 9150503"/>
              <a:gd name="connsiteY4" fmla="*/ 982134 h 5676706"/>
              <a:gd name="connsiteX0" fmla="*/ 16933 w 9150503"/>
              <a:gd name="connsiteY0" fmla="*/ 982134 h 5679276"/>
              <a:gd name="connsiteX1" fmla="*/ 9125103 w 9150503"/>
              <a:gd name="connsiteY1" fmla="*/ 0 h 5679276"/>
              <a:gd name="connsiteX2" fmla="*/ 9150503 w 9150503"/>
              <a:gd name="connsiteY2" fmla="*/ 4651376 h 5679276"/>
              <a:gd name="connsiteX3" fmla="*/ 0 w 9150503"/>
              <a:gd name="connsiteY3" fmla="*/ 5625043 h 5679276"/>
              <a:gd name="connsiteX4" fmla="*/ 16933 w 9150503"/>
              <a:gd name="connsiteY4" fmla="*/ 982134 h 5679276"/>
              <a:gd name="connsiteX0" fmla="*/ 16933 w 9150503"/>
              <a:gd name="connsiteY0" fmla="*/ 982134 h 5682076"/>
              <a:gd name="connsiteX1" fmla="*/ 9125103 w 9150503"/>
              <a:gd name="connsiteY1" fmla="*/ 0 h 5682076"/>
              <a:gd name="connsiteX2" fmla="*/ 9150503 w 9150503"/>
              <a:gd name="connsiteY2" fmla="*/ 4651376 h 5682076"/>
              <a:gd name="connsiteX3" fmla="*/ 0 w 9150503"/>
              <a:gd name="connsiteY3" fmla="*/ 5625043 h 5682076"/>
              <a:gd name="connsiteX4" fmla="*/ 16933 w 9150503"/>
              <a:gd name="connsiteY4" fmla="*/ 982134 h 5682076"/>
              <a:gd name="connsiteX0" fmla="*/ 16933 w 9150503"/>
              <a:gd name="connsiteY0" fmla="*/ 982134 h 5665052"/>
              <a:gd name="connsiteX1" fmla="*/ 9125103 w 9150503"/>
              <a:gd name="connsiteY1" fmla="*/ 0 h 5665052"/>
              <a:gd name="connsiteX2" fmla="*/ 9150503 w 9150503"/>
              <a:gd name="connsiteY2" fmla="*/ 4651376 h 5665052"/>
              <a:gd name="connsiteX3" fmla="*/ 0 w 9150503"/>
              <a:gd name="connsiteY3" fmla="*/ 5625043 h 5665052"/>
              <a:gd name="connsiteX4" fmla="*/ 16933 w 9150503"/>
              <a:gd name="connsiteY4" fmla="*/ 982134 h 5665052"/>
              <a:gd name="connsiteX0" fmla="*/ 16933 w 9150503"/>
              <a:gd name="connsiteY0" fmla="*/ 982134 h 5679156"/>
              <a:gd name="connsiteX1" fmla="*/ 9125103 w 9150503"/>
              <a:gd name="connsiteY1" fmla="*/ 0 h 5679156"/>
              <a:gd name="connsiteX2" fmla="*/ 9150503 w 9150503"/>
              <a:gd name="connsiteY2" fmla="*/ 4651376 h 5679156"/>
              <a:gd name="connsiteX3" fmla="*/ 0 w 9150503"/>
              <a:gd name="connsiteY3" fmla="*/ 5625043 h 5679156"/>
              <a:gd name="connsiteX4" fmla="*/ 16933 w 9150503"/>
              <a:gd name="connsiteY4" fmla="*/ 982134 h 5679156"/>
              <a:gd name="connsiteX0" fmla="*/ 16933 w 9150503"/>
              <a:gd name="connsiteY0" fmla="*/ 982134 h 5682124"/>
              <a:gd name="connsiteX1" fmla="*/ 9125103 w 9150503"/>
              <a:gd name="connsiteY1" fmla="*/ 0 h 5682124"/>
              <a:gd name="connsiteX2" fmla="*/ 9150503 w 9150503"/>
              <a:gd name="connsiteY2" fmla="*/ 4651376 h 5682124"/>
              <a:gd name="connsiteX3" fmla="*/ 0 w 9150503"/>
              <a:gd name="connsiteY3" fmla="*/ 5625043 h 5682124"/>
              <a:gd name="connsiteX4" fmla="*/ 16933 w 9150503"/>
              <a:gd name="connsiteY4" fmla="*/ 982134 h 5682124"/>
              <a:gd name="connsiteX0" fmla="*/ 16933 w 9150503"/>
              <a:gd name="connsiteY0" fmla="*/ 994892 h 5694882"/>
              <a:gd name="connsiteX1" fmla="*/ 9125103 w 9150503"/>
              <a:gd name="connsiteY1" fmla="*/ 12758 h 5694882"/>
              <a:gd name="connsiteX2" fmla="*/ 9150503 w 9150503"/>
              <a:gd name="connsiteY2" fmla="*/ 4664134 h 5694882"/>
              <a:gd name="connsiteX3" fmla="*/ 0 w 9150503"/>
              <a:gd name="connsiteY3" fmla="*/ 5637801 h 5694882"/>
              <a:gd name="connsiteX4" fmla="*/ 16933 w 9150503"/>
              <a:gd name="connsiteY4" fmla="*/ 994892 h 5694882"/>
              <a:gd name="connsiteX0" fmla="*/ 16933 w 9150503"/>
              <a:gd name="connsiteY0" fmla="*/ 1000049 h 5700039"/>
              <a:gd name="connsiteX1" fmla="*/ 9125103 w 9150503"/>
              <a:gd name="connsiteY1" fmla="*/ 17915 h 5700039"/>
              <a:gd name="connsiteX2" fmla="*/ 9150503 w 9150503"/>
              <a:gd name="connsiteY2" fmla="*/ 4669291 h 5700039"/>
              <a:gd name="connsiteX3" fmla="*/ 0 w 9150503"/>
              <a:gd name="connsiteY3" fmla="*/ 5642958 h 5700039"/>
              <a:gd name="connsiteX4" fmla="*/ 16933 w 9150503"/>
              <a:gd name="connsiteY4" fmla="*/ 1000049 h 5700039"/>
              <a:gd name="connsiteX0" fmla="*/ 16933 w 9150503"/>
              <a:gd name="connsiteY0" fmla="*/ 1001790 h 5701780"/>
              <a:gd name="connsiteX1" fmla="*/ 9125103 w 9150503"/>
              <a:gd name="connsiteY1" fmla="*/ 19656 h 5701780"/>
              <a:gd name="connsiteX2" fmla="*/ 9150503 w 9150503"/>
              <a:gd name="connsiteY2" fmla="*/ 4671032 h 5701780"/>
              <a:gd name="connsiteX3" fmla="*/ 0 w 9150503"/>
              <a:gd name="connsiteY3" fmla="*/ 5644699 h 5701780"/>
              <a:gd name="connsiteX4" fmla="*/ 16933 w 9150503"/>
              <a:gd name="connsiteY4" fmla="*/ 1001790 h 5701780"/>
              <a:gd name="connsiteX0" fmla="*/ 16933 w 9150503"/>
              <a:gd name="connsiteY0" fmla="*/ 988523 h 5688513"/>
              <a:gd name="connsiteX1" fmla="*/ 9125103 w 9150503"/>
              <a:gd name="connsiteY1" fmla="*/ 6389 h 5688513"/>
              <a:gd name="connsiteX2" fmla="*/ 9150503 w 9150503"/>
              <a:gd name="connsiteY2" fmla="*/ 4657765 h 5688513"/>
              <a:gd name="connsiteX3" fmla="*/ 0 w 9150503"/>
              <a:gd name="connsiteY3" fmla="*/ 5631432 h 5688513"/>
              <a:gd name="connsiteX4" fmla="*/ 16933 w 9150503"/>
              <a:gd name="connsiteY4" fmla="*/ 988523 h 5688513"/>
              <a:gd name="connsiteX0" fmla="*/ 16933 w 9150503"/>
              <a:gd name="connsiteY0" fmla="*/ 999623 h 5699613"/>
              <a:gd name="connsiteX1" fmla="*/ 9125103 w 9150503"/>
              <a:gd name="connsiteY1" fmla="*/ 17489 h 5699613"/>
              <a:gd name="connsiteX2" fmla="*/ 9150503 w 9150503"/>
              <a:gd name="connsiteY2" fmla="*/ 4668865 h 5699613"/>
              <a:gd name="connsiteX3" fmla="*/ 0 w 9150503"/>
              <a:gd name="connsiteY3" fmla="*/ 5642532 h 5699613"/>
              <a:gd name="connsiteX4" fmla="*/ 16933 w 9150503"/>
              <a:gd name="connsiteY4" fmla="*/ 999623 h 5699613"/>
              <a:gd name="connsiteX0" fmla="*/ 592 w 9176496"/>
              <a:gd name="connsiteY0" fmla="*/ 966850 h 5700706"/>
              <a:gd name="connsiteX1" fmla="*/ 9151096 w 9176496"/>
              <a:gd name="connsiteY1" fmla="*/ 18582 h 5700706"/>
              <a:gd name="connsiteX2" fmla="*/ 9176496 w 9176496"/>
              <a:gd name="connsiteY2" fmla="*/ 4669958 h 5700706"/>
              <a:gd name="connsiteX3" fmla="*/ 25993 w 9176496"/>
              <a:gd name="connsiteY3" fmla="*/ 5643625 h 5700706"/>
              <a:gd name="connsiteX4" fmla="*/ 592 w 9176496"/>
              <a:gd name="connsiteY4" fmla="*/ 966850 h 5700706"/>
              <a:gd name="connsiteX0" fmla="*/ 592 w 9176496"/>
              <a:gd name="connsiteY0" fmla="*/ 966310 h 5700166"/>
              <a:gd name="connsiteX1" fmla="*/ 9151096 w 9176496"/>
              <a:gd name="connsiteY1" fmla="*/ 18042 h 5700166"/>
              <a:gd name="connsiteX2" fmla="*/ 9176496 w 9176496"/>
              <a:gd name="connsiteY2" fmla="*/ 4669418 h 5700166"/>
              <a:gd name="connsiteX3" fmla="*/ 25993 w 9176496"/>
              <a:gd name="connsiteY3" fmla="*/ 5643085 h 5700166"/>
              <a:gd name="connsiteX4" fmla="*/ 592 w 9176496"/>
              <a:gd name="connsiteY4" fmla="*/ 966310 h 5700166"/>
              <a:gd name="connsiteX0" fmla="*/ 592 w 9176496"/>
              <a:gd name="connsiteY0" fmla="*/ 965550 h 5699406"/>
              <a:gd name="connsiteX1" fmla="*/ 9151096 w 9176496"/>
              <a:gd name="connsiteY1" fmla="*/ 17282 h 5699406"/>
              <a:gd name="connsiteX2" fmla="*/ 9176496 w 9176496"/>
              <a:gd name="connsiteY2" fmla="*/ 4668658 h 5699406"/>
              <a:gd name="connsiteX3" fmla="*/ 25993 w 9176496"/>
              <a:gd name="connsiteY3" fmla="*/ 5642325 h 5699406"/>
              <a:gd name="connsiteX4" fmla="*/ 592 w 9176496"/>
              <a:gd name="connsiteY4" fmla="*/ 965550 h 5699406"/>
              <a:gd name="connsiteX0" fmla="*/ 750 w 9176654"/>
              <a:gd name="connsiteY0" fmla="*/ 965550 h 5691610"/>
              <a:gd name="connsiteX1" fmla="*/ 9151254 w 9176654"/>
              <a:gd name="connsiteY1" fmla="*/ 17282 h 5691610"/>
              <a:gd name="connsiteX2" fmla="*/ 9176654 w 9176654"/>
              <a:gd name="connsiteY2" fmla="*/ 4668658 h 5691610"/>
              <a:gd name="connsiteX3" fmla="*/ 17685 w 9176654"/>
              <a:gd name="connsiteY3" fmla="*/ 5633858 h 5691610"/>
              <a:gd name="connsiteX4" fmla="*/ 750 w 9176654"/>
              <a:gd name="connsiteY4" fmla="*/ 965550 h 5691610"/>
              <a:gd name="connsiteX0" fmla="*/ 750 w 9176654"/>
              <a:gd name="connsiteY0" fmla="*/ 1006701 h 5732761"/>
              <a:gd name="connsiteX1" fmla="*/ 9168187 w 9176654"/>
              <a:gd name="connsiteY1" fmla="*/ 16099 h 5732761"/>
              <a:gd name="connsiteX2" fmla="*/ 9176654 w 9176654"/>
              <a:gd name="connsiteY2" fmla="*/ 4709809 h 5732761"/>
              <a:gd name="connsiteX3" fmla="*/ 17685 w 9176654"/>
              <a:gd name="connsiteY3" fmla="*/ 5675009 h 5732761"/>
              <a:gd name="connsiteX4" fmla="*/ 750 w 9176654"/>
              <a:gd name="connsiteY4" fmla="*/ 1006701 h 5732761"/>
              <a:gd name="connsiteX0" fmla="*/ 750 w 9176654"/>
              <a:gd name="connsiteY0" fmla="*/ 997832 h 5723892"/>
              <a:gd name="connsiteX1" fmla="*/ 9168187 w 9176654"/>
              <a:gd name="connsiteY1" fmla="*/ 7230 h 5723892"/>
              <a:gd name="connsiteX2" fmla="*/ 9176654 w 9176654"/>
              <a:gd name="connsiteY2" fmla="*/ 4700940 h 5723892"/>
              <a:gd name="connsiteX3" fmla="*/ 17685 w 9176654"/>
              <a:gd name="connsiteY3" fmla="*/ 5666140 h 5723892"/>
              <a:gd name="connsiteX4" fmla="*/ 750 w 9176654"/>
              <a:gd name="connsiteY4" fmla="*/ 997832 h 5723892"/>
              <a:gd name="connsiteX0" fmla="*/ 750 w 9176654"/>
              <a:gd name="connsiteY0" fmla="*/ 997510 h 5723570"/>
              <a:gd name="connsiteX1" fmla="*/ 9168187 w 9176654"/>
              <a:gd name="connsiteY1" fmla="*/ 6908 h 5723570"/>
              <a:gd name="connsiteX2" fmla="*/ 9176654 w 9176654"/>
              <a:gd name="connsiteY2" fmla="*/ 4700618 h 5723570"/>
              <a:gd name="connsiteX3" fmla="*/ 17685 w 9176654"/>
              <a:gd name="connsiteY3" fmla="*/ 5665818 h 5723570"/>
              <a:gd name="connsiteX4" fmla="*/ 750 w 9176654"/>
              <a:gd name="connsiteY4" fmla="*/ 997510 h 5723570"/>
              <a:gd name="connsiteX0" fmla="*/ 592 w 9184962"/>
              <a:gd name="connsiteY0" fmla="*/ 980792 h 5723786"/>
              <a:gd name="connsiteX1" fmla="*/ 9176495 w 9184962"/>
              <a:gd name="connsiteY1" fmla="*/ 7124 h 5723786"/>
              <a:gd name="connsiteX2" fmla="*/ 9184962 w 9184962"/>
              <a:gd name="connsiteY2" fmla="*/ 4700834 h 5723786"/>
              <a:gd name="connsiteX3" fmla="*/ 25993 w 9184962"/>
              <a:gd name="connsiteY3" fmla="*/ 5666034 h 5723786"/>
              <a:gd name="connsiteX4" fmla="*/ 592 w 9184962"/>
              <a:gd name="connsiteY4" fmla="*/ 980792 h 5723786"/>
              <a:gd name="connsiteX0" fmla="*/ 750 w 9185120"/>
              <a:gd name="connsiteY0" fmla="*/ 980792 h 5708238"/>
              <a:gd name="connsiteX1" fmla="*/ 9176653 w 9185120"/>
              <a:gd name="connsiteY1" fmla="*/ 7124 h 5708238"/>
              <a:gd name="connsiteX2" fmla="*/ 9185120 w 9185120"/>
              <a:gd name="connsiteY2" fmla="*/ 4700834 h 5708238"/>
              <a:gd name="connsiteX3" fmla="*/ 17684 w 9185120"/>
              <a:gd name="connsiteY3" fmla="*/ 5649101 h 5708238"/>
              <a:gd name="connsiteX4" fmla="*/ 750 w 9185120"/>
              <a:gd name="connsiteY4" fmla="*/ 980792 h 5708238"/>
              <a:gd name="connsiteX0" fmla="*/ 750 w 9185120"/>
              <a:gd name="connsiteY0" fmla="*/ 980792 h 5747215"/>
              <a:gd name="connsiteX1" fmla="*/ 9176653 w 9185120"/>
              <a:gd name="connsiteY1" fmla="*/ 7124 h 5747215"/>
              <a:gd name="connsiteX2" fmla="*/ 9185120 w 9185120"/>
              <a:gd name="connsiteY2" fmla="*/ 4700834 h 5747215"/>
              <a:gd name="connsiteX3" fmla="*/ 17684 w 9185120"/>
              <a:gd name="connsiteY3" fmla="*/ 5691434 h 5747215"/>
              <a:gd name="connsiteX4" fmla="*/ 750 w 9185120"/>
              <a:gd name="connsiteY4" fmla="*/ 980792 h 5747215"/>
              <a:gd name="connsiteX0" fmla="*/ 1630 w 9169067"/>
              <a:gd name="connsiteY0" fmla="*/ 1106428 h 5745851"/>
              <a:gd name="connsiteX1" fmla="*/ 9160600 w 9169067"/>
              <a:gd name="connsiteY1" fmla="*/ 5760 h 5745851"/>
              <a:gd name="connsiteX2" fmla="*/ 9169067 w 9169067"/>
              <a:gd name="connsiteY2" fmla="*/ 4699470 h 5745851"/>
              <a:gd name="connsiteX3" fmla="*/ 1631 w 9169067"/>
              <a:gd name="connsiteY3" fmla="*/ 5690070 h 5745851"/>
              <a:gd name="connsiteX4" fmla="*/ 1630 w 9169067"/>
              <a:gd name="connsiteY4" fmla="*/ 1106428 h 5745851"/>
              <a:gd name="connsiteX0" fmla="*/ 8465 w 9167436"/>
              <a:gd name="connsiteY0" fmla="*/ 997508 h 5746998"/>
              <a:gd name="connsiteX1" fmla="*/ 9158969 w 9167436"/>
              <a:gd name="connsiteY1" fmla="*/ 6907 h 5746998"/>
              <a:gd name="connsiteX2" fmla="*/ 9167436 w 9167436"/>
              <a:gd name="connsiteY2" fmla="*/ 4700617 h 5746998"/>
              <a:gd name="connsiteX3" fmla="*/ 0 w 9167436"/>
              <a:gd name="connsiteY3" fmla="*/ 5691217 h 5746998"/>
              <a:gd name="connsiteX4" fmla="*/ 8465 w 9167436"/>
              <a:gd name="connsiteY4" fmla="*/ 997508 h 5746998"/>
              <a:gd name="connsiteX0" fmla="*/ 8465 w 9167436"/>
              <a:gd name="connsiteY0" fmla="*/ 997119 h 5746609"/>
              <a:gd name="connsiteX1" fmla="*/ 9158969 w 9167436"/>
              <a:gd name="connsiteY1" fmla="*/ 6518 h 5746609"/>
              <a:gd name="connsiteX2" fmla="*/ 9167436 w 9167436"/>
              <a:gd name="connsiteY2" fmla="*/ 4700228 h 5746609"/>
              <a:gd name="connsiteX3" fmla="*/ 0 w 9167436"/>
              <a:gd name="connsiteY3" fmla="*/ 5690828 h 5746609"/>
              <a:gd name="connsiteX4" fmla="*/ 8465 w 9167436"/>
              <a:gd name="connsiteY4" fmla="*/ 997119 h 5746609"/>
              <a:gd name="connsiteX0" fmla="*/ 8465 w 9167436"/>
              <a:gd name="connsiteY0" fmla="*/ 963652 h 5713142"/>
              <a:gd name="connsiteX1" fmla="*/ 9142035 w 9167436"/>
              <a:gd name="connsiteY1" fmla="*/ 6918 h 5713142"/>
              <a:gd name="connsiteX2" fmla="*/ 9167436 w 9167436"/>
              <a:gd name="connsiteY2" fmla="*/ 4666761 h 5713142"/>
              <a:gd name="connsiteX3" fmla="*/ 0 w 9167436"/>
              <a:gd name="connsiteY3" fmla="*/ 5657361 h 5713142"/>
              <a:gd name="connsiteX4" fmla="*/ 8465 w 9167436"/>
              <a:gd name="connsiteY4" fmla="*/ 963652 h 5713142"/>
              <a:gd name="connsiteX0" fmla="*/ 8465 w 9167436"/>
              <a:gd name="connsiteY0" fmla="*/ 976284 h 5725774"/>
              <a:gd name="connsiteX1" fmla="*/ 9142035 w 9167436"/>
              <a:gd name="connsiteY1" fmla="*/ 19550 h 5725774"/>
              <a:gd name="connsiteX2" fmla="*/ 9167436 w 9167436"/>
              <a:gd name="connsiteY2" fmla="*/ 4679393 h 5725774"/>
              <a:gd name="connsiteX3" fmla="*/ 0 w 9167436"/>
              <a:gd name="connsiteY3" fmla="*/ 5669993 h 5725774"/>
              <a:gd name="connsiteX4" fmla="*/ 8465 w 9167436"/>
              <a:gd name="connsiteY4" fmla="*/ 976284 h 5725774"/>
              <a:gd name="connsiteX0" fmla="*/ 8465 w 9167436"/>
              <a:gd name="connsiteY0" fmla="*/ 978410 h 5727900"/>
              <a:gd name="connsiteX1" fmla="*/ 9142035 w 9167436"/>
              <a:gd name="connsiteY1" fmla="*/ 21676 h 5727900"/>
              <a:gd name="connsiteX2" fmla="*/ 9167436 w 9167436"/>
              <a:gd name="connsiteY2" fmla="*/ 4681519 h 5727900"/>
              <a:gd name="connsiteX3" fmla="*/ 0 w 9167436"/>
              <a:gd name="connsiteY3" fmla="*/ 5672119 h 5727900"/>
              <a:gd name="connsiteX4" fmla="*/ 8465 w 9167436"/>
              <a:gd name="connsiteY4" fmla="*/ 978410 h 5727900"/>
              <a:gd name="connsiteX0" fmla="*/ 8465 w 9167436"/>
              <a:gd name="connsiteY0" fmla="*/ 980601 h 5730091"/>
              <a:gd name="connsiteX1" fmla="*/ 9142035 w 9167436"/>
              <a:gd name="connsiteY1" fmla="*/ 23867 h 5730091"/>
              <a:gd name="connsiteX2" fmla="*/ 9167436 w 9167436"/>
              <a:gd name="connsiteY2" fmla="*/ 4683710 h 5730091"/>
              <a:gd name="connsiteX3" fmla="*/ 0 w 9167436"/>
              <a:gd name="connsiteY3" fmla="*/ 5674310 h 5730091"/>
              <a:gd name="connsiteX4" fmla="*/ 8465 w 9167436"/>
              <a:gd name="connsiteY4" fmla="*/ 980601 h 5730091"/>
              <a:gd name="connsiteX0" fmla="*/ 8465 w 9150503"/>
              <a:gd name="connsiteY0" fmla="*/ 980601 h 5730091"/>
              <a:gd name="connsiteX1" fmla="*/ 9142035 w 9150503"/>
              <a:gd name="connsiteY1" fmla="*/ 23867 h 5730091"/>
              <a:gd name="connsiteX2" fmla="*/ 9150503 w 9150503"/>
              <a:gd name="connsiteY2" fmla="*/ 4683710 h 5730091"/>
              <a:gd name="connsiteX3" fmla="*/ 0 w 9150503"/>
              <a:gd name="connsiteY3" fmla="*/ 5674310 h 5730091"/>
              <a:gd name="connsiteX4" fmla="*/ 8465 w 9150503"/>
              <a:gd name="connsiteY4" fmla="*/ 980601 h 5730091"/>
              <a:gd name="connsiteX0" fmla="*/ 8465 w 9150503"/>
              <a:gd name="connsiteY0" fmla="*/ 980601 h 5727239"/>
              <a:gd name="connsiteX1" fmla="*/ 9142035 w 9150503"/>
              <a:gd name="connsiteY1" fmla="*/ 23867 h 5727239"/>
              <a:gd name="connsiteX2" fmla="*/ 9150503 w 9150503"/>
              <a:gd name="connsiteY2" fmla="*/ 4683710 h 5727239"/>
              <a:gd name="connsiteX3" fmla="*/ 0 w 9150503"/>
              <a:gd name="connsiteY3" fmla="*/ 5674310 h 5727239"/>
              <a:gd name="connsiteX4" fmla="*/ 8465 w 9150503"/>
              <a:gd name="connsiteY4" fmla="*/ 980601 h 5727239"/>
              <a:gd name="connsiteX0" fmla="*/ 8465 w 9150503"/>
              <a:gd name="connsiteY0" fmla="*/ 980601 h 5700504"/>
              <a:gd name="connsiteX1" fmla="*/ 9142035 w 9150503"/>
              <a:gd name="connsiteY1" fmla="*/ 23867 h 5700504"/>
              <a:gd name="connsiteX2" fmla="*/ 9150503 w 9150503"/>
              <a:gd name="connsiteY2" fmla="*/ 4683710 h 5700504"/>
              <a:gd name="connsiteX3" fmla="*/ 0 w 9150503"/>
              <a:gd name="connsiteY3" fmla="*/ 5674310 h 5700504"/>
              <a:gd name="connsiteX4" fmla="*/ 8465 w 9150503"/>
              <a:gd name="connsiteY4" fmla="*/ 980601 h 5700504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061 h 5683781"/>
              <a:gd name="connsiteX1" fmla="*/ 9142035 w 9150503"/>
              <a:gd name="connsiteY1" fmla="*/ 23327 h 5683781"/>
              <a:gd name="connsiteX2" fmla="*/ 9150503 w 9150503"/>
              <a:gd name="connsiteY2" fmla="*/ 4683170 h 5683781"/>
              <a:gd name="connsiteX3" fmla="*/ 0 w 9150503"/>
              <a:gd name="connsiteY3" fmla="*/ 5656837 h 5683781"/>
              <a:gd name="connsiteX4" fmla="*/ 8465 w 9150503"/>
              <a:gd name="connsiteY4" fmla="*/ 980061 h 5683781"/>
              <a:gd name="connsiteX0" fmla="*/ 8465 w 9150503"/>
              <a:gd name="connsiteY0" fmla="*/ 979799 h 5683519"/>
              <a:gd name="connsiteX1" fmla="*/ 9142035 w 9150503"/>
              <a:gd name="connsiteY1" fmla="*/ 23065 h 5683519"/>
              <a:gd name="connsiteX2" fmla="*/ 9150503 w 9150503"/>
              <a:gd name="connsiteY2" fmla="*/ 4682908 h 5683519"/>
              <a:gd name="connsiteX3" fmla="*/ 0 w 9150503"/>
              <a:gd name="connsiteY3" fmla="*/ 5656575 h 5683519"/>
              <a:gd name="connsiteX4" fmla="*/ 8465 w 9150503"/>
              <a:gd name="connsiteY4" fmla="*/ 979799 h 5683519"/>
              <a:gd name="connsiteX0" fmla="*/ 8465 w 9150503"/>
              <a:gd name="connsiteY0" fmla="*/ 979542 h 5683262"/>
              <a:gd name="connsiteX1" fmla="*/ 9142035 w 9150503"/>
              <a:gd name="connsiteY1" fmla="*/ 22808 h 5683262"/>
              <a:gd name="connsiteX2" fmla="*/ 9150503 w 9150503"/>
              <a:gd name="connsiteY2" fmla="*/ 4682651 h 5683262"/>
              <a:gd name="connsiteX3" fmla="*/ 0 w 9150503"/>
              <a:gd name="connsiteY3" fmla="*/ 5656318 h 5683262"/>
              <a:gd name="connsiteX4" fmla="*/ 8465 w 9150503"/>
              <a:gd name="connsiteY4" fmla="*/ 979542 h 5683262"/>
              <a:gd name="connsiteX0" fmla="*/ 8465 w 9150503"/>
              <a:gd name="connsiteY0" fmla="*/ 979542 h 5690957"/>
              <a:gd name="connsiteX1" fmla="*/ 9142035 w 9150503"/>
              <a:gd name="connsiteY1" fmla="*/ 22808 h 5690957"/>
              <a:gd name="connsiteX2" fmla="*/ 9150503 w 9150503"/>
              <a:gd name="connsiteY2" fmla="*/ 4682651 h 5690957"/>
              <a:gd name="connsiteX3" fmla="*/ 0 w 9150503"/>
              <a:gd name="connsiteY3" fmla="*/ 5656318 h 5690957"/>
              <a:gd name="connsiteX4" fmla="*/ 8465 w 9150503"/>
              <a:gd name="connsiteY4" fmla="*/ 979542 h 5690957"/>
              <a:gd name="connsiteX0" fmla="*/ 1629 w 9152134"/>
              <a:gd name="connsiteY0" fmla="*/ 971341 h 5691223"/>
              <a:gd name="connsiteX1" fmla="*/ 9143666 w 9152134"/>
              <a:gd name="connsiteY1" fmla="*/ 23074 h 5691223"/>
              <a:gd name="connsiteX2" fmla="*/ 9152134 w 9152134"/>
              <a:gd name="connsiteY2" fmla="*/ 4682917 h 5691223"/>
              <a:gd name="connsiteX3" fmla="*/ 1631 w 9152134"/>
              <a:gd name="connsiteY3" fmla="*/ 5656584 h 5691223"/>
              <a:gd name="connsiteX4" fmla="*/ 1629 w 9152134"/>
              <a:gd name="connsiteY4" fmla="*/ 971341 h 5691223"/>
              <a:gd name="connsiteX0" fmla="*/ 8465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8465 w 9158970"/>
              <a:gd name="connsiteY4" fmla="*/ 971341 h 5691223"/>
              <a:gd name="connsiteX0" fmla="*/ 8465 w 9158970"/>
              <a:gd name="connsiteY0" fmla="*/ 987747 h 5690695"/>
              <a:gd name="connsiteX1" fmla="*/ 9150502 w 9158970"/>
              <a:gd name="connsiteY1" fmla="*/ 22546 h 5690695"/>
              <a:gd name="connsiteX2" fmla="*/ 9158970 w 9158970"/>
              <a:gd name="connsiteY2" fmla="*/ 4682389 h 5690695"/>
              <a:gd name="connsiteX3" fmla="*/ 0 w 9158970"/>
              <a:gd name="connsiteY3" fmla="*/ 5656056 h 5690695"/>
              <a:gd name="connsiteX4" fmla="*/ 8465 w 9158970"/>
              <a:gd name="connsiteY4" fmla="*/ 987747 h 5690695"/>
              <a:gd name="connsiteX0" fmla="*/ 16932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16932 w 9158970"/>
              <a:gd name="connsiteY4" fmla="*/ 971341 h 5691223"/>
              <a:gd name="connsiteX0" fmla="*/ 8465 w 9158970"/>
              <a:gd name="connsiteY0" fmla="*/ 979542 h 5690957"/>
              <a:gd name="connsiteX1" fmla="*/ 9150502 w 9158970"/>
              <a:gd name="connsiteY1" fmla="*/ 22808 h 5690957"/>
              <a:gd name="connsiteX2" fmla="*/ 9158970 w 9158970"/>
              <a:gd name="connsiteY2" fmla="*/ 4682651 h 5690957"/>
              <a:gd name="connsiteX3" fmla="*/ 0 w 9158970"/>
              <a:gd name="connsiteY3" fmla="*/ 5656318 h 5690957"/>
              <a:gd name="connsiteX4" fmla="*/ 8465 w 9158970"/>
              <a:gd name="connsiteY4" fmla="*/ 979542 h 5690957"/>
              <a:gd name="connsiteX0" fmla="*/ 8465 w 9158970"/>
              <a:gd name="connsiteY0" fmla="*/ 1004174 h 5715589"/>
              <a:gd name="connsiteX1" fmla="*/ 9150502 w 9158970"/>
              <a:gd name="connsiteY1" fmla="*/ 22040 h 5715589"/>
              <a:gd name="connsiteX2" fmla="*/ 9158970 w 9158970"/>
              <a:gd name="connsiteY2" fmla="*/ 4707283 h 5715589"/>
              <a:gd name="connsiteX3" fmla="*/ 0 w 9158970"/>
              <a:gd name="connsiteY3" fmla="*/ 5680950 h 5715589"/>
              <a:gd name="connsiteX4" fmla="*/ 8465 w 9158970"/>
              <a:gd name="connsiteY4" fmla="*/ 1004174 h 5715589"/>
              <a:gd name="connsiteX0" fmla="*/ 8465 w 9158970"/>
              <a:gd name="connsiteY0" fmla="*/ 998193 h 5709608"/>
              <a:gd name="connsiteX1" fmla="*/ 9150502 w 9158970"/>
              <a:gd name="connsiteY1" fmla="*/ 16059 h 5709608"/>
              <a:gd name="connsiteX2" fmla="*/ 9158970 w 9158970"/>
              <a:gd name="connsiteY2" fmla="*/ 4701302 h 5709608"/>
              <a:gd name="connsiteX3" fmla="*/ 0 w 9158970"/>
              <a:gd name="connsiteY3" fmla="*/ 5674969 h 5709608"/>
              <a:gd name="connsiteX4" fmla="*/ 8465 w 9158970"/>
              <a:gd name="connsiteY4" fmla="*/ 998193 h 5709608"/>
              <a:gd name="connsiteX0" fmla="*/ 8465 w 9158970"/>
              <a:gd name="connsiteY0" fmla="*/ 1008478 h 5719893"/>
              <a:gd name="connsiteX1" fmla="*/ 9150502 w 9158970"/>
              <a:gd name="connsiteY1" fmla="*/ 26344 h 5719893"/>
              <a:gd name="connsiteX2" fmla="*/ 9158970 w 9158970"/>
              <a:gd name="connsiteY2" fmla="*/ 4711587 h 5719893"/>
              <a:gd name="connsiteX3" fmla="*/ 0 w 9158970"/>
              <a:gd name="connsiteY3" fmla="*/ 5685254 h 5719893"/>
              <a:gd name="connsiteX4" fmla="*/ 8465 w 9158970"/>
              <a:gd name="connsiteY4" fmla="*/ 1008478 h 5719893"/>
              <a:gd name="connsiteX0" fmla="*/ 8465 w 9158970"/>
              <a:gd name="connsiteY0" fmla="*/ 1000118 h 5711533"/>
              <a:gd name="connsiteX1" fmla="*/ 9150502 w 9158970"/>
              <a:gd name="connsiteY1" fmla="*/ 17984 h 5711533"/>
              <a:gd name="connsiteX2" fmla="*/ 9158970 w 9158970"/>
              <a:gd name="connsiteY2" fmla="*/ 4703227 h 5711533"/>
              <a:gd name="connsiteX3" fmla="*/ 0 w 9158970"/>
              <a:gd name="connsiteY3" fmla="*/ 5676894 h 5711533"/>
              <a:gd name="connsiteX4" fmla="*/ 8465 w 9158970"/>
              <a:gd name="connsiteY4" fmla="*/ 1000118 h 5711533"/>
              <a:gd name="connsiteX0" fmla="*/ 8465 w 9150877"/>
              <a:gd name="connsiteY0" fmla="*/ 1000118 h 5712954"/>
              <a:gd name="connsiteX1" fmla="*/ 9150502 w 9150877"/>
              <a:gd name="connsiteY1" fmla="*/ 17984 h 5712954"/>
              <a:gd name="connsiteX2" fmla="*/ 9142037 w 9150877"/>
              <a:gd name="connsiteY2" fmla="*/ 4728627 h 5712954"/>
              <a:gd name="connsiteX3" fmla="*/ 0 w 9150877"/>
              <a:gd name="connsiteY3" fmla="*/ 5676894 h 5712954"/>
              <a:gd name="connsiteX4" fmla="*/ 8465 w 9150877"/>
              <a:gd name="connsiteY4" fmla="*/ 1000118 h 5712954"/>
              <a:gd name="connsiteX0" fmla="*/ 8465 w 9150877"/>
              <a:gd name="connsiteY0" fmla="*/ 1000118 h 5713905"/>
              <a:gd name="connsiteX1" fmla="*/ 9150502 w 9150877"/>
              <a:gd name="connsiteY1" fmla="*/ 17984 h 5713905"/>
              <a:gd name="connsiteX2" fmla="*/ 9142037 w 9150877"/>
              <a:gd name="connsiteY2" fmla="*/ 4728627 h 5713905"/>
              <a:gd name="connsiteX3" fmla="*/ 0 w 9150877"/>
              <a:gd name="connsiteY3" fmla="*/ 5676894 h 5713905"/>
              <a:gd name="connsiteX4" fmla="*/ 8465 w 9150877"/>
              <a:gd name="connsiteY4" fmla="*/ 1000118 h 5713905"/>
              <a:gd name="connsiteX0" fmla="*/ 8465 w 9150877"/>
              <a:gd name="connsiteY0" fmla="*/ 1000118 h 5714899"/>
              <a:gd name="connsiteX1" fmla="*/ 9150502 w 9150877"/>
              <a:gd name="connsiteY1" fmla="*/ 17984 h 5714899"/>
              <a:gd name="connsiteX2" fmla="*/ 9142037 w 9150877"/>
              <a:gd name="connsiteY2" fmla="*/ 4728627 h 5714899"/>
              <a:gd name="connsiteX3" fmla="*/ 0 w 9150877"/>
              <a:gd name="connsiteY3" fmla="*/ 5676894 h 5714899"/>
              <a:gd name="connsiteX4" fmla="*/ 8465 w 9150877"/>
              <a:gd name="connsiteY4" fmla="*/ 1000118 h 5714899"/>
              <a:gd name="connsiteX0" fmla="*/ 8465 w 9151316"/>
              <a:gd name="connsiteY0" fmla="*/ 1000118 h 5714899"/>
              <a:gd name="connsiteX1" fmla="*/ 9150502 w 9151316"/>
              <a:gd name="connsiteY1" fmla="*/ 17984 h 5714899"/>
              <a:gd name="connsiteX2" fmla="*/ 9150504 w 9151316"/>
              <a:gd name="connsiteY2" fmla="*/ 4728627 h 5714899"/>
              <a:gd name="connsiteX3" fmla="*/ 0 w 9151316"/>
              <a:gd name="connsiteY3" fmla="*/ 5676894 h 5714899"/>
              <a:gd name="connsiteX4" fmla="*/ 8465 w 9151316"/>
              <a:gd name="connsiteY4" fmla="*/ 1000118 h 5714899"/>
              <a:gd name="connsiteX0" fmla="*/ 8465 w 9151316"/>
              <a:gd name="connsiteY0" fmla="*/ 1000118 h 5715446"/>
              <a:gd name="connsiteX1" fmla="*/ 9150502 w 9151316"/>
              <a:gd name="connsiteY1" fmla="*/ 17984 h 5715446"/>
              <a:gd name="connsiteX2" fmla="*/ 9150504 w 9151316"/>
              <a:gd name="connsiteY2" fmla="*/ 4737094 h 5715446"/>
              <a:gd name="connsiteX3" fmla="*/ 0 w 9151316"/>
              <a:gd name="connsiteY3" fmla="*/ 5676894 h 5715446"/>
              <a:gd name="connsiteX4" fmla="*/ 8465 w 9151316"/>
              <a:gd name="connsiteY4" fmla="*/ 1000118 h 5715446"/>
              <a:gd name="connsiteX0" fmla="*/ 8465 w 9151316"/>
              <a:gd name="connsiteY0" fmla="*/ 909632 h 5624960"/>
              <a:gd name="connsiteX1" fmla="*/ 9150502 w 9151316"/>
              <a:gd name="connsiteY1" fmla="*/ 20632 h 5624960"/>
              <a:gd name="connsiteX2" fmla="*/ 9150504 w 9151316"/>
              <a:gd name="connsiteY2" fmla="*/ 4646608 h 5624960"/>
              <a:gd name="connsiteX3" fmla="*/ 0 w 9151316"/>
              <a:gd name="connsiteY3" fmla="*/ 5586408 h 5624960"/>
              <a:gd name="connsiteX4" fmla="*/ 8465 w 9151316"/>
              <a:gd name="connsiteY4" fmla="*/ 909632 h 5624960"/>
              <a:gd name="connsiteX0" fmla="*/ 8465 w 9151316"/>
              <a:gd name="connsiteY0" fmla="*/ 975372 h 5622967"/>
              <a:gd name="connsiteX1" fmla="*/ 9150502 w 9151316"/>
              <a:gd name="connsiteY1" fmla="*/ 18639 h 5622967"/>
              <a:gd name="connsiteX2" fmla="*/ 9150504 w 9151316"/>
              <a:gd name="connsiteY2" fmla="*/ 4644615 h 5622967"/>
              <a:gd name="connsiteX3" fmla="*/ 0 w 9151316"/>
              <a:gd name="connsiteY3" fmla="*/ 5584415 h 5622967"/>
              <a:gd name="connsiteX4" fmla="*/ 8465 w 9151316"/>
              <a:gd name="connsiteY4" fmla="*/ 975372 h 5622967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8935 h 5626530"/>
              <a:gd name="connsiteX1" fmla="*/ 9150502 w 9151316"/>
              <a:gd name="connsiteY1" fmla="*/ 22202 h 5626530"/>
              <a:gd name="connsiteX2" fmla="*/ 9150504 w 9151316"/>
              <a:gd name="connsiteY2" fmla="*/ 4648178 h 5626530"/>
              <a:gd name="connsiteX3" fmla="*/ 0 w 9151316"/>
              <a:gd name="connsiteY3" fmla="*/ 5587978 h 5626530"/>
              <a:gd name="connsiteX4" fmla="*/ 8465 w 9151316"/>
              <a:gd name="connsiteY4" fmla="*/ 978935 h 5626530"/>
              <a:gd name="connsiteX0" fmla="*/ 8465 w 9151316"/>
              <a:gd name="connsiteY0" fmla="*/ 983455 h 5631050"/>
              <a:gd name="connsiteX1" fmla="*/ 9150502 w 9151316"/>
              <a:gd name="connsiteY1" fmla="*/ 26722 h 5631050"/>
              <a:gd name="connsiteX2" fmla="*/ 9150504 w 9151316"/>
              <a:gd name="connsiteY2" fmla="*/ 4652698 h 5631050"/>
              <a:gd name="connsiteX3" fmla="*/ 0 w 9151316"/>
              <a:gd name="connsiteY3" fmla="*/ 5592498 h 5631050"/>
              <a:gd name="connsiteX4" fmla="*/ 8465 w 9151316"/>
              <a:gd name="connsiteY4" fmla="*/ 983455 h 5631050"/>
              <a:gd name="connsiteX0" fmla="*/ 8465 w 9151316"/>
              <a:gd name="connsiteY0" fmla="*/ 981166 h 5628761"/>
              <a:gd name="connsiteX1" fmla="*/ 9150502 w 9151316"/>
              <a:gd name="connsiteY1" fmla="*/ 24433 h 5628761"/>
              <a:gd name="connsiteX2" fmla="*/ 9150504 w 9151316"/>
              <a:gd name="connsiteY2" fmla="*/ 4650409 h 5628761"/>
              <a:gd name="connsiteX3" fmla="*/ 0 w 9151316"/>
              <a:gd name="connsiteY3" fmla="*/ 5590209 h 5628761"/>
              <a:gd name="connsiteX4" fmla="*/ 8465 w 9151316"/>
              <a:gd name="connsiteY4" fmla="*/ 981166 h 5628761"/>
              <a:gd name="connsiteX0" fmla="*/ 8465 w 9151316"/>
              <a:gd name="connsiteY0" fmla="*/ 978936 h 5626531"/>
              <a:gd name="connsiteX1" fmla="*/ 9150502 w 9151316"/>
              <a:gd name="connsiteY1" fmla="*/ 22203 h 5626531"/>
              <a:gd name="connsiteX2" fmla="*/ 9150504 w 9151316"/>
              <a:gd name="connsiteY2" fmla="*/ 4648179 h 5626531"/>
              <a:gd name="connsiteX3" fmla="*/ 0 w 9151316"/>
              <a:gd name="connsiteY3" fmla="*/ 5587979 h 5626531"/>
              <a:gd name="connsiteX4" fmla="*/ 8465 w 9151316"/>
              <a:gd name="connsiteY4" fmla="*/ 978936 h 5626531"/>
              <a:gd name="connsiteX0" fmla="*/ 8465 w 9151316"/>
              <a:gd name="connsiteY0" fmla="*/ 978155 h 5625750"/>
              <a:gd name="connsiteX1" fmla="*/ 9150502 w 9151316"/>
              <a:gd name="connsiteY1" fmla="*/ 21422 h 5625750"/>
              <a:gd name="connsiteX2" fmla="*/ 9150504 w 9151316"/>
              <a:gd name="connsiteY2" fmla="*/ 4647398 h 5625750"/>
              <a:gd name="connsiteX3" fmla="*/ 0 w 9151316"/>
              <a:gd name="connsiteY3" fmla="*/ 5587198 h 5625750"/>
              <a:gd name="connsiteX4" fmla="*/ 8465 w 9151316"/>
              <a:gd name="connsiteY4" fmla="*/ 978155 h 5625750"/>
              <a:gd name="connsiteX0" fmla="*/ 8465 w 9151316"/>
              <a:gd name="connsiteY0" fmla="*/ 986363 h 5625492"/>
              <a:gd name="connsiteX1" fmla="*/ 9150502 w 9151316"/>
              <a:gd name="connsiteY1" fmla="*/ 21164 h 5625492"/>
              <a:gd name="connsiteX2" fmla="*/ 9150504 w 9151316"/>
              <a:gd name="connsiteY2" fmla="*/ 4647140 h 5625492"/>
              <a:gd name="connsiteX3" fmla="*/ 0 w 9151316"/>
              <a:gd name="connsiteY3" fmla="*/ 5586940 h 5625492"/>
              <a:gd name="connsiteX4" fmla="*/ 8465 w 9151316"/>
              <a:gd name="connsiteY4" fmla="*/ 986363 h 5625492"/>
              <a:gd name="connsiteX0" fmla="*/ 8465 w 9151316"/>
              <a:gd name="connsiteY0" fmla="*/ 985195 h 5624324"/>
              <a:gd name="connsiteX1" fmla="*/ 9150502 w 9151316"/>
              <a:gd name="connsiteY1" fmla="*/ 19996 h 5624324"/>
              <a:gd name="connsiteX2" fmla="*/ 9150504 w 9151316"/>
              <a:gd name="connsiteY2" fmla="*/ 4645972 h 5624324"/>
              <a:gd name="connsiteX3" fmla="*/ 0 w 9151316"/>
              <a:gd name="connsiteY3" fmla="*/ 5585772 h 5624324"/>
              <a:gd name="connsiteX4" fmla="*/ 8465 w 9151316"/>
              <a:gd name="connsiteY4" fmla="*/ 985195 h 5624324"/>
              <a:gd name="connsiteX0" fmla="*/ 8465 w 9151316"/>
              <a:gd name="connsiteY0" fmla="*/ 991566 h 5630695"/>
              <a:gd name="connsiteX1" fmla="*/ 9150502 w 9151316"/>
              <a:gd name="connsiteY1" fmla="*/ 26367 h 5630695"/>
              <a:gd name="connsiteX2" fmla="*/ 9150504 w 9151316"/>
              <a:gd name="connsiteY2" fmla="*/ 4652343 h 5630695"/>
              <a:gd name="connsiteX3" fmla="*/ 0 w 9151316"/>
              <a:gd name="connsiteY3" fmla="*/ 5592143 h 5630695"/>
              <a:gd name="connsiteX4" fmla="*/ 8465 w 9151316"/>
              <a:gd name="connsiteY4" fmla="*/ 991566 h 5630695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518 h 5632647"/>
              <a:gd name="connsiteX1" fmla="*/ 9150502 w 9151316"/>
              <a:gd name="connsiteY1" fmla="*/ 28319 h 5632647"/>
              <a:gd name="connsiteX2" fmla="*/ 9150504 w 9151316"/>
              <a:gd name="connsiteY2" fmla="*/ 4654295 h 5632647"/>
              <a:gd name="connsiteX3" fmla="*/ 0 w 9151316"/>
              <a:gd name="connsiteY3" fmla="*/ 5594095 h 5632647"/>
              <a:gd name="connsiteX4" fmla="*/ 8465 w 9151316"/>
              <a:gd name="connsiteY4" fmla="*/ 993518 h 5632647"/>
              <a:gd name="connsiteX0" fmla="*/ 8465 w 9151316"/>
              <a:gd name="connsiteY0" fmla="*/ 977189 h 5633252"/>
              <a:gd name="connsiteX1" fmla="*/ 9150502 w 9151316"/>
              <a:gd name="connsiteY1" fmla="*/ 28924 h 5633252"/>
              <a:gd name="connsiteX2" fmla="*/ 9150504 w 9151316"/>
              <a:gd name="connsiteY2" fmla="*/ 4654900 h 5633252"/>
              <a:gd name="connsiteX3" fmla="*/ 0 w 9151316"/>
              <a:gd name="connsiteY3" fmla="*/ 5594700 h 5633252"/>
              <a:gd name="connsiteX4" fmla="*/ 8465 w 9151316"/>
              <a:gd name="connsiteY4" fmla="*/ 977189 h 5633252"/>
              <a:gd name="connsiteX0" fmla="*/ 8465 w 9151316"/>
              <a:gd name="connsiteY0" fmla="*/ 977488 h 5633551"/>
              <a:gd name="connsiteX1" fmla="*/ 9150502 w 9151316"/>
              <a:gd name="connsiteY1" fmla="*/ 29223 h 5633551"/>
              <a:gd name="connsiteX2" fmla="*/ 9150504 w 9151316"/>
              <a:gd name="connsiteY2" fmla="*/ 4655199 h 5633551"/>
              <a:gd name="connsiteX3" fmla="*/ 0 w 9151316"/>
              <a:gd name="connsiteY3" fmla="*/ 5594999 h 5633551"/>
              <a:gd name="connsiteX4" fmla="*/ 8465 w 9151316"/>
              <a:gd name="connsiteY4" fmla="*/ 977488 h 5633551"/>
              <a:gd name="connsiteX0" fmla="*/ 8465 w 9151316"/>
              <a:gd name="connsiteY0" fmla="*/ 961199 h 5634195"/>
              <a:gd name="connsiteX1" fmla="*/ 9150502 w 9151316"/>
              <a:gd name="connsiteY1" fmla="*/ 29867 h 5634195"/>
              <a:gd name="connsiteX2" fmla="*/ 9150504 w 9151316"/>
              <a:gd name="connsiteY2" fmla="*/ 4655843 h 5634195"/>
              <a:gd name="connsiteX3" fmla="*/ 0 w 9151316"/>
              <a:gd name="connsiteY3" fmla="*/ 5595643 h 5634195"/>
              <a:gd name="connsiteX4" fmla="*/ 8465 w 9151316"/>
              <a:gd name="connsiteY4" fmla="*/ 961199 h 5634195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840 h 5634836"/>
              <a:gd name="connsiteX1" fmla="*/ 9150502 w 9151316"/>
              <a:gd name="connsiteY1" fmla="*/ 30508 h 5634836"/>
              <a:gd name="connsiteX2" fmla="*/ 9150504 w 9151316"/>
              <a:gd name="connsiteY2" fmla="*/ 4656484 h 5634836"/>
              <a:gd name="connsiteX3" fmla="*/ 0 w 9151316"/>
              <a:gd name="connsiteY3" fmla="*/ 5596284 h 5634836"/>
              <a:gd name="connsiteX4" fmla="*/ 8465 w 9151316"/>
              <a:gd name="connsiteY4" fmla="*/ 961840 h 5634836"/>
              <a:gd name="connsiteX0" fmla="*/ 8465 w 9151316"/>
              <a:gd name="connsiteY0" fmla="*/ 957571 h 5630567"/>
              <a:gd name="connsiteX1" fmla="*/ 9150502 w 9151316"/>
              <a:gd name="connsiteY1" fmla="*/ 26239 h 5630567"/>
              <a:gd name="connsiteX2" fmla="*/ 9150504 w 9151316"/>
              <a:gd name="connsiteY2" fmla="*/ 4652215 h 5630567"/>
              <a:gd name="connsiteX3" fmla="*/ 0 w 9151316"/>
              <a:gd name="connsiteY3" fmla="*/ 5592015 h 5630567"/>
              <a:gd name="connsiteX4" fmla="*/ 8465 w 9151316"/>
              <a:gd name="connsiteY4" fmla="*/ 957571 h 5630567"/>
              <a:gd name="connsiteX0" fmla="*/ 8465 w 9151316"/>
              <a:gd name="connsiteY0" fmla="*/ 958864 h 5631860"/>
              <a:gd name="connsiteX1" fmla="*/ 9150502 w 9151316"/>
              <a:gd name="connsiteY1" fmla="*/ 27532 h 5631860"/>
              <a:gd name="connsiteX2" fmla="*/ 9150504 w 9151316"/>
              <a:gd name="connsiteY2" fmla="*/ 4653508 h 5631860"/>
              <a:gd name="connsiteX3" fmla="*/ 0 w 9151316"/>
              <a:gd name="connsiteY3" fmla="*/ 5593308 h 5631860"/>
              <a:gd name="connsiteX4" fmla="*/ 8465 w 9151316"/>
              <a:gd name="connsiteY4" fmla="*/ 958864 h 5631860"/>
              <a:gd name="connsiteX0" fmla="*/ 8465 w 9151316"/>
              <a:gd name="connsiteY0" fmla="*/ 958333 h 5631329"/>
              <a:gd name="connsiteX1" fmla="*/ 9150502 w 9151316"/>
              <a:gd name="connsiteY1" fmla="*/ 27001 h 5631329"/>
              <a:gd name="connsiteX2" fmla="*/ 9150504 w 9151316"/>
              <a:gd name="connsiteY2" fmla="*/ 4652977 h 5631329"/>
              <a:gd name="connsiteX3" fmla="*/ 0 w 9151316"/>
              <a:gd name="connsiteY3" fmla="*/ 5592777 h 5631329"/>
              <a:gd name="connsiteX4" fmla="*/ 8465 w 9151316"/>
              <a:gd name="connsiteY4" fmla="*/ 958333 h 5631329"/>
              <a:gd name="connsiteX0" fmla="*/ 8465 w 9151316"/>
              <a:gd name="connsiteY0" fmla="*/ 966530 h 5631060"/>
              <a:gd name="connsiteX1" fmla="*/ 9150502 w 9151316"/>
              <a:gd name="connsiteY1" fmla="*/ 26732 h 5631060"/>
              <a:gd name="connsiteX2" fmla="*/ 9150504 w 9151316"/>
              <a:gd name="connsiteY2" fmla="*/ 4652708 h 5631060"/>
              <a:gd name="connsiteX3" fmla="*/ 0 w 9151316"/>
              <a:gd name="connsiteY3" fmla="*/ 5592508 h 5631060"/>
              <a:gd name="connsiteX4" fmla="*/ 8465 w 9151316"/>
              <a:gd name="connsiteY4" fmla="*/ 966530 h 5631060"/>
              <a:gd name="connsiteX0" fmla="*/ 8465 w 9151316"/>
              <a:gd name="connsiteY0" fmla="*/ 970957 h 5635487"/>
              <a:gd name="connsiteX1" fmla="*/ 9150502 w 9151316"/>
              <a:gd name="connsiteY1" fmla="*/ 31159 h 5635487"/>
              <a:gd name="connsiteX2" fmla="*/ 9150504 w 9151316"/>
              <a:gd name="connsiteY2" fmla="*/ 4657135 h 5635487"/>
              <a:gd name="connsiteX3" fmla="*/ 0 w 9151316"/>
              <a:gd name="connsiteY3" fmla="*/ 5596935 h 5635487"/>
              <a:gd name="connsiteX4" fmla="*/ 8465 w 9151316"/>
              <a:gd name="connsiteY4" fmla="*/ 970957 h 5635487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52746 h 5634209"/>
              <a:gd name="connsiteX1" fmla="*/ 9150502 w 9151316"/>
              <a:gd name="connsiteY1" fmla="*/ 29881 h 5634209"/>
              <a:gd name="connsiteX2" fmla="*/ 9150504 w 9151316"/>
              <a:gd name="connsiteY2" fmla="*/ 4655857 h 5634209"/>
              <a:gd name="connsiteX3" fmla="*/ 0 w 9151316"/>
              <a:gd name="connsiteY3" fmla="*/ 5595657 h 5634209"/>
              <a:gd name="connsiteX4" fmla="*/ 8465 w 9151316"/>
              <a:gd name="connsiteY4" fmla="*/ 952746 h 5634209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70291 h 5634821"/>
              <a:gd name="connsiteX1" fmla="*/ 9150502 w 9151316"/>
              <a:gd name="connsiteY1" fmla="*/ 30493 h 5634821"/>
              <a:gd name="connsiteX2" fmla="*/ 9150504 w 9151316"/>
              <a:gd name="connsiteY2" fmla="*/ 4656469 h 5634821"/>
              <a:gd name="connsiteX3" fmla="*/ 0 w 9151316"/>
              <a:gd name="connsiteY3" fmla="*/ 5596269 h 5634821"/>
              <a:gd name="connsiteX4" fmla="*/ 8465 w 9151316"/>
              <a:gd name="connsiteY4" fmla="*/ 970291 h 5634821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62170 h 5635166"/>
              <a:gd name="connsiteX1" fmla="*/ 9152133 w 9152947"/>
              <a:gd name="connsiteY1" fmla="*/ 30838 h 5635166"/>
              <a:gd name="connsiteX2" fmla="*/ 9152135 w 9152947"/>
              <a:gd name="connsiteY2" fmla="*/ 4656814 h 5635166"/>
              <a:gd name="connsiteX3" fmla="*/ 1631 w 9152947"/>
              <a:gd name="connsiteY3" fmla="*/ 5596614 h 5635166"/>
              <a:gd name="connsiteX4" fmla="*/ 1629 w 9152947"/>
              <a:gd name="connsiteY4" fmla="*/ 962170 h 5635166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64770 h 5637766"/>
              <a:gd name="connsiteX1" fmla="*/ 9152133 w 9152947"/>
              <a:gd name="connsiteY1" fmla="*/ 33438 h 5637766"/>
              <a:gd name="connsiteX2" fmla="*/ 9152135 w 9152947"/>
              <a:gd name="connsiteY2" fmla="*/ 4659414 h 5637766"/>
              <a:gd name="connsiteX3" fmla="*/ 1631 w 9152947"/>
              <a:gd name="connsiteY3" fmla="*/ 5599214 h 5637766"/>
              <a:gd name="connsiteX4" fmla="*/ 1629 w 9152947"/>
              <a:gd name="connsiteY4" fmla="*/ 964770 h 5637766"/>
              <a:gd name="connsiteX0" fmla="*/ 1629 w 9152947"/>
              <a:gd name="connsiteY0" fmla="*/ 962490 h 5635486"/>
              <a:gd name="connsiteX1" fmla="*/ 9152133 w 9152947"/>
              <a:gd name="connsiteY1" fmla="*/ 31158 h 5635486"/>
              <a:gd name="connsiteX2" fmla="*/ 9152135 w 9152947"/>
              <a:gd name="connsiteY2" fmla="*/ 4657134 h 5635486"/>
              <a:gd name="connsiteX3" fmla="*/ 1631 w 9152947"/>
              <a:gd name="connsiteY3" fmla="*/ 5596934 h 5635486"/>
              <a:gd name="connsiteX4" fmla="*/ 1629 w 9152947"/>
              <a:gd name="connsiteY4" fmla="*/ 962490 h 5635486"/>
              <a:gd name="connsiteX0" fmla="*/ 8464 w 9151316"/>
              <a:gd name="connsiteY0" fmla="*/ 987015 h 5634611"/>
              <a:gd name="connsiteX1" fmla="*/ 9150502 w 9151316"/>
              <a:gd name="connsiteY1" fmla="*/ 30283 h 5634611"/>
              <a:gd name="connsiteX2" fmla="*/ 9150504 w 9151316"/>
              <a:gd name="connsiteY2" fmla="*/ 4656259 h 5634611"/>
              <a:gd name="connsiteX3" fmla="*/ 0 w 9151316"/>
              <a:gd name="connsiteY3" fmla="*/ 5596059 h 5634611"/>
              <a:gd name="connsiteX4" fmla="*/ 8464 w 9151316"/>
              <a:gd name="connsiteY4" fmla="*/ 987015 h 5634611"/>
              <a:gd name="connsiteX0" fmla="*/ 8464 w 9151316"/>
              <a:gd name="connsiteY0" fmla="*/ 987289 h 5634885"/>
              <a:gd name="connsiteX1" fmla="*/ 9150502 w 9151316"/>
              <a:gd name="connsiteY1" fmla="*/ 30557 h 5634885"/>
              <a:gd name="connsiteX2" fmla="*/ 9150504 w 9151316"/>
              <a:gd name="connsiteY2" fmla="*/ 4656533 h 5634885"/>
              <a:gd name="connsiteX3" fmla="*/ 0 w 9151316"/>
              <a:gd name="connsiteY3" fmla="*/ 5596333 h 5634885"/>
              <a:gd name="connsiteX4" fmla="*/ 8464 w 9151316"/>
              <a:gd name="connsiteY4" fmla="*/ 987289 h 5634885"/>
              <a:gd name="connsiteX0" fmla="*/ 8464 w 9151316"/>
              <a:gd name="connsiteY0" fmla="*/ 989038 h 5636634"/>
              <a:gd name="connsiteX1" fmla="*/ 9150502 w 9151316"/>
              <a:gd name="connsiteY1" fmla="*/ 32306 h 5636634"/>
              <a:gd name="connsiteX2" fmla="*/ 9150504 w 9151316"/>
              <a:gd name="connsiteY2" fmla="*/ 4658282 h 5636634"/>
              <a:gd name="connsiteX3" fmla="*/ 0 w 9151316"/>
              <a:gd name="connsiteY3" fmla="*/ 5598082 h 5636634"/>
              <a:gd name="connsiteX4" fmla="*/ 8464 w 9151316"/>
              <a:gd name="connsiteY4" fmla="*/ 989038 h 5636634"/>
              <a:gd name="connsiteX0" fmla="*/ 8464 w 9151316"/>
              <a:gd name="connsiteY0" fmla="*/ 1005342 h 5652938"/>
              <a:gd name="connsiteX1" fmla="*/ 9150502 w 9151316"/>
              <a:gd name="connsiteY1" fmla="*/ 31677 h 5652938"/>
              <a:gd name="connsiteX2" fmla="*/ 9150504 w 9151316"/>
              <a:gd name="connsiteY2" fmla="*/ 4674586 h 5652938"/>
              <a:gd name="connsiteX3" fmla="*/ 0 w 9151316"/>
              <a:gd name="connsiteY3" fmla="*/ 5614386 h 5652938"/>
              <a:gd name="connsiteX4" fmla="*/ 8464 w 9151316"/>
              <a:gd name="connsiteY4" fmla="*/ 1005342 h 5652938"/>
              <a:gd name="connsiteX0" fmla="*/ 1994 w 9151316"/>
              <a:gd name="connsiteY0" fmla="*/ 1409128 h 5642656"/>
              <a:gd name="connsiteX1" fmla="*/ 9150502 w 9151316"/>
              <a:gd name="connsiteY1" fmla="*/ 21395 h 5642656"/>
              <a:gd name="connsiteX2" fmla="*/ 9150504 w 9151316"/>
              <a:gd name="connsiteY2" fmla="*/ 4664304 h 5642656"/>
              <a:gd name="connsiteX3" fmla="*/ 0 w 9151316"/>
              <a:gd name="connsiteY3" fmla="*/ 5604104 h 5642656"/>
              <a:gd name="connsiteX4" fmla="*/ 1994 w 9151316"/>
              <a:gd name="connsiteY4" fmla="*/ 1409128 h 5642656"/>
              <a:gd name="connsiteX0" fmla="*/ 1994 w 9157401"/>
              <a:gd name="connsiteY0" fmla="*/ 1239961 h 5473489"/>
              <a:gd name="connsiteX1" fmla="*/ 9156972 w 9157401"/>
              <a:gd name="connsiteY1" fmla="*/ 24757 h 5473489"/>
              <a:gd name="connsiteX2" fmla="*/ 9150504 w 9157401"/>
              <a:gd name="connsiteY2" fmla="*/ 4495137 h 5473489"/>
              <a:gd name="connsiteX3" fmla="*/ 0 w 9157401"/>
              <a:gd name="connsiteY3" fmla="*/ 5434937 h 5473489"/>
              <a:gd name="connsiteX4" fmla="*/ 1994 w 9157401"/>
              <a:gd name="connsiteY4" fmla="*/ 1239961 h 5473489"/>
              <a:gd name="connsiteX0" fmla="*/ 1994 w 9157401"/>
              <a:gd name="connsiteY0" fmla="*/ 1250133 h 5483661"/>
              <a:gd name="connsiteX1" fmla="*/ 9156972 w 9157401"/>
              <a:gd name="connsiteY1" fmla="*/ 34929 h 5483661"/>
              <a:gd name="connsiteX2" fmla="*/ 9150504 w 9157401"/>
              <a:gd name="connsiteY2" fmla="*/ 4505309 h 5483661"/>
              <a:gd name="connsiteX3" fmla="*/ 0 w 9157401"/>
              <a:gd name="connsiteY3" fmla="*/ 5445109 h 5483661"/>
              <a:gd name="connsiteX4" fmla="*/ 1994 w 9157401"/>
              <a:gd name="connsiteY4" fmla="*/ 1250133 h 5483661"/>
              <a:gd name="connsiteX0" fmla="*/ 1994 w 9157401"/>
              <a:gd name="connsiteY0" fmla="*/ 1259027 h 5492555"/>
              <a:gd name="connsiteX1" fmla="*/ 9156972 w 9157401"/>
              <a:gd name="connsiteY1" fmla="*/ 43823 h 5492555"/>
              <a:gd name="connsiteX2" fmla="*/ 9150504 w 9157401"/>
              <a:gd name="connsiteY2" fmla="*/ 4514203 h 5492555"/>
              <a:gd name="connsiteX3" fmla="*/ 0 w 9157401"/>
              <a:gd name="connsiteY3" fmla="*/ 5454003 h 5492555"/>
              <a:gd name="connsiteX4" fmla="*/ 1994 w 9157401"/>
              <a:gd name="connsiteY4" fmla="*/ 1259027 h 5492555"/>
              <a:gd name="connsiteX0" fmla="*/ 1994 w 9157401"/>
              <a:gd name="connsiteY0" fmla="*/ 1258167 h 5491695"/>
              <a:gd name="connsiteX1" fmla="*/ 9156972 w 9157401"/>
              <a:gd name="connsiteY1" fmla="*/ 42963 h 5491695"/>
              <a:gd name="connsiteX2" fmla="*/ 9150504 w 9157401"/>
              <a:gd name="connsiteY2" fmla="*/ 4513343 h 5491695"/>
              <a:gd name="connsiteX3" fmla="*/ 0 w 9157401"/>
              <a:gd name="connsiteY3" fmla="*/ 5453143 h 5491695"/>
              <a:gd name="connsiteX4" fmla="*/ 1994 w 9157401"/>
              <a:gd name="connsiteY4" fmla="*/ 1258167 h 5491695"/>
              <a:gd name="connsiteX0" fmla="*/ 1994 w 9157401"/>
              <a:gd name="connsiteY0" fmla="*/ 1257610 h 5491138"/>
              <a:gd name="connsiteX1" fmla="*/ 9156972 w 9157401"/>
              <a:gd name="connsiteY1" fmla="*/ 42406 h 5491138"/>
              <a:gd name="connsiteX2" fmla="*/ 9150504 w 9157401"/>
              <a:gd name="connsiteY2" fmla="*/ 4512786 h 5491138"/>
              <a:gd name="connsiteX3" fmla="*/ 0 w 9157401"/>
              <a:gd name="connsiteY3" fmla="*/ 5452586 h 5491138"/>
              <a:gd name="connsiteX4" fmla="*/ 1994 w 9157401"/>
              <a:gd name="connsiteY4" fmla="*/ 1257610 h 5491138"/>
              <a:gd name="connsiteX0" fmla="*/ 1241 w 9156648"/>
              <a:gd name="connsiteY0" fmla="*/ 1257610 h 5572429"/>
              <a:gd name="connsiteX1" fmla="*/ 9156219 w 9156648"/>
              <a:gd name="connsiteY1" fmla="*/ 42406 h 5572429"/>
              <a:gd name="connsiteX2" fmla="*/ 9149751 w 9156648"/>
              <a:gd name="connsiteY2" fmla="*/ 4512786 h 5572429"/>
              <a:gd name="connsiteX3" fmla="*/ 5717 w 9156648"/>
              <a:gd name="connsiteY3" fmla="*/ 5538850 h 5572429"/>
              <a:gd name="connsiteX4" fmla="*/ 1241 w 9156648"/>
              <a:gd name="connsiteY4" fmla="*/ 1257610 h 5572429"/>
              <a:gd name="connsiteX0" fmla="*/ 1241 w 9156648"/>
              <a:gd name="connsiteY0" fmla="*/ 1257610 h 5569239"/>
              <a:gd name="connsiteX1" fmla="*/ 9156219 w 9156648"/>
              <a:gd name="connsiteY1" fmla="*/ 42406 h 5569239"/>
              <a:gd name="connsiteX2" fmla="*/ 9149751 w 9156648"/>
              <a:gd name="connsiteY2" fmla="*/ 4443775 h 5569239"/>
              <a:gd name="connsiteX3" fmla="*/ 5717 w 9156648"/>
              <a:gd name="connsiteY3" fmla="*/ 5538850 h 5569239"/>
              <a:gd name="connsiteX4" fmla="*/ 1241 w 9156648"/>
              <a:gd name="connsiteY4" fmla="*/ 1257610 h 5569239"/>
              <a:gd name="connsiteX0" fmla="*/ 1241 w 9156648"/>
              <a:gd name="connsiteY0" fmla="*/ 1257610 h 5575835"/>
              <a:gd name="connsiteX1" fmla="*/ 9156219 w 9156648"/>
              <a:gd name="connsiteY1" fmla="*/ 42406 h 5575835"/>
              <a:gd name="connsiteX2" fmla="*/ 9149751 w 9156648"/>
              <a:gd name="connsiteY2" fmla="*/ 4443775 h 5575835"/>
              <a:gd name="connsiteX3" fmla="*/ 5717 w 9156648"/>
              <a:gd name="connsiteY3" fmla="*/ 5538850 h 5575835"/>
              <a:gd name="connsiteX4" fmla="*/ 1241 w 9156648"/>
              <a:gd name="connsiteY4" fmla="*/ 1257610 h 5575835"/>
              <a:gd name="connsiteX0" fmla="*/ 1241 w 9156648"/>
              <a:gd name="connsiteY0" fmla="*/ 1257610 h 5577348"/>
              <a:gd name="connsiteX1" fmla="*/ 9156219 w 9156648"/>
              <a:gd name="connsiteY1" fmla="*/ 42406 h 5577348"/>
              <a:gd name="connsiteX2" fmla="*/ 9149751 w 9156648"/>
              <a:gd name="connsiteY2" fmla="*/ 4443775 h 5577348"/>
              <a:gd name="connsiteX3" fmla="*/ 5717 w 9156648"/>
              <a:gd name="connsiteY3" fmla="*/ 5538850 h 5577348"/>
              <a:gd name="connsiteX4" fmla="*/ 1241 w 9156648"/>
              <a:gd name="connsiteY4" fmla="*/ 1257610 h 5577348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65951 h 5585174"/>
              <a:gd name="connsiteX1" fmla="*/ 9156219 w 9156648"/>
              <a:gd name="connsiteY1" fmla="*/ 42121 h 5585174"/>
              <a:gd name="connsiteX2" fmla="*/ 9149751 w 9156648"/>
              <a:gd name="connsiteY2" fmla="*/ 4452116 h 5585174"/>
              <a:gd name="connsiteX3" fmla="*/ 5717 w 9156648"/>
              <a:gd name="connsiteY3" fmla="*/ 5547191 h 5585174"/>
              <a:gd name="connsiteX4" fmla="*/ 1241 w 9156648"/>
              <a:gd name="connsiteY4" fmla="*/ 1265951 h 5585174"/>
              <a:gd name="connsiteX0" fmla="*/ 926 w 9156333"/>
              <a:gd name="connsiteY0" fmla="*/ 1265951 h 5585174"/>
              <a:gd name="connsiteX1" fmla="*/ 9155904 w 9156333"/>
              <a:gd name="connsiteY1" fmla="*/ 42121 h 5585174"/>
              <a:gd name="connsiteX2" fmla="*/ 9149436 w 9156333"/>
              <a:gd name="connsiteY2" fmla="*/ 4452116 h 5585174"/>
              <a:gd name="connsiteX3" fmla="*/ 11872 w 9156333"/>
              <a:gd name="connsiteY3" fmla="*/ 5547191 h 5585174"/>
              <a:gd name="connsiteX4" fmla="*/ 926 w 9156333"/>
              <a:gd name="connsiteY4" fmla="*/ 1265951 h 55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333" h="5585174">
                <a:moveTo>
                  <a:pt x="926" y="1265951"/>
                </a:moveTo>
                <a:cubicBezTo>
                  <a:pt x="1078467" y="846240"/>
                  <a:pt x="4540812" y="-224607"/>
                  <a:pt x="9155904" y="42121"/>
                </a:cubicBezTo>
                <a:cubicBezTo>
                  <a:pt x="9158726" y="1606691"/>
                  <a:pt x="9146614" y="2887546"/>
                  <a:pt x="9149436" y="4452116"/>
                </a:cubicBezTo>
                <a:cubicBezTo>
                  <a:pt x="6384260" y="5329880"/>
                  <a:pt x="3358374" y="5713703"/>
                  <a:pt x="11872" y="5547191"/>
                </a:cubicBezTo>
                <a:cubicBezTo>
                  <a:pt x="17516" y="3999555"/>
                  <a:pt x="-4718" y="2813587"/>
                  <a:pt x="926" y="1265951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2179" y="4200840"/>
            <a:ext cx="10972799" cy="1285560"/>
          </a:xfrm>
          <a:prstGeom prst="rect">
            <a:avLst/>
          </a:prstGeom>
        </p:spPr>
        <p:txBody>
          <a:bodyPr/>
          <a:lstStyle>
            <a:lvl1pPr algn="l">
              <a:defRPr sz="3500" cap="all" baseline="0">
                <a:solidFill>
                  <a:srgbClr val="2436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39" b="4518"/>
          <a:stretch/>
        </p:blipFill>
        <p:spPr>
          <a:xfrm>
            <a:off x="-11288" y="5141343"/>
            <a:ext cx="122032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/Unter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-9863" y="719743"/>
            <a:ext cx="12208444" cy="5585174"/>
          </a:xfrm>
          <a:custGeom>
            <a:avLst/>
            <a:gdLst>
              <a:gd name="connsiteX0" fmla="*/ 0 w 1987704"/>
              <a:gd name="connsiteY0" fmla="*/ 0 h 1569509"/>
              <a:gd name="connsiteX1" fmla="*/ 1987704 w 1987704"/>
              <a:gd name="connsiteY1" fmla="*/ 0 h 1569509"/>
              <a:gd name="connsiteX2" fmla="*/ 1987704 w 1987704"/>
              <a:gd name="connsiteY2" fmla="*/ 1569509 h 1569509"/>
              <a:gd name="connsiteX3" fmla="*/ 0 w 1987704"/>
              <a:gd name="connsiteY3" fmla="*/ 1569509 h 1569509"/>
              <a:gd name="connsiteX4" fmla="*/ 0 w 1987704"/>
              <a:gd name="connsiteY4" fmla="*/ 0 h 1569509"/>
              <a:gd name="connsiteX0" fmla="*/ 0 w 2334837"/>
              <a:gd name="connsiteY0" fmla="*/ 0 h 2373842"/>
              <a:gd name="connsiteX1" fmla="*/ 2334837 w 2334837"/>
              <a:gd name="connsiteY1" fmla="*/ 804333 h 2373842"/>
              <a:gd name="connsiteX2" fmla="*/ 2334837 w 2334837"/>
              <a:gd name="connsiteY2" fmla="*/ 2373842 h 2373842"/>
              <a:gd name="connsiteX3" fmla="*/ 347133 w 2334837"/>
              <a:gd name="connsiteY3" fmla="*/ 2373842 h 2373842"/>
              <a:gd name="connsiteX4" fmla="*/ 0 w 2334837"/>
              <a:gd name="connsiteY4" fmla="*/ 0 h 2373842"/>
              <a:gd name="connsiteX0" fmla="*/ 0 w 9108170"/>
              <a:gd name="connsiteY0" fmla="*/ 982134 h 3355976"/>
              <a:gd name="connsiteX1" fmla="*/ 9108170 w 9108170"/>
              <a:gd name="connsiteY1" fmla="*/ 0 h 3355976"/>
              <a:gd name="connsiteX2" fmla="*/ 2334837 w 9108170"/>
              <a:gd name="connsiteY2" fmla="*/ 3355976 h 3355976"/>
              <a:gd name="connsiteX3" fmla="*/ 347133 w 9108170"/>
              <a:gd name="connsiteY3" fmla="*/ 3355976 h 3355976"/>
              <a:gd name="connsiteX4" fmla="*/ 0 w 9108170"/>
              <a:gd name="connsiteY4" fmla="*/ 982134 h 3355976"/>
              <a:gd name="connsiteX0" fmla="*/ 0 w 9133570"/>
              <a:gd name="connsiteY0" fmla="*/ 982134 h 4651376"/>
              <a:gd name="connsiteX1" fmla="*/ 9108170 w 9133570"/>
              <a:gd name="connsiteY1" fmla="*/ 0 h 4651376"/>
              <a:gd name="connsiteX2" fmla="*/ 9133570 w 9133570"/>
              <a:gd name="connsiteY2" fmla="*/ 4651376 h 4651376"/>
              <a:gd name="connsiteX3" fmla="*/ 347133 w 9133570"/>
              <a:gd name="connsiteY3" fmla="*/ 3355976 h 4651376"/>
              <a:gd name="connsiteX4" fmla="*/ 0 w 9133570"/>
              <a:gd name="connsiteY4" fmla="*/ 982134 h 4651376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25043"/>
              <a:gd name="connsiteX1" fmla="*/ 9125103 w 9150503"/>
              <a:gd name="connsiteY1" fmla="*/ 0 h 5625043"/>
              <a:gd name="connsiteX2" fmla="*/ 9150503 w 9150503"/>
              <a:gd name="connsiteY2" fmla="*/ 4651376 h 5625043"/>
              <a:gd name="connsiteX3" fmla="*/ 0 w 9150503"/>
              <a:gd name="connsiteY3" fmla="*/ 5625043 h 5625043"/>
              <a:gd name="connsiteX4" fmla="*/ 16933 w 9150503"/>
              <a:gd name="connsiteY4" fmla="*/ 982134 h 5625043"/>
              <a:gd name="connsiteX0" fmla="*/ 16933 w 9150503"/>
              <a:gd name="connsiteY0" fmla="*/ 982134 h 5641744"/>
              <a:gd name="connsiteX1" fmla="*/ 9125103 w 9150503"/>
              <a:gd name="connsiteY1" fmla="*/ 0 h 5641744"/>
              <a:gd name="connsiteX2" fmla="*/ 9150503 w 9150503"/>
              <a:gd name="connsiteY2" fmla="*/ 4651376 h 5641744"/>
              <a:gd name="connsiteX3" fmla="*/ 0 w 9150503"/>
              <a:gd name="connsiteY3" fmla="*/ 5625043 h 5641744"/>
              <a:gd name="connsiteX4" fmla="*/ 16933 w 9150503"/>
              <a:gd name="connsiteY4" fmla="*/ 982134 h 5641744"/>
              <a:gd name="connsiteX0" fmla="*/ 16933 w 9150503"/>
              <a:gd name="connsiteY0" fmla="*/ 982134 h 5648713"/>
              <a:gd name="connsiteX1" fmla="*/ 9125103 w 9150503"/>
              <a:gd name="connsiteY1" fmla="*/ 0 h 5648713"/>
              <a:gd name="connsiteX2" fmla="*/ 9150503 w 9150503"/>
              <a:gd name="connsiteY2" fmla="*/ 4651376 h 5648713"/>
              <a:gd name="connsiteX3" fmla="*/ 0 w 9150503"/>
              <a:gd name="connsiteY3" fmla="*/ 5625043 h 5648713"/>
              <a:gd name="connsiteX4" fmla="*/ 16933 w 9150503"/>
              <a:gd name="connsiteY4" fmla="*/ 982134 h 5648713"/>
              <a:gd name="connsiteX0" fmla="*/ 16933 w 9150503"/>
              <a:gd name="connsiteY0" fmla="*/ 982134 h 5690912"/>
              <a:gd name="connsiteX1" fmla="*/ 9125103 w 9150503"/>
              <a:gd name="connsiteY1" fmla="*/ 0 h 5690912"/>
              <a:gd name="connsiteX2" fmla="*/ 9150503 w 9150503"/>
              <a:gd name="connsiteY2" fmla="*/ 4651376 h 5690912"/>
              <a:gd name="connsiteX3" fmla="*/ 0 w 9150503"/>
              <a:gd name="connsiteY3" fmla="*/ 5625043 h 5690912"/>
              <a:gd name="connsiteX4" fmla="*/ 16933 w 9150503"/>
              <a:gd name="connsiteY4" fmla="*/ 982134 h 5690912"/>
              <a:gd name="connsiteX0" fmla="*/ 16933 w 9150503"/>
              <a:gd name="connsiteY0" fmla="*/ 982134 h 5676706"/>
              <a:gd name="connsiteX1" fmla="*/ 9125103 w 9150503"/>
              <a:gd name="connsiteY1" fmla="*/ 0 h 5676706"/>
              <a:gd name="connsiteX2" fmla="*/ 9150503 w 9150503"/>
              <a:gd name="connsiteY2" fmla="*/ 4651376 h 5676706"/>
              <a:gd name="connsiteX3" fmla="*/ 0 w 9150503"/>
              <a:gd name="connsiteY3" fmla="*/ 5625043 h 5676706"/>
              <a:gd name="connsiteX4" fmla="*/ 16933 w 9150503"/>
              <a:gd name="connsiteY4" fmla="*/ 982134 h 5676706"/>
              <a:gd name="connsiteX0" fmla="*/ 16933 w 9150503"/>
              <a:gd name="connsiteY0" fmla="*/ 982134 h 5679276"/>
              <a:gd name="connsiteX1" fmla="*/ 9125103 w 9150503"/>
              <a:gd name="connsiteY1" fmla="*/ 0 h 5679276"/>
              <a:gd name="connsiteX2" fmla="*/ 9150503 w 9150503"/>
              <a:gd name="connsiteY2" fmla="*/ 4651376 h 5679276"/>
              <a:gd name="connsiteX3" fmla="*/ 0 w 9150503"/>
              <a:gd name="connsiteY3" fmla="*/ 5625043 h 5679276"/>
              <a:gd name="connsiteX4" fmla="*/ 16933 w 9150503"/>
              <a:gd name="connsiteY4" fmla="*/ 982134 h 5679276"/>
              <a:gd name="connsiteX0" fmla="*/ 16933 w 9150503"/>
              <a:gd name="connsiteY0" fmla="*/ 982134 h 5682076"/>
              <a:gd name="connsiteX1" fmla="*/ 9125103 w 9150503"/>
              <a:gd name="connsiteY1" fmla="*/ 0 h 5682076"/>
              <a:gd name="connsiteX2" fmla="*/ 9150503 w 9150503"/>
              <a:gd name="connsiteY2" fmla="*/ 4651376 h 5682076"/>
              <a:gd name="connsiteX3" fmla="*/ 0 w 9150503"/>
              <a:gd name="connsiteY3" fmla="*/ 5625043 h 5682076"/>
              <a:gd name="connsiteX4" fmla="*/ 16933 w 9150503"/>
              <a:gd name="connsiteY4" fmla="*/ 982134 h 5682076"/>
              <a:gd name="connsiteX0" fmla="*/ 16933 w 9150503"/>
              <a:gd name="connsiteY0" fmla="*/ 982134 h 5665052"/>
              <a:gd name="connsiteX1" fmla="*/ 9125103 w 9150503"/>
              <a:gd name="connsiteY1" fmla="*/ 0 h 5665052"/>
              <a:gd name="connsiteX2" fmla="*/ 9150503 w 9150503"/>
              <a:gd name="connsiteY2" fmla="*/ 4651376 h 5665052"/>
              <a:gd name="connsiteX3" fmla="*/ 0 w 9150503"/>
              <a:gd name="connsiteY3" fmla="*/ 5625043 h 5665052"/>
              <a:gd name="connsiteX4" fmla="*/ 16933 w 9150503"/>
              <a:gd name="connsiteY4" fmla="*/ 982134 h 5665052"/>
              <a:gd name="connsiteX0" fmla="*/ 16933 w 9150503"/>
              <a:gd name="connsiteY0" fmla="*/ 982134 h 5679156"/>
              <a:gd name="connsiteX1" fmla="*/ 9125103 w 9150503"/>
              <a:gd name="connsiteY1" fmla="*/ 0 h 5679156"/>
              <a:gd name="connsiteX2" fmla="*/ 9150503 w 9150503"/>
              <a:gd name="connsiteY2" fmla="*/ 4651376 h 5679156"/>
              <a:gd name="connsiteX3" fmla="*/ 0 w 9150503"/>
              <a:gd name="connsiteY3" fmla="*/ 5625043 h 5679156"/>
              <a:gd name="connsiteX4" fmla="*/ 16933 w 9150503"/>
              <a:gd name="connsiteY4" fmla="*/ 982134 h 5679156"/>
              <a:gd name="connsiteX0" fmla="*/ 16933 w 9150503"/>
              <a:gd name="connsiteY0" fmla="*/ 982134 h 5682124"/>
              <a:gd name="connsiteX1" fmla="*/ 9125103 w 9150503"/>
              <a:gd name="connsiteY1" fmla="*/ 0 h 5682124"/>
              <a:gd name="connsiteX2" fmla="*/ 9150503 w 9150503"/>
              <a:gd name="connsiteY2" fmla="*/ 4651376 h 5682124"/>
              <a:gd name="connsiteX3" fmla="*/ 0 w 9150503"/>
              <a:gd name="connsiteY3" fmla="*/ 5625043 h 5682124"/>
              <a:gd name="connsiteX4" fmla="*/ 16933 w 9150503"/>
              <a:gd name="connsiteY4" fmla="*/ 982134 h 5682124"/>
              <a:gd name="connsiteX0" fmla="*/ 16933 w 9150503"/>
              <a:gd name="connsiteY0" fmla="*/ 994892 h 5694882"/>
              <a:gd name="connsiteX1" fmla="*/ 9125103 w 9150503"/>
              <a:gd name="connsiteY1" fmla="*/ 12758 h 5694882"/>
              <a:gd name="connsiteX2" fmla="*/ 9150503 w 9150503"/>
              <a:gd name="connsiteY2" fmla="*/ 4664134 h 5694882"/>
              <a:gd name="connsiteX3" fmla="*/ 0 w 9150503"/>
              <a:gd name="connsiteY3" fmla="*/ 5637801 h 5694882"/>
              <a:gd name="connsiteX4" fmla="*/ 16933 w 9150503"/>
              <a:gd name="connsiteY4" fmla="*/ 994892 h 5694882"/>
              <a:gd name="connsiteX0" fmla="*/ 16933 w 9150503"/>
              <a:gd name="connsiteY0" fmla="*/ 1000049 h 5700039"/>
              <a:gd name="connsiteX1" fmla="*/ 9125103 w 9150503"/>
              <a:gd name="connsiteY1" fmla="*/ 17915 h 5700039"/>
              <a:gd name="connsiteX2" fmla="*/ 9150503 w 9150503"/>
              <a:gd name="connsiteY2" fmla="*/ 4669291 h 5700039"/>
              <a:gd name="connsiteX3" fmla="*/ 0 w 9150503"/>
              <a:gd name="connsiteY3" fmla="*/ 5642958 h 5700039"/>
              <a:gd name="connsiteX4" fmla="*/ 16933 w 9150503"/>
              <a:gd name="connsiteY4" fmla="*/ 1000049 h 5700039"/>
              <a:gd name="connsiteX0" fmla="*/ 16933 w 9150503"/>
              <a:gd name="connsiteY0" fmla="*/ 1001790 h 5701780"/>
              <a:gd name="connsiteX1" fmla="*/ 9125103 w 9150503"/>
              <a:gd name="connsiteY1" fmla="*/ 19656 h 5701780"/>
              <a:gd name="connsiteX2" fmla="*/ 9150503 w 9150503"/>
              <a:gd name="connsiteY2" fmla="*/ 4671032 h 5701780"/>
              <a:gd name="connsiteX3" fmla="*/ 0 w 9150503"/>
              <a:gd name="connsiteY3" fmla="*/ 5644699 h 5701780"/>
              <a:gd name="connsiteX4" fmla="*/ 16933 w 9150503"/>
              <a:gd name="connsiteY4" fmla="*/ 1001790 h 5701780"/>
              <a:gd name="connsiteX0" fmla="*/ 16933 w 9150503"/>
              <a:gd name="connsiteY0" fmla="*/ 988523 h 5688513"/>
              <a:gd name="connsiteX1" fmla="*/ 9125103 w 9150503"/>
              <a:gd name="connsiteY1" fmla="*/ 6389 h 5688513"/>
              <a:gd name="connsiteX2" fmla="*/ 9150503 w 9150503"/>
              <a:gd name="connsiteY2" fmla="*/ 4657765 h 5688513"/>
              <a:gd name="connsiteX3" fmla="*/ 0 w 9150503"/>
              <a:gd name="connsiteY3" fmla="*/ 5631432 h 5688513"/>
              <a:gd name="connsiteX4" fmla="*/ 16933 w 9150503"/>
              <a:gd name="connsiteY4" fmla="*/ 988523 h 5688513"/>
              <a:gd name="connsiteX0" fmla="*/ 16933 w 9150503"/>
              <a:gd name="connsiteY0" fmla="*/ 999623 h 5699613"/>
              <a:gd name="connsiteX1" fmla="*/ 9125103 w 9150503"/>
              <a:gd name="connsiteY1" fmla="*/ 17489 h 5699613"/>
              <a:gd name="connsiteX2" fmla="*/ 9150503 w 9150503"/>
              <a:gd name="connsiteY2" fmla="*/ 4668865 h 5699613"/>
              <a:gd name="connsiteX3" fmla="*/ 0 w 9150503"/>
              <a:gd name="connsiteY3" fmla="*/ 5642532 h 5699613"/>
              <a:gd name="connsiteX4" fmla="*/ 16933 w 9150503"/>
              <a:gd name="connsiteY4" fmla="*/ 999623 h 5699613"/>
              <a:gd name="connsiteX0" fmla="*/ 592 w 9176496"/>
              <a:gd name="connsiteY0" fmla="*/ 966850 h 5700706"/>
              <a:gd name="connsiteX1" fmla="*/ 9151096 w 9176496"/>
              <a:gd name="connsiteY1" fmla="*/ 18582 h 5700706"/>
              <a:gd name="connsiteX2" fmla="*/ 9176496 w 9176496"/>
              <a:gd name="connsiteY2" fmla="*/ 4669958 h 5700706"/>
              <a:gd name="connsiteX3" fmla="*/ 25993 w 9176496"/>
              <a:gd name="connsiteY3" fmla="*/ 5643625 h 5700706"/>
              <a:gd name="connsiteX4" fmla="*/ 592 w 9176496"/>
              <a:gd name="connsiteY4" fmla="*/ 966850 h 5700706"/>
              <a:gd name="connsiteX0" fmla="*/ 592 w 9176496"/>
              <a:gd name="connsiteY0" fmla="*/ 966310 h 5700166"/>
              <a:gd name="connsiteX1" fmla="*/ 9151096 w 9176496"/>
              <a:gd name="connsiteY1" fmla="*/ 18042 h 5700166"/>
              <a:gd name="connsiteX2" fmla="*/ 9176496 w 9176496"/>
              <a:gd name="connsiteY2" fmla="*/ 4669418 h 5700166"/>
              <a:gd name="connsiteX3" fmla="*/ 25993 w 9176496"/>
              <a:gd name="connsiteY3" fmla="*/ 5643085 h 5700166"/>
              <a:gd name="connsiteX4" fmla="*/ 592 w 9176496"/>
              <a:gd name="connsiteY4" fmla="*/ 966310 h 5700166"/>
              <a:gd name="connsiteX0" fmla="*/ 592 w 9176496"/>
              <a:gd name="connsiteY0" fmla="*/ 965550 h 5699406"/>
              <a:gd name="connsiteX1" fmla="*/ 9151096 w 9176496"/>
              <a:gd name="connsiteY1" fmla="*/ 17282 h 5699406"/>
              <a:gd name="connsiteX2" fmla="*/ 9176496 w 9176496"/>
              <a:gd name="connsiteY2" fmla="*/ 4668658 h 5699406"/>
              <a:gd name="connsiteX3" fmla="*/ 25993 w 9176496"/>
              <a:gd name="connsiteY3" fmla="*/ 5642325 h 5699406"/>
              <a:gd name="connsiteX4" fmla="*/ 592 w 9176496"/>
              <a:gd name="connsiteY4" fmla="*/ 965550 h 5699406"/>
              <a:gd name="connsiteX0" fmla="*/ 750 w 9176654"/>
              <a:gd name="connsiteY0" fmla="*/ 965550 h 5691610"/>
              <a:gd name="connsiteX1" fmla="*/ 9151254 w 9176654"/>
              <a:gd name="connsiteY1" fmla="*/ 17282 h 5691610"/>
              <a:gd name="connsiteX2" fmla="*/ 9176654 w 9176654"/>
              <a:gd name="connsiteY2" fmla="*/ 4668658 h 5691610"/>
              <a:gd name="connsiteX3" fmla="*/ 17685 w 9176654"/>
              <a:gd name="connsiteY3" fmla="*/ 5633858 h 5691610"/>
              <a:gd name="connsiteX4" fmla="*/ 750 w 9176654"/>
              <a:gd name="connsiteY4" fmla="*/ 965550 h 5691610"/>
              <a:gd name="connsiteX0" fmla="*/ 750 w 9176654"/>
              <a:gd name="connsiteY0" fmla="*/ 1006701 h 5732761"/>
              <a:gd name="connsiteX1" fmla="*/ 9168187 w 9176654"/>
              <a:gd name="connsiteY1" fmla="*/ 16099 h 5732761"/>
              <a:gd name="connsiteX2" fmla="*/ 9176654 w 9176654"/>
              <a:gd name="connsiteY2" fmla="*/ 4709809 h 5732761"/>
              <a:gd name="connsiteX3" fmla="*/ 17685 w 9176654"/>
              <a:gd name="connsiteY3" fmla="*/ 5675009 h 5732761"/>
              <a:gd name="connsiteX4" fmla="*/ 750 w 9176654"/>
              <a:gd name="connsiteY4" fmla="*/ 1006701 h 5732761"/>
              <a:gd name="connsiteX0" fmla="*/ 750 w 9176654"/>
              <a:gd name="connsiteY0" fmla="*/ 997832 h 5723892"/>
              <a:gd name="connsiteX1" fmla="*/ 9168187 w 9176654"/>
              <a:gd name="connsiteY1" fmla="*/ 7230 h 5723892"/>
              <a:gd name="connsiteX2" fmla="*/ 9176654 w 9176654"/>
              <a:gd name="connsiteY2" fmla="*/ 4700940 h 5723892"/>
              <a:gd name="connsiteX3" fmla="*/ 17685 w 9176654"/>
              <a:gd name="connsiteY3" fmla="*/ 5666140 h 5723892"/>
              <a:gd name="connsiteX4" fmla="*/ 750 w 9176654"/>
              <a:gd name="connsiteY4" fmla="*/ 997832 h 5723892"/>
              <a:gd name="connsiteX0" fmla="*/ 750 w 9176654"/>
              <a:gd name="connsiteY0" fmla="*/ 997510 h 5723570"/>
              <a:gd name="connsiteX1" fmla="*/ 9168187 w 9176654"/>
              <a:gd name="connsiteY1" fmla="*/ 6908 h 5723570"/>
              <a:gd name="connsiteX2" fmla="*/ 9176654 w 9176654"/>
              <a:gd name="connsiteY2" fmla="*/ 4700618 h 5723570"/>
              <a:gd name="connsiteX3" fmla="*/ 17685 w 9176654"/>
              <a:gd name="connsiteY3" fmla="*/ 5665818 h 5723570"/>
              <a:gd name="connsiteX4" fmla="*/ 750 w 9176654"/>
              <a:gd name="connsiteY4" fmla="*/ 997510 h 5723570"/>
              <a:gd name="connsiteX0" fmla="*/ 592 w 9184962"/>
              <a:gd name="connsiteY0" fmla="*/ 980792 h 5723786"/>
              <a:gd name="connsiteX1" fmla="*/ 9176495 w 9184962"/>
              <a:gd name="connsiteY1" fmla="*/ 7124 h 5723786"/>
              <a:gd name="connsiteX2" fmla="*/ 9184962 w 9184962"/>
              <a:gd name="connsiteY2" fmla="*/ 4700834 h 5723786"/>
              <a:gd name="connsiteX3" fmla="*/ 25993 w 9184962"/>
              <a:gd name="connsiteY3" fmla="*/ 5666034 h 5723786"/>
              <a:gd name="connsiteX4" fmla="*/ 592 w 9184962"/>
              <a:gd name="connsiteY4" fmla="*/ 980792 h 5723786"/>
              <a:gd name="connsiteX0" fmla="*/ 750 w 9185120"/>
              <a:gd name="connsiteY0" fmla="*/ 980792 h 5708238"/>
              <a:gd name="connsiteX1" fmla="*/ 9176653 w 9185120"/>
              <a:gd name="connsiteY1" fmla="*/ 7124 h 5708238"/>
              <a:gd name="connsiteX2" fmla="*/ 9185120 w 9185120"/>
              <a:gd name="connsiteY2" fmla="*/ 4700834 h 5708238"/>
              <a:gd name="connsiteX3" fmla="*/ 17684 w 9185120"/>
              <a:gd name="connsiteY3" fmla="*/ 5649101 h 5708238"/>
              <a:gd name="connsiteX4" fmla="*/ 750 w 9185120"/>
              <a:gd name="connsiteY4" fmla="*/ 980792 h 5708238"/>
              <a:gd name="connsiteX0" fmla="*/ 750 w 9185120"/>
              <a:gd name="connsiteY0" fmla="*/ 980792 h 5747215"/>
              <a:gd name="connsiteX1" fmla="*/ 9176653 w 9185120"/>
              <a:gd name="connsiteY1" fmla="*/ 7124 h 5747215"/>
              <a:gd name="connsiteX2" fmla="*/ 9185120 w 9185120"/>
              <a:gd name="connsiteY2" fmla="*/ 4700834 h 5747215"/>
              <a:gd name="connsiteX3" fmla="*/ 17684 w 9185120"/>
              <a:gd name="connsiteY3" fmla="*/ 5691434 h 5747215"/>
              <a:gd name="connsiteX4" fmla="*/ 750 w 9185120"/>
              <a:gd name="connsiteY4" fmla="*/ 980792 h 5747215"/>
              <a:gd name="connsiteX0" fmla="*/ 1630 w 9169067"/>
              <a:gd name="connsiteY0" fmla="*/ 1106428 h 5745851"/>
              <a:gd name="connsiteX1" fmla="*/ 9160600 w 9169067"/>
              <a:gd name="connsiteY1" fmla="*/ 5760 h 5745851"/>
              <a:gd name="connsiteX2" fmla="*/ 9169067 w 9169067"/>
              <a:gd name="connsiteY2" fmla="*/ 4699470 h 5745851"/>
              <a:gd name="connsiteX3" fmla="*/ 1631 w 9169067"/>
              <a:gd name="connsiteY3" fmla="*/ 5690070 h 5745851"/>
              <a:gd name="connsiteX4" fmla="*/ 1630 w 9169067"/>
              <a:gd name="connsiteY4" fmla="*/ 1106428 h 5745851"/>
              <a:gd name="connsiteX0" fmla="*/ 8465 w 9167436"/>
              <a:gd name="connsiteY0" fmla="*/ 997508 h 5746998"/>
              <a:gd name="connsiteX1" fmla="*/ 9158969 w 9167436"/>
              <a:gd name="connsiteY1" fmla="*/ 6907 h 5746998"/>
              <a:gd name="connsiteX2" fmla="*/ 9167436 w 9167436"/>
              <a:gd name="connsiteY2" fmla="*/ 4700617 h 5746998"/>
              <a:gd name="connsiteX3" fmla="*/ 0 w 9167436"/>
              <a:gd name="connsiteY3" fmla="*/ 5691217 h 5746998"/>
              <a:gd name="connsiteX4" fmla="*/ 8465 w 9167436"/>
              <a:gd name="connsiteY4" fmla="*/ 997508 h 5746998"/>
              <a:gd name="connsiteX0" fmla="*/ 8465 w 9167436"/>
              <a:gd name="connsiteY0" fmla="*/ 997119 h 5746609"/>
              <a:gd name="connsiteX1" fmla="*/ 9158969 w 9167436"/>
              <a:gd name="connsiteY1" fmla="*/ 6518 h 5746609"/>
              <a:gd name="connsiteX2" fmla="*/ 9167436 w 9167436"/>
              <a:gd name="connsiteY2" fmla="*/ 4700228 h 5746609"/>
              <a:gd name="connsiteX3" fmla="*/ 0 w 9167436"/>
              <a:gd name="connsiteY3" fmla="*/ 5690828 h 5746609"/>
              <a:gd name="connsiteX4" fmla="*/ 8465 w 9167436"/>
              <a:gd name="connsiteY4" fmla="*/ 997119 h 5746609"/>
              <a:gd name="connsiteX0" fmla="*/ 8465 w 9167436"/>
              <a:gd name="connsiteY0" fmla="*/ 963652 h 5713142"/>
              <a:gd name="connsiteX1" fmla="*/ 9142035 w 9167436"/>
              <a:gd name="connsiteY1" fmla="*/ 6918 h 5713142"/>
              <a:gd name="connsiteX2" fmla="*/ 9167436 w 9167436"/>
              <a:gd name="connsiteY2" fmla="*/ 4666761 h 5713142"/>
              <a:gd name="connsiteX3" fmla="*/ 0 w 9167436"/>
              <a:gd name="connsiteY3" fmla="*/ 5657361 h 5713142"/>
              <a:gd name="connsiteX4" fmla="*/ 8465 w 9167436"/>
              <a:gd name="connsiteY4" fmla="*/ 963652 h 5713142"/>
              <a:gd name="connsiteX0" fmla="*/ 8465 w 9167436"/>
              <a:gd name="connsiteY0" fmla="*/ 976284 h 5725774"/>
              <a:gd name="connsiteX1" fmla="*/ 9142035 w 9167436"/>
              <a:gd name="connsiteY1" fmla="*/ 19550 h 5725774"/>
              <a:gd name="connsiteX2" fmla="*/ 9167436 w 9167436"/>
              <a:gd name="connsiteY2" fmla="*/ 4679393 h 5725774"/>
              <a:gd name="connsiteX3" fmla="*/ 0 w 9167436"/>
              <a:gd name="connsiteY3" fmla="*/ 5669993 h 5725774"/>
              <a:gd name="connsiteX4" fmla="*/ 8465 w 9167436"/>
              <a:gd name="connsiteY4" fmla="*/ 976284 h 5725774"/>
              <a:gd name="connsiteX0" fmla="*/ 8465 w 9167436"/>
              <a:gd name="connsiteY0" fmla="*/ 978410 h 5727900"/>
              <a:gd name="connsiteX1" fmla="*/ 9142035 w 9167436"/>
              <a:gd name="connsiteY1" fmla="*/ 21676 h 5727900"/>
              <a:gd name="connsiteX2" fmla="*/ 9167436 w 9167436"/>
              <a:gd name="connsiteY2" fmla="*/ 4681519 h 5727900"/>
              <a:gd name="connsiteX3" fmla="*/ 0 w 9167436"/>
              <a:gd name="connsiteY3" fmla="*/ 5672119 h 5727900"/>
              <a:gd name="connsiteX4" fmla="*/ 8465 w 9167436"/>
              <a:gd name="connsiteY4" fmla="*/ 978410 h 5727900"/>
              <a:gd name="connsiteX0" fmla="*/ 8465 w 9167436"/>
              <a:gd name="connsiteY0" fmla="*/ 980601 h 5730091"/>
              <a:gd name="connsiteX1" fmla="*/ 9142035 w 9167436"/>
              <a:gd name="connsiteY1" fmla="*/ 23867 h 5730091"/>
              <a:gd name="connsiteX2" fmla="*/ 9167436 w 9167436"/>
              <a:gd name="connsiteY2" fmla="*/ 4683710 h 5730091"/>
              <a:gd name="connsiteX3" fmla="*/ 0 w 9167436"/>
              <a:gd name="connsiteY3" fmla="*/ 5674310 h 5730091"/>
              <a:gd name="connsiteX4" fmla="*/ 8465 w 9167436"/>
              <a:gd name="connsiteY4" fmla="*/ 980601 h 5730091"/>
              <a:gd name="connsiteX0" fmla="*/ 8465 w 9150503"/>
              <a:gd name="connsiteY0" fmla="*/ 980601 h 5730091"/>
              <a:gd name="connsiteX1" fmla="*/ 9142035 w 9150503"/>
              <a:gd name="connsiteY1" fmla="*/ 23867 h 5730091"/>
              <a:gd name="connsiteX2" fmla="*/ 9150503 w 9150503"/>
              <a:gd name="connsiteY2" fmla="*/ 4683710 h 5730091"/>
              <a:gd name="connsiteX3" fmla="*/ 0 w 9150503"/>
              <a:gd name="connsiteY3" fmla="*/ 5674310 h 5730091"/>
              <a:gd name="connsiteX4" fmla="*/ 8465 w 9150503"/>
              <a:gd name="connsiteY4" fmla="*/ 980601 h 5730091"/>
              <a:gd name="connsiteX0" fmla="*/ 8465 w 9150503"/>
              <a:gd name="connsiteY0" fmla="*/ 980601 h 5727239"/>
              <a:gd name="connsiteX1" fmla="*/ 9142035 w 9150503"/>
              <a:gd name="connsiteY1" fmla="*/ 23867 h 5727239"/>
              <a:gd name="connsiteX2" fmla="*/ 9150503 w 9150503"/>
              <a:gd name="connsiteY2" fmla="*/ 4683710 h 5727239"/>
              <a:gd name="connsiteX3" fmla="*/ 0 w 9150503"/>
              <a:gd name="connsiteY3" fmla="*/ 5674310 h 5727239"/>
              <a:gd name="connsiteX4" fmla="*/ 8465 w 9150503"/>
              <a:gd name="connsiteY4" fmla="*/ 980601 h 5727239"/>
              <a:gd name="connsiteX0" fmla="*/ 8465 w 9150503"/>
              <a:gd name="connsiteY0" fmla="*/ 980601 h 5700504"/>
              <a:gd name="connsiteX1" fmla="*/ 9142035 w 9150503"/>
              <a:gd name="connsiteY1" fmla="*/ 23867 h 5700504"/>
              <a:gd name="connsiteX2" fmla="*/ 9150503 w 9150503"/>
              <a:gd name="connsiteY2" fmla="*/ 4683710 h 5700504"/>
              <a:gd name="connsiteX3" fmla="*/ 0 w 9150503"/>
              <a:gd name="connsiteY3" fmla="*/ 5674310 h 5700504"/>
              <a:gd name="connsiteX4" fmla="*/ 8465 w 9150503"/>
              <a:gd name="connsiteY4" fmla="*/ 980601 h 5700504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601 h 5684321"/>
              <a:gd name="connsiteX1" fmla="*/ 9142035 w 9150503"/>
              <a:gd name="connsiteY1" fmla="*/ 23867 h 5684321"/>
              <a:gd name="connsiteX2" fmla="*/ 9150503 w 9150503"/>
              <a:gd name="connsiteY2" fmla="*/ 4683710 h 5684321"/>
              <a:gd name="connsiteX3" fmla="*/ 0 w 9150503"/>
              <a:gd name="connsiteY3" fmla="*/ 5657377 h 5684321"/>
              <a:gd name="connsiteX4" fmla="*/ 8465 w 9150503"/>
              <a:gd name="connsiteY4" fmla="*/ 980601 h 5684321"/>
              <a:gd name="connsiteX0" fmla="*/ 8465 w 9150503"/>
              <a:gd name="connsiteY0" fmla="*/ 980061 h 5683781"/>
              <a:gd name="connsiteX1" fmla="*/ 9142035 w 9150503"/>
              <a:gd name="connsiteY1" fmla="*/ 23327 h 5683781"/>
              <a:gd name="connsiteX2" fmla="*/ 9150503 w 9150503"/>
              <a:gd name="connsiteY2" fmla="*/ 4683170 h 5683781"/>
              <a:gd name="connsiteX3" fmla="*/ 0 w 9150503"/>
              <a:gd name="connsiteY3" fmla="*/ 5656837 h 5683781"/>
              <a:gd name="connsiteX4" fmla="*/ 8465 w 9150503"/>
              <a:gd name="connsiteY4" fmla="*/ 980061 h 5683781"/>
              <a:gd name="connsiteX0" fmla="*/ 8465 w 9150503"/>
              <a:gd name="connsiteY0" fmla="*/ 979799 h 5683519"/>
              <a:gd name="connsiteX1" fmla="*/ 9142035 w 9150503"/>
              <a:gd name="connsiteY1" fmla="*/ 23065 h 5683519"/>
              <a:gd name="connsiteX2" fmla="*/ 9150503 w 9150503"/>
              <a:gd name="connsiteY2" fmla="*/ 4682908 h 5683519"/>
              <a:gd name="connsiteX3" fmla="*/ 0 w 9150503"/>
              <a:gd name="connsiteY3" fmla="*/ 5656575 h 5683519"/>
              <a:gd name="connsiteX4" fmla="*/ 8465 w 9150503"/>
              <a:gd name="connsiteY4" fmla="*/ 979799 h 5683519"/>
              <a:gd name="connsiteX0" fmla="*/ 8465 w 9150503"/>
              <a:gd name="connsiteY0" fmla="*/ 979542 h 5683262"/>
              <a:gd name="connsiteX1" fmla="*/ 9142035 w 9150503"/>
              <a:gd name="connsiteY1" fmla="*/ 22808 h 5683262"/>
              <a:gd name="connsiteX2" fmla="*/ 9150503 w 9150503"/>
              <a:gd name="connsiteY2" fmla="*/ 4682651 h 5683262"/>
              <a:gd name="connsiteX3" fmla="*/ 0 w 9150503"/>
              <a:gd name="connsiteY3" fmla="*/ 5656318 h 5683262"/>
              <a:gd name="connsiteX4" fmla="*/ 8465 w 9150503"/>
              <a:gd name="connsiteY4" fmla="*/ 979542 h 5683262"/>
              <a:gd name="connsiteX0" fmla="*/ 8465 w 9150503"/>
              <a:gd name="connsiteY0" fmla="*/ 979542 h 5690957"/>
              <a:gd name="connsiteX1" fmla="*/ 9142035 w 9150503"/>
              <a:gd name="connsiteY1" fmla="*/ 22808 h 5690957"/>
              <a:gd name="connsiteX2" fmla="*/ 9150503 w 9150503"/>
              <a:gd name="connsiteY2" fmla="*/ 4682651 h 5690957"/>
              <a:gd name="connsiteX3" fmla="*/ 0 w 9150503"/>
              <a:gd name="connsiteY3" fmla="*/ 5656318 h 5690957"/>
              <a:gd name="connsiteX4" fmla="*/ 8465 w 9150503"/>
              <a:gd name="connsiteY4" fmla="*/ 979542 h 5690957"/>
              <a:gd name="connsiteX0" fmla="*/ 1629 w 9152134"/>
              <a:gd name="connsiteY0" fmla="*/ 971341 h 5691223"/>
              <a:gd name="connsiteX1" fmla="*/ 9143666 w 9152134"/>
              <a:gd name="connsiteY1" fmla="*/ 23074 h 5691223"/>
              <a:gd name="connsiteX2" fmla="*/ 9152134 w 9152134"/>
              <a:gd name="connsiteY2" fmla="*/ 4682917 h 5691223"/>
              <a:gd name="connsiteX3" fmla="*/ 1631 w 9152134"/>
              <a:gd name="connsiteY3" fmla="*/ 5656584 h 5691223"/>
              <a:gd name="connsiteX4" fmla="*/ 1629 w 9152134"/>
              <a:gd name="connsiteY4" fmla="*/ 971341 h 5691223"/>
              <a:gd name="connsiteX0" fmla="*/ 8465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8465 w 9158970"/>
              <a:gd name="connsiteY4" fmla="*/ 971341 h 5691223"/>
              <a:gd name="connsiteX0" fmla="*/ 8465 w 9158970"/>
              <a:gd name="connsiteY0" fmla="*/ 987747 h 5690695"/>
              <a:gd name="connsiteX1" fmla="*/ 9150502 w 9158970"/>
              <a:gd name="connsiteY1" fmla="*/ 22546 h 5690695"/>
              <a:gd name="connsiteX2" fmla="*/ 9158970 w 9158970"/>
              <a:gd name="connsiteY2" fmla="*/ 4682389 h 5690695"/>
              <a:gd name="connsiteX3" fmla="*/ 0 w 9158970"/>
              <a:gd name="connsiteY3" fmla="*/ 5656056 h 5690695"/>
              <a:gd name="connsiteX4" fmla="*/ 8465 w 9158970"/>
              <a:gd name="connsiteY4" fmla="*/ 987747 h 5690695"/>
              <a:gd name="connsiteX0" fmla="*/ 16932 w 9158970"/>
              <a:gd name="connsiteY0" fmla="*/ 971341 h 5691223"/>
              <a:gd name="connsiteX1" fmla="*/ 9150502 w 9158970"/>
              <a:gd name="connsiteY1" fmla="*/ 23074 h 5691223"/>
              <a:gd name="connsiteX2" fmla="*/ 9158970 w 9158970"/>
              <a:gd name="connsiteY2" fmla="*/ 4682917 h 5691223"/>
              <a:gd name="connsiteX3" fmla="*/ 0 w 9158970"/>
              <a:gd name="connsiteY3" fmla="*/ 5656584 h 5691223"/>
              <a:gd name="connsiteX4" fmla="*/ 16932 w 9158970"/>
              <a:gd name="connsiteY4" fmla="*/ 971341 h 5691223"/>
              <a:gd name="connsiteX0" fmla="*/ 8465 w 9158970"/>
              <a:gd name="connsiteY0" fmla="*/ 979542 h 5690957"/>
              <a:gd name="connsiteX1" fmla="*/ 9150502 w 9158970"/>
              <a:gd name="connsiteY1" fmla="*/ 22808 h 5690957"/>
              <a:gd name="connsiteX2" fmla="*/ 9158970 w 9158970"/>
              <a:gd name="connsiteY2" fmla="*/ 4682651 h 5690957"/>
              <a:gd name="connsiteX3" fmla="*/ 0 w 9158970"/>
              <a:gd name="connsiteY3" fmla="*/ 5656318 h 5690957"/>
              <a:gd name="connsiteX4" fmla="*/ 8465 w 9158970"/>
              <a:gd name="connsiteY4" fmla="*/ 979542 h 5690957"/>
              <a:gd name="connsiteX0" fmla="*/ 8465 w 9158970"/>
              <a:gd name="connsiteY0" fmla="*/ 1004174 h 5715589"/>
              <a:gd name="connsiteX1" fmla="*/ 9150502 w 9158970"/>
              <a:gd name="connsiteY1" fmla="*/ 22040 h 5715589"/>
              <a:gd name="connsiteX2" fmla="*/ 9158970 w 9158970"/>
              <a:gd name="connsiteY2" fmla="*/ 4707283 h 5715589"/>
              <a:gd name="connsiteX3" fmla="*/ 0 w 9158970"/>
              <a:gd name="connsiteY3" fmla="*/ 5680950 h 5715589"/>
              <a:gd name="connsiteX4" fmla="*/ 8465 w 9158970"/>
              <a:gd name="connsiteY4" fmla="*/ 1004174 h 5715589"/>
              <a:gd name="connsiteX0" fmla="*/ 8465 w 9158970"/>
              <a:gd name="connsiteY0" fmla="*/ 998193 h 5709608"/>
              <a:gd name="connsiteX1" fmla="*/ 9150502 w 9158970"/>
              <a:gd name="connsiteY1" fmla="*/ 16059 h 5709608"/>
              <a:gd name="connsiteX2" fmla="*/ 9158970 w 9158970"/>
              <a:gd name="connsiteY2" fmla="*/ 4701302 h 5709608"/>
              <a:gd name="connsiteX3" fmla="*/ 0 w 9158970"/>
              <a:gd name="connsiteY3" fmla="*/ 5674969 h 5709608"/>
              <a:gd name="connsiteX4" fmla="*/ 8465 w 9158970"/>
              <a:gd name="connsiteY4" fmla="*/ 998193 h 5709608"/>
              <a:gd name="connsiteX0" fmla="*/ 8465 w 9158970"/>
              <a:gd name="connsiteY0" fmla="*/ 1008478 h 5719893"/>
              <a:gd name="connsiteX1" fmla="*/ 9150502 w 9158970"/>
              <a:gd name="connsiteY1" fmla="*/ 26344 h 5719893"/>
              <a:gd name="connsiteX2" fmla="*/ 9158970 w 9158970"/>
              <a:gd name="connsiteY2" fmla="*/ 4711587 h 5719893"/>
              <a:gd name="connsiteX3" fmla="*/ 0 w 9158970"/>
              <a:gd name="connsiteY3" fmla="*/ 5685254 h 5719893"/>
              <a:gd name="connsiteX4" fmla="*/ 8465 w 9158970"/>
              <a:gd name="connsiteY4" fmla="*/ 1008478 h 5719893"/>
              <a:gd name="connsiteX0" fmla="*/ 8465 w 9158970"/>
              <a:gd name="connsiteY0" fmla="*/ 1000118 h 5711533"/>
              <a:gd name="connsiteX1" fmla="*/ 9150502 w 9158970"/>
              <a:gd name="connsiteY1" fmla="*/ 17984 h 5711533"/>
              <a:gd name="connsiteX2" fmla="*/ 9158970 w 9158970"/>
              <a:gd name="connsiteY2" fmla="*/ 4703227 h 5711533"/>
              <a:gd name="connsiteX3" fmla="*/ 0 w 9158970"/>
              <a:gd name="connsiteY3" fmla="*/ 5676894 h 5711533"/>
              <a:gd name="connsiteX4" fmla="*/ 8465 w 9158970"/>
              <a:gd name="connsiteY4" fmla="*/ 1000118 h 5711533"/>
              <a:gd name="connsiteX0" fmla="*/ 8465 w 9150877"/>
              <a:gd name="connsiteY0" fmla="*/ 1000118 h 5712954"/>
              <a:gd name="connsiteX1" fmla="*/ 9150502 w 9150877"/>
              <a:gd name="connsiteY1" fmla="*/ 17984 h 5712954"/>
              <a:gd name="connsiteX2" fmla="*/ 9142037 w 9150877"/>
              <a:gd name="connsiteY2" fmla="*/ 4728627 h 5712954"/>
              <a:gd name="connsiteX3" fmla="*/ 0 w 9150877"/>
              <a:gd name="connsiteY3" fmla="*/ 5676894 h 5712954"/>
              <a:gd name="connsiteX4" fmla="*/ 8465 w 9150877"/>
              <a:gd name="connsiteY4" fmla="*/ 1000118 h 5712954"/>
              <a:gd name="connsiteX0" fmla="*/ 8465 w 9150877"/>
              <a:gd name="connsiteY0" fmla="*/ 1000118 h 5713905"/>
              <a:gd name="connsiteX1" fmla="*/ 9150502 w 9150877"/>
              <a:gd name="connsiteY1" fmla="*/ 17984 h 5713905"/>
              <a:gd name="connsiteX2" fmla="*/ 9142037 w 9150877"/>
              <a:gd name="connsiteY2" fmla="*/ 4728627 h 5713905"/>
              <a:gd name="connsiteX3" fmla="*/ 0 w 9150877"/>
              <a:gd name="connsiteY3" fmla="*/ 5676894 h 5713905"/>
              <a:gd name="connsiteX4" fmla="*/ 8465 w 9150877"/>
              <a:gd name="connsiteY4" fmla="*/ 1000118 h 5713905"/>
              <a:gd name="connsiteX0" fmla="*/ 8465 w 9150877"/>
              <a:gd name="connsiteY0" fmla="*/ 1000118 h 5714899"/>
              <a:gd name="connsiteX1" fmla="*/ 9150502 w 9150877"/>
              <a:gd name="connsiteY1" fmla="*/ 17984 h 5714899"/>
              <a:gd name="connsiteX2" fmla="*/ 9142037 w 9150877"/>
              <a:gd name="connsiteY2" fmla="*/ 4728627 h 5714899"/>
              <a:gd name="connsiteX3" fmla="*/ 0 w 9150877"/>
              <a:gd name="connsiteY3" fmla="*/ 5676894 h 5714899"/>
              <a:gd name="connsiteX4" fmla="*/ 8465 w 9150877"/>
              <a:gd name="connsiteY4" fmla="*/ 1000118 h 5714899"/>
              <a:gd name="connsiteX0" fmla="*/ 8465 w 9151316"/>
              <a:gd name="connsiteY0" fmla="*/ 1000118 h 5714899"/>
              <a:gd name="connsiteX1" fmla="*/ 9150502 w 9151316"/>
              <a:gd name="connsiteY1" fmla="*/ 17984 h 5714899"/>
              <a:gd name="connsiteX2" fmla="*/ 9150504 w 9151316"/>
              <a:gd name="connsiteY2" fmla="*/ 4728627 h 5714899"/>
              <a:gd name="connsiteX3" fmla="*/ 0 w 9151316"/>
              <a:gd name="connsiteY3" fmla="*/ 5676894 h 5714899"/>
              <a:gd name="connsiteX4" fmla="*/ 8465 w 9151316"/>
              <a:gd name="connsiteY4" fmla="*/ 1000118 h 5714899"/>
              <a:gd name="connsiteX0" fmla="*/ 8465 w 9151316"/>
              <a:gd name="connsiteY0" fmla="*/ 1000118 h 5715446"/>
              <a:gd name="connsiteX1" fmla="*/ 9150502 w 9151316"/>
              <a:gd name="connsiteY1" fmla="*/ 17984 h 5715446"/>
              <a:gd name="connsiteX2" fmla="*/ 9150504 w 9151316"/>
              <a:gd name="connsiteY2" fmla="*/ 4737094 h 5715446"/>
              <a:gd name="connsiteX3" fmla="*/ 0 w 9151316"/>
              <a:gd name="connsiteY3" fmla="*/ 5676894 h 5715446"/>
              <a:gd name="connsiteX4" fmla="*/ 8465 w 9151316"/>
              <a:gd name="connsiteY4" fmla="*/ 1000118 h 5715446"/>
              <a:gd name="connsiteX0" fmla="*/ 8465 w 9151316"/>
              <a:gd name="connsiteY0" fmla="*/ 909632 h 5624960"/>
              <a:gd name="connsiteX1" fmla="*/ 9150502 w 9151316"/>
              <a:gd name="connsiteY1" fmla="*/ 20632 h 5624960"/>
              <a:gd name="connsiteX2" fmla="*/ 9150504 w 9151316"/>
              <a:gd name="connsiteY2" fmla="*/ 4646608 h 5624960"/>
              <a:gd name="connsiteX3" fmla="*/ 0 w 9151316"/>
              <a:gd name="connsiteY3" fmla="*/ 5586408 h 5624960"/>
              <a:gd name="connsiteX4" fmla="*/ 8465 w 9151316"/>
              <a:gd name="connsiteY4" fmla="*/ 909632 h 5624960"/>
              <a:gd name="connsiteX0" fmla="*/ 8465 w 9151316"/>
              <a:gd name="connsiteY0" fmla="*/ 975372 h 5622967"/>
              <a:gd name="connsiteX1" fmla="*/ 9150502 w 9151316"/>
              <a:gd name="connsiteY1" fmla="*/ 18639 h 5622967"/>
              <a:gd name="connsiteX2" fmla="*/ 9150504 w 9151316"/>
              <a:gd name="connsiteY2" fmla="*/ 4644615 h 5622967"/>
              <a:gd name="connsiteX3" fmla="*/ 0 w 9151316"/>
              <a:gd name="connsiteY3" fmla="*/ 5584415 h 5622967"/>
              <a:gd name="connsiteX4" fmla="*/ 8465 w 9151316"/>
              <a:gd name="connsiteY4" fmla="*/ 975372 h 5622967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6770 h 5624365"/>
              <a:gd name="connsiteX1" fmla="*/ 9150502 w 9151316"/>
              <a:gd name="connsiteY1" fmla="*/ 20037 h 5624365"/>
              <a:gd name="connsiteX2" fmla="*/ 9150504 w 9151316"/>
              <a:gd name="connsiteY2" fmla="*/ 4646013 h 5624365"/>
              <a:gd name="connsiteX3" fmla="*/ 0 w 9151316"/>
              <a:gd name="connsiteY3" fmla="*/ 5585813 h 5624365"/>
              <a:gd name="connsiteX4" fmla="*/ 8465 w 9151316"/>
              <a:gd name="connsiteY4" fmla="*/ 976770 h 5624365"/>
              <a:gd name="connsiteX0" fmla="*/ 8465 w 9151316"/>
              <a:gd name="connsiteY0" fmla="*/ 978935 h 5626530"/>
              <a:gd name="connsiteX1" fmla="*/ 9150502 w 9151316"/>
              <a:gd name="connsiteY1" fmla="*/ 22202 h 5626530"/>
              <a:gd name="connsiteX2" fmla="*/ 9150504 w 9151316"/>
              <a:gd name="connsiteY2" fmla="*/ 4648178 h 5626530"/>
              <a:gd name="connsiteX3" fmla="*/ 0 w 9151316"/>
              <a:gd name="connsiteY3" fmla="*/ 5587978 h 5626530"/>
              <a:gd name="connsiteX4" fmla="*/ 8465 w 9151316"/>
              <a:gd name="connsiteY4" fmla="*/ 978935 h 5626530"/>
              <a:gd name="connsiteX0" fmla="*/ 8465 w 9151316"/>
              <a:gd name="connsiteY0" fmla="*/ 983455 h 5631050"/>
              <a:gd name="connsiteX1" fmla="*/ 9150502 w 9151316"/>
              <a:gd name="connsiteY1" fmla="*/ 26722 h 5631050"/>
              <a:gd name="connsiteX2" fmla="*/ 9150504 w 9151316"/>
              <a:gd name="connsiteY2" fmla="*/ 4652698 h 5631050"/>
              <a:gd name="connsiteX3" fmla="*/ 0 w 9151316"/>
              <a:gd name="connsiteY3" fmla="*/ 5592498 h 5631050"/>
              <a:gd name="connsiteX4" fmla="*/ 8465 w 9151316"/>
              <a:gd name="connsiteY4" fmla="*/ 983455 h 5631050"/>
              <a:gd name="connsiteX0" fmla="*/ 8465 w 9151316"/>
              <a:gd name="connsiteY0" fmla="*/ 981166 h 5628761"/>
              <a:gd name="connsiteX1" fmla="*/ 9150502 w 9151316"/>
              <a:gd name="connsiteY1" fmla="*/ 24433 h 5628761"/>
              <a:gd name="connsiteX2" fmla="*/ 9150504 w 9151316"/>
              <a:gd name="connsiteY2" fmla="*/ 4650409 h 5628761"/>
              <a:gd name="connsiteX3" fmla="*/ 0 w 9151316"/>
              <a:gd name="connsiteY3" fmla="*/ 5590209 h 5628761"/>
              <a:gd name="connsiteX4" fmla="*/ 8465 w 9151316"/>
              <a:gd name="connsiteY4" fmla="*/ 981166 h 5628761"/>
              <a:gd name="connsiteX0" fmla="*/ 8465 w 9151316"/>
              <a:gd name="connsiteY0" fmla="*/ 978936 h 5626531"/>
              <a:gd name="connsiteX1" fmla="*/ 9150502 w 9151316"/>
              <a:gd name="connsiteY1" fmla="*/ 22203 h 5626531"/>
              <a:gd name="connsiteX2" fmla="*/ 9150504 w 9151316"/>
              <a:gd name="connsiteY2" fmla="*/ 4648179 h 5626531"/>
              <a:gd name="connsiteX3" fmla="*/ 0 w 9151316"/>
              <a:gd name="connsiteY3" fmla="*/ 5587979 h 5626531"/>
              <a:gd name="connsiteX4" fmla="*/ 8465 w 9151316"/>
              <a:gd name="connsiteY4" fmla="*/ 978936 h 5626531"/>
              <a:gd name="connsiteX0" fmla="*/ 8465 w 9151316"/>
              <a:gd name="connsiteY0" fmla="*/ 978155 h 5625750"/>
              <a:gd name="connsiteX1" fmla="*/ 9150502 w 9151316"/>
              <a:gd name="connsiteY1" fmla="*/ 21422 h 5625750"/>
              <a:gd name="connsiteX2" fmla="*/ 9150504 w 9151316"/>
              <a:gd name="connsiteY2" fmla="*/ 4647398 h 5625750"/>
              <a:gd name="connsiteX3" fmla="*/ 0 w 9151316"/>
              <a:gd name="connsiteY3" fmla="*/ 5587198 h 5625750"/>
              <a:gd name="connsiteX4" fmla="*/ 8465 w 9151316"/>
              <a:gd name="connsiteY4" fmla="*/ 978155 h 5625750"/>
              <a:gd name="connsiteX0" fmla="*/ 8465 w 9151316"/>
              <a:gd name="connsiteY0" fmla="*/ 986363 h 5625492"/>
              <a:gd name="connsiteX1" fmla="*/ 9150502 w 9151316"/>
              <a:gd name="connsiteY1" fmla="*/ 21164 h 5625492"/>
              <a:gd name="connsiteX2" fmla="*/ 9150504 w 9151316"/>
              <a:gd name="connsiteY2" fmla="*/ 4647140 h 5625492"/>
              <a:gd name="connsiteX3" fmla="*/ 0 w 9151316"/>
              <a:gd name="connsiteY3" fmla="*/ 5586940 h 5625492"/>
              <a:gd name="connsiteX4" fmla="*/ 8465 w 9151316"/>
              <a:gd name="connsiteY4" fmla="*/ 986363 h 5625492"/>
              <a:gd name="connsiteX0" fmla="*/ 8465 w 9151316"/>
              <a:gd name="connsiteY0" fmla="*/ 985195 h 5624324"/>
              <a:gd name="connsiteX1" fmla="*/ 9150502 w 9151316"/>
              <a:gd name="connsiteY1" fmla="*/ 19996 h 5624324"/>
              <a:gd name="connsiteX2" fmla="*/ 9150504 w 9151316"/>
              <a:gd name="connsiteY2" fmla="*/ 4645972 h 5624324"/>
              <a:gd name="connsiteX3" fmla="*/ 0 w 9151316"/>
              <a:gd name="connsiteY3" fmla="*/ 5585772 h 5624324"/>
              <a:gd name="connsiteX4" fmla="*/ 8465 w 9151316"/>
              <a:gd name="connsiteY4" fmla="*/ 985195 h 5624324"/>
              <a:gd name="connsiteX0" fmla="*/ 8465 w 9151316"/>
              <a:gd name="connsiteY0" fmla="*/ 991566 h 5630695"/>
              <a:gd name="connsiteX1" fmla="*/ 9150502 w 9151316"/>
              <a:gd name="connsiteY1" fmla="*/ 26367 h 5630695"/>
              <a:gd name="connsiteX2" fmla="*/ 9150504 w 9151316"/>
              <a:gd name="connsiteY2" fmla="*/ 4652343 h 5630695"/>
              <a:gd name="connsiteX3" fmla="*/ 0 w 9151316"/>
              <a:gd name="connsiteY3" fmla="*/ 5592143 h 5630695"/>
              <a:gd name="connsiteX4" fmla="*/ 8465 w 9151316"/>
              <a:gd name="connsiteY4" fmla="*/ 991566 h 5630695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805 h 5632934"/>
              <a:gd name="connsiteX1" fmla="*/ 9150502 w 9151316"/>
              <a:gd name="connsiteY1" fmla="*/ 28606 h 5632934"/>
              <a:gd name="connsiteX2" fmla="*/ 9150504 w 9151316"/>
              <a:gd name="connsiteY2" fmla="*/ 4654582 h 5632934"/>
              <a:gd name="connsiteX3" fmla="*/ 0 w 9151316"/>
              <a:gd name="connsiteY3" fmla="*/ 5594382 h 5632934"/>
              <a:gd name="connsiteX4" fmla="*/ 8465 w 9151316"/>
              <a:gd name="connsiteY4" fmla="*/ 993805 h 5632934"/>
              <a:gd name="connsiteX0" fmla="*/ 8465 w 9151316"/>
              <a:gd name="connsiteY0" fmla="*/ 993518 h 5632647"/>
              <a:gd name="connsiteX1" fmla="*/ 9150502 w 9151316"/>
              <a:gd name="connsiteY1" fmla="*/ 28319 h 5632647"/>
              <a:gd name="connsiteX2" fmla="*/ 9150504 w 9151316"/>
              <a:gd name="connsiteY2" fmla="*/ 4654295 h 5632647"/>
              <a:gd name="connsiteX3" fmla="*/ 0 w 9151316"/>
              <a:gd name="connsiteY3" fmla="*/ 5594095 h 5632647"/>
              <a:gd name="connsiteX4" fmla="*/ 8465 w 9151316"/>
              <a:gd name="connsiteY4" fmla="*/ 993518 h 5632647"/>
              <a:gd name="connsiteX0" fmla="*/ 8465 w 9151316"/>
              <a:gd name="connsiteY0" fmla="*/ 977189 h 5633252"/>
              <a:gd name="connsiteX1" fmla="*/ 9150502 w 9151316"/>
              <a:gd name="connsiteY1" fmla="*/ 28924 h 5633252"/>
              <a:gd name="connsiteX2" fmla="*/ 9150504 w 9151316"/>
              <a:gd name="connsiteY2" fmla="*/ 4654900 h 5633252"/>
              <a:gd name="connsiteX3" fmla="*/ 0 w 9151316"/>
              <a:gd name="connsiteY3" fmla="*/ 5594700 h 5633252"/>
              <a:gd name="connsiteX4" fmla="*/ 8465 w 9151316"/>
              <a:gd name="connsiteY4" fmla="*/ 977189 h 5633252"/>
              <a:gd name="connsiteX0" fmla="*/ 8465 w 9151316"/>
              <a:gd name="connsiteY0" fmla="*/ 977488 h 5633551"/>
              <a:gd name="connsiteX1" fmla="*/ 9150502 w 9151316"/>
              <a:gd name="connsiteY1" fmla="*/ 29223 h 5633551"/>
              <a:gd name="connsiteX2" fmla="*/ 9150504 w 9151316"/>
              <a:gd name="connsiteY2" fmla="*/ 4655199 h 5633551"/>
              <a:gd name="connsiteX3" fmla="*/ 0 w 9151316"/>
              <a:gd name="connsiteY3" fmla="*/ 5594999 h 5633551"/>
              <a:gd name="connsiteX4" fmla="*/ 8465 w 9151316"/>
              <a:gd name="connsiteY4" fmla="*/ 977488 h 5633551"/>
              <a:gd name="connsiteX0" fmla="*/ 8465 w 9151316"/>
              <a:gd name="connsiteY0" fmla="*/ 961199 h 5634195"/>
              <a:gd name="connsiteX1" fmla="*/ 9150502 w 9151316"/>
              <a:gd name="connsiteY1" fmla="*/ 29867 h 5634195"/>
              <a:gd name="connsiteX2" fmla="*/ 9150504 w 9151316"/>
              <a:gd name="connsiteY2" fmla="*/ 4655843 h 5634195"/>
              <a:gd name="connsiteX3" fmla="*/ 0 w 9151316"/>
              <a:gd name="connsiteY3" fmla="*/ 5595643 h 5634195"/>
              <a:gd name="connsiteX4" fmla="*/ 8465 w 9151316"/>
              <a:gd name="connsiteY4" fmla="*/ 961199 h 5634195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516 h 5634512"/>
              <a:gd name="connsiteX1" fmla="*/ 9150502 w 9151316"/>
              <a:gd name="connsiteY1" fmla="*/ 30184 h 5634512"/>
              <a:gd name="connsiteX2" fmla="*/ 9150504 w 9151316"/>
              <a:gd name="connsiteY2" fmla="*/ 4656160 h 5634512"/>
              <a:gd name="connsiteX3" fmla="*/ 0 w 9151316"/>
              <a:gd name="connsiteY3" fmla="*/ 5595960 h 5634512"/>
              <a:gd name="connsiteX4" fmla="*/ 8465 w 9151316"/>
              <a:gd name="connsiteY4" fmla="*/ 961516 h 5634512"/>
              <a:gd name="connsiteX0" fmla="*/ 8465 w 9151316"/>
              <a:gd name="connsiteY0" fmla="*/ 961840 h 5634836"/>
              <a:gd name="connsiteX1" fmla="*/ 9150502 w 9151316"/>
              <a:gd name="connsiteY1" fmla="*/ 30508 h 5634836"/>
              <a:gd name="connsiteX2" fmla="*/ 9150504 w 9151316"/>
              <a:gd name="connsiteY2" fmla="*/ 4656484 h 5634836"/>
              <a:gd name="connsiteX3" fmla="*/ 0 w 9151316"/>
              <a:gd name="connsiteY3" fmla="*/ 5596284 h 5634836"/>
              <a:gd name="connsiteX4" fmla="*/ 8465 w 9151316"/>
              <a:gd name="connsiteY4" fmla="*/ 961840 h 5634836"/>
              <a:gd name="connsiteX0" fmla="*/ 8465 w 9151316"/>
              <a:gd name="connsiteY0" fmla="*/ 957571 h 5630567"/>
              <a:gd name="connsiteX1" fmla="*/ 9150502 w 9151316"/>
              <a:gd name="connsiteY1" fmla="*/ 26239 h 5630567"/>
              <a:gd name="connsiteX2" fmla="*/ 9150504 w 9151316"/>
              <a:gd name="connsiteY2" fmla="*/ 4652215 h 5630567"/>
              <a:gd name="connsiteX3" fmla="*/ 0 w 9151316"/>
              <a:gd name="connsiteY3" fmla="*/ 5592015 h 5630567"/>
              <a:gd name="connsiteX4" fmla="*/ 8465 w 9151316"/>
              <a:gd name="connsiteY4" fmla="*/ 957571 h 5630567"/>
              <a:gd name="connsiteX0" fmla="*/ 8465 w 9151316"/>
              <a:gd name="connsiteY0" fmla="*/ 958864 h 5631860"/>
              <a:gd name="connsiteX1" fmla="*/ 9150502 w 9151316"/>
              <a:gd name="connsiteY1" fmla="*/ 27532 h 5631860"/>
              <a:gd name="connsiteX2" fmla="*/ 9150504 w 9151316"/>
              <a:gd name="connsiteY2" fmla="*/ 4653508 h 5631860"/>
              <a:gd name="connsiteX3" fmla="*/ 0 w 9151316"/>
              <a:gd name="connsiteY3" fmla="*/ 5593308 h 5631860"/>
              <a:gd name="connsiteX4" fmla="*/ 8465 w 9151316"/>
              <a:gd name="connsiteY4" fmla="*/ 958864 h 5631860"/>
              <a:gd name="connsiteX0" fmla="*/ 8465 w 9151316"/>
              <a:gd name="connsiteY0" fmla="*/ 958333 h 5631329"/>
              <a:gd name="connsiteX1" fmla="*/ 9150502 w 9151316"/>
              <a:gd name="connsiteY1" fmla="*/ 27001 h 5631329"/>
              <a:gd name="connsiteX2" fmla="*/ 9150504 w 9151316"/>
              <a:gd name="connsiteY2" fmla="*/ 4652977 h 5631329"/>
              <a:gd name="connsiteX3" fmla="*/ 0 w 9151316"/>
              <a:gd name="connsiteY3" fmla="*/ 5592777 h 5631329"/>
              <a:gd name="connsiteX4" fmla="*/ 8465 w 9151316"/>
              <a:gd name="connsiteY4" fmla="*/ 958333 h 5631329"/>
              <a:gd name="connsiteX0" fmla="*/ 8465 w 9151316"/>
              <a:gd name="connsiteY0" fmla="*/ 966530 h 5631060"/>
              <a:gd name="connsiteX1" fmla="*/ 9150502 w 9151316"/>
              <a:gd name="connsiteY1" fmla="*/ 26732 h 5631060"/>
              <a:gd name="connsiteX2" fmla="*/ 9150504 w 9151316"/>
              <a:gd name="connsiteY2" fmla="*/ 4652708 h 5631060"/>
              <a:gd name="connsiteX3" fmla="*/ 0 w 9151316"/>
              <a:gd name="connsiteY3" fmla="*/ 5592508 h 5631060"/>
              <a:gd name="connsiteX4" fmla="*/ 8465 w 9151316"/>
              <a:gd name="connsiteY4" fmla="*/ 966530 h 5631060"/>
              <a:gd name="connsiteX0" fmla="*/ 8465 w 9151316"/>
              <a:gd name="connsiteY0" fmla="*/ 970957 h 5635487"/>
              <a:gd name="connsiteX1" fmla="*/ 9150502 w 9151316"/>
              <a:gd name="connsiteY1" fmla="*/ 31159 h 5635487"/>
              <a:gd name="connsiteX2" fmla="*/ 9150504 w 9151316"/>
              <a:gd name="connsiteY2" fmla="*/ 4657135 h 5635487"/>
              <a:gd name="connsiteX3" fmla="*/ 0 w 9151316"/>
              <a:gd name="connsiteY3" fmla="*/ 5596935 h 5635487"/>
              <a:gd name="connsiteX4" fmla="*/ 8465 w 9151316"/>
              <a:gd name="connsiteY4" fmla="*/ 970957 h 5635487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52746 h 5634209"/>
              <a:gd name="connsiteX1" fmla="*/ 9150502 w 9151316"/>
              <a:gd name="connsiteY1" fmla="*/ 29881 h 5634209"/>
              <a:gd name="connsiteX2" fmla="*/ 9150504 w 9151316"/>
              <a:gd name="connsiteY2" fmla="*/ 4655857 h 5634209"/>
              <a:gd name="connsiteX3" fmla="*/ 0 w 9151316"/>
              <a:gd name="connsiteY3" fmla="*/ 5595657 h 5634209"/>
              <a:gd name="connsiteX4" fmla="*/ 8465 w 9151316"/>
              <a:gd name="connsiteY4" fmla="*/ 952746 h 5634209"/>
              <a:gd name="connsiteX0" fmla="*/ 8465 w 9151316"/>
              <a:gd name="connsiteY0" fmla="*/ 969035 h 5633565"/>
              <a:gd name="connsiteX1" fmla="*/ 9150502 w 9151316"/>
              <a:gd name="connsiteY1" fmla="*/ 29237 h 5633565"/>
              <a:gd name="connsiteX2" fmla="*/ 9150504 w 9151316"/>
              <a:gd name="connsiteY2" fmla="*/ 4655213 h 5633565"/>
              <a:gd name="connsiteX3" fmla="*/ 0 w 9151316"/>
              <a:gd name="connsiteY3" fmla="*/ 5595013 h 5633565"/>
              <a:gd name="connsiteX4" fmla="*/ 8465 w 9151316"/>
              <a:gd name="connsiteY4" fmla="*/ 969035 h 5633565"/>
              <a:gd name="connsiteX0" fmla="*/ 8465 w 9151316"/>
              <a:gd name="connsiteY0" fmla="*/ 970291 h 5634821"/>
              <a:gd name="connsiteX1" fmla="*/ 9150502 w 9151316"/>
              <a:gd name="connsiteY1" fmla="*/ 30493 h 5634821"/>
              <a:gd name="connsiteX2" fmla="*/ 9150504 w 9151316"/>
              <a:gd name="connsiteY2" fmla="*/ 4656469 h 5634821"/>
              <a:gd name="connsiteX3" fmla="*/ 0 w 9151316"/>
              <a:gd name="connsiteY3" fmla="*/ 5596269 h 5634821"/>
              <a:gd name="connsiteX4" fmla="*/ 8465 w 9151316"/>
              <a:gd name="connsiteY4" fmla="*/ 970291 h 5634821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86557 h 5634153"/>
              <a:gd name="connsiteX1" fmla="*/ 9152133 w 9152947"/>
              <a:gd name="connsiteY1" fmla="*/ 29825 h 5634153"/>
              <a:gd name="connsiteX2" fmla="*/ 9152135 w 9152947"/>
              <a:gd name="connsiteY2" fmla="*/ 4655801 h 5634153"/>
              <a:gd name="connsiteX3" fmla="*/ 1631 w 9152947"/>
              <a:gd name="connsiteY3" fmla="*/ 5595601 h 5634153"/>
              <a:gd name="connsiteX4" fmla="*/ 1629 w 9152947"/>
              <a:gd name="connsiteY4" fmla="*/ 986557 h 5634153"/>
              <a:gd name="connsiteX0" fmla="*/ 1629 w 9152947"/>
              <a:gd name="connsiteY0" fmla="*/ 962170 h 5635166"/>
              <a:gd name="connsiteX1" fmla="*/ 9152133 w 9152947"/>
              <a:gd name="connsiteY1" fmla="*/ 30838 h 5635166"/>
              <a:gd name="connsiteX2" fmla="*/ 9152135 w 9152947"/>
              <a:gd name="connsiteY2" fmla="*/ 4656814 h 5635166"/>
              <a:gd name="connsiteX3" fmla="*/ 1631 w 9152947"/>
              <a:gd name="connsiteY3" fmla="*/ 5596614 h 5635166"/>
              <a:gd name="connsiteX4" fmla="*/ 1629 w 9152947"/>
              <a:gd name="connsiteY4" fmla="*/ 962170 h 5635166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58074 h 5631070"/>
              <a:gd name="connsiteX1" fmla="*/ 9152133 w 9152947"/>
              <a:gd name="connsiteY1" fmla="*/ 26742 h 5631070"/>
              <a:gd name="connsiteX2" fmla="*/ 9152135 w 9152947"/>
              <a:gd name="connsiteY2" fmla="*/ 4652718 h 5631070"/>
              <a:gd name="connsiteX3" fmla="*/ 1631 w 9152947"/>
              <a:gd name="connsiteY3" fmla="*/ 5592518 h 5631070"/>
              <a:gd name="connsiteX4" fmla="*/ 1629 w 9152947"/>
              <a:gd name="connsiteY4" fmla="*/ 958074 h 5631070"/>
              <a:gd name="connsiteX0" fmla="*/ 1629 w 9152947"/>
              <a:gd name="connsiteY0" fmla="*/ 964770 h 5637766"/>
              <a:gd name="connsiteX1" fmla="*/ 9152133 w 9152947"/>
              <a:gd name="connsiteY1" fmla="*/ 33438 h 5637766"/>
              <a:gd name="connsiteX2" fmla="*/ 9152135 w 9152947"/>
              <a:gd name="connsiteY2" fmla="*/ 4659414 h 5637766"/>
              <a:gd name="connsiteX3" fmla="*/ 1631 w 9152947"/>
              <a:gd name="connsiteY3" fmla="*/ 5599214 h 5637766"/>
              <a:gd name="connsiteX4" fmla="*/ 1629 w 9152947"/>
              <a:gd name="connsiteY4" fmla="*/ 964770 h 5637766"/>
              <a:gd name="connsiteX0" fmla="*/ 1629 w 9152947"/>
              <a:gd name="connsiteY0" fmla="*/ 962490 h 5635486"/>
              <a:gd name="connsiteX1" fmla="*/ 9152133 w 9152947"/>
              <a:gd name="connsiteY1" fmla="*/ 31158 h 5635486"/>
              <a:gd name="connsiteX2" fmla="*/ 9152135 w 9152947"/>
              <a:gd name="connsiteY2" fmla="*/ 4657134 h 5635486"/>
              <a:gd name="connsiteX3" fmla="*/ 1631 w 9152947"/>
              <a:gd name="connsiteY3" fmla="*/ 5596934 h 5635486"/>
              <a:gd name="connsiteX4" fmla="*/ 1629 w 9152947"/>
              <a:gd name="connsiteY4" fmla="*/ 962490 h 5635486"/>
              <a:gd name="connsiteX0" fmla="*/ 8464 w 9151316"/>
              <a:gd name="connsiteY0" fmla="*/ 987015 h 5634611"/>
              <a:gd name="connsiteX1" fmla="*/ 9150502 w 9151316"/>
              <a:gd name="connsiteY1" fmla="*/ 30283 h 5634611"/>
              <a:gd name="connsiteX2" fmla="*/ 9150504 w 9151316"/>
              <a:gd name="connsiteY2" fmla="*/ 4656259 h 5634611"/>
              <a:gd name="connsiteX3" fmla="*/ 0 w 9151316"/>
              <a:gd name="connsiteY3" fmla="*/ 5596059 h 5634611"/>
              <a:gd name="connsiteX4" fmla="*/ 8464 w 9151316"/>
              <a:gd name="connsiteY4" fmla="*/ 987015 h 5634611"/>
              <a:gd name="connsiteX0" fmla="*/ 8464 w 9151316"/>
              <a:gd name="connsiteY0" fmla="*/ 987289 h 5634885"/>
              <a:gd name="connsiteX1" fmla="*/ 9150502 w 9151316"/>
              <a:gd name="connsiteY1" fmla="*/ 30557 h 5634885"/>
              <a:gd name="connsiteX2" fmla="*/ 9150504 w 9151316"/>
              <a:gd name="connsiteY2" fmla="*/ 4656533 h 5634885"/>
              <a:gd name="connsiteX3" fmla="*/ 0 w 9151316"/>
              <a:gd name="connsiteY3" fmla="*/ 5596333 h 5634885"/>
              <a:gd name="connsiteX4" fmla="*/ 8464 w 9151316"/>
              <a:gd name="connsiteY4" fmla="*/ 987289 h 5634885"/>
              <a:gd name="connsiteX0" fmla="*/ 8464 w 9151316"/>
              <a:gd name="connsiteY0" fmla="*/ 989038 h 5636634"/>
              <a:gd name="connsiteX1" fmla="*/ 9150502 w 9151316"/>
              <a:gd name="connsiteY1" fmla="*/ 32306 h 5636634"/>
              <a:gd name="connsiteX2" fmla="*/ 9150504 w 9151316"/>
              <a:gd name="connsiteY2" fmla="*/ 4658282 h 5636634"/>
              <a:gd name="connsiteX3" fmla="*/ 0 w 9151316"/>
              <a:gd name="connsiteY3" fmla="*/ 5598082 h 5636634"/>
              <a:gd name="connsiteX4" fmla="*/ 8464 w 9151316"/>
              <a:gd name="connsiteY4" fmla="*/ 989038 h 5636634"/>
              <a:gd name="connsiteX0" fmla="*/ 8464 w 9151316"/>
              <a:gd name="connsiteY0" fmla="*/ 1005342 h 5652938"/>
              <a:gd name="connsiteX1" fmla="*/ 9150502 w 9151316"/>
              <a:gd name="connsiteY1" fmla="*/ 31677 h 5652938"/>
              <a:gd name="connsiteX2" fmla="*/ 9150504 w 9151316"/>
              <a:gd name="connsiteY2" fmla="*/ 4674586 h 5652938"/>
              <a:gd name="connsiteX3" fmla="*/ 0 w 9151316"/>
              <a:gd name="connsiteY3" fmla="*/ 5614386 h 5652938"/>
              <a:gd name="connsiteX4" fmla="*/ 8464 w 9151316"/>
              <a:gd name="connsiteY4" fmla="*/ 1005342 h 5652938"/>
              <a:gd name="connsiteX0" fmla="*/ 1994 w 9151316"/>
              <a:gd name="connsiteY0" fmla="*/ 1409128 h 5642656"/>
              <a:gd name="connsiteX1" fmla="*/ 9150502 w 9151316"/>
              <a:gd name="connsiteY1" fmla="*/ 21395 h 5642656"/>
              <a:gd name="connsiteX2" fmla="*/ 9150504 w 9151316"/>
              <a:gd name="connsiteY2" fmla="*/ 4664304 h 5642656"/>
              <a:gd name="connsiteX3" fmla="*/ 0 w 9151316"/>
              <a:gd name="connsiteY3" fmla="*/ 5604104 h 5642656"/>
              <a:gd name="connsiteX4" fmla="*/ 1994 w 9151316"/>
              <a:gd name="connsiteY4" fmla="*/ 1409128 h 5642656"/>
              <a:gd name="connsiteX0" fmla="*/ 1994 w 9157401"/>
              <a:gd name="connsiteY0" fmla="*/ 1239961 h 5473489"/>
              <a:gd name="connsiteX1" fmla="*/ 9156972 w 9157401"/>
              <a:gd name="connsiteY1" fmla="*/ 24757 h 5473489"/>
              <a:gd name="connsiteX2" fmla="*/ 9150504 w 9157401"/>
              <a:gd name="connsiteY2" fmla="*/ 4495137 h 5473489"/>
              <a:gd name="connsiteX3" fmla="*/ 0 w 9157401"/>
              <a:gd name="connsiteY3" fmla="*/ 5434937 h 5473489"/>
              <a:gd name="connsiteX4" fmla="*/ 1994 w 9157401"/>
              <a:gd name="connsiteY4" fmla="*/ 1239961 h 5473489"/>
              <a:gd name="connsiteX0" fmla="*/ 1994 w 9157401"/>
              <a:gd name="connsiteY0" fmla="*/ 1250133 h 5483661"/>
              <a:gd name="connsiteX1" fmla="*/ 9156972 w 9157401"/>
              <a:gd name="connsiteY1" fmla="*/ 34929 h 5483661"/>
              <a:gd name="connsiteX2" fmla="*/ 9150504 w 9157401"/>
              <a:gd name="connsiteY2" fmla="*/ 4505309 h 5483661"/>
              <a:gd name="connsiteX3" fmla="*/ 0 w 9157401"/>
              <a:gd name="connsiteY3" fmla="*/ 5445109 h 5483661"/>
              <a:gd name="connsiteX4" fmla="*/ 1994 w 9157401"/>
              <a:gd name="connsiteY4" fmla="*/ 1250133 h 5483661"/>
              <a:gd name="connsiteX0" fmla="*/ 1994 w 9157401"/>
              <a:gd name="connsiteY0" fmla="*/ 1259027 h 5492555"/>
              <a:gd name="connsiteX1" fmla="*/ 9156972 w 9157401"/>
              <a:gd name="connsiteY1" fmla="*/ 43823 h 5492555"/>
              <a:gd name="connsiteX2" fmla="*/ 9150504 w 9157401"/>
              <a:gd name="connsiteY2" fmla="*/ 4514203 h 5492555"/>
              <a:gd name="connsiteX3" fmla="*/ 0 w 9157401"/>
              <a:gd name="connsiteY3" fmla="*/ 5454003 h 5492555"/>
              <a:gd name="connsiteX4" fmla="*/ 1994 w 9157401"/>
              <a:gd name="connsiteY4" fmla="*/ 1259027 h 5492555"/>
              <a:gd name="connsiteX0" fmla="*/ 1994 w 9157401"/>
              <a:gd name="connsiteY0" fmla="*/ 1258167 h 5491695"/>
              <a:gd name="connsiteX1" fmla="*/ 9156972 w 9157401"/>
              <a:gd name="connsiteY1" fmla="*/ 42963 h 5491695"/>
              <a:gd name="connsiteX2" fmla="*/ 9150504 w 9157401"/>
              <a:gd name="connsiteY2" fmla="*/ 4513343 h 5491695"/>
              <a:gd name="connsiteX3" fmla="*/ 0 w 9157401"/>
              <a:gd name="connsiteY3" fmla="*/ 5453143 h 5491695"/>
              <a:gd name="connsiteX4" fmla="*/ 1994 w 9157401"/>
              <a:gd name="connsiteY4" fmla="*/ 1258167 h 5491695"/>
              <a:gd name="connsiteX0" fmla="*/ 1994 w 9157401"/>
              <a:gd name="connsiteY0" fmla="*/ 1257610 h 5491138"/>
              <a:gd name="connsiteX1" fmla="*/ 9156972 w 9157401"/>
              <a:gd name="connsiteY1" fmla="*/ 42406 h 5491138"/>
              <a:gd name="connsiteX2" fmla="*/ 9150504 w 9157401"/>
              <a:gd name="connsiteY2" fmla="*/ 4512786 h 5491138"/>
              <a:gd name="connsiteX3" fmla="*/ 0 w 9157401"/>
              <a:gd name="connsiteY3" fmla="*/ 5452586 h 5491138"/>
              <a:gd name="connsiteX4" fmla="*/ 1994 w 9157401"/>
              <a:gd name="connsiteY4" fmla="*/ 1257610 h 5491138"/>
              <a:gd name="connsiteX0" fmla="*/ 1241 w 9156648"/>
              <a:gd name="connsiteY0" fmla="*/ 1257610 h 5572429"/>
              <a:gd name="connsiteX1" fmla="*/ 9156219 w 9156648"/>
              <a:gd name="connsiteY1" fmla="*/ 42406 h 5572429"/>
              <a:gd name="connsiteX2" fmla="*/ 9149751 w 9156648"/>
              <a:gd name="connsiteY2" fmla="*/ 4512786 h 5572429"/>
              <a:gd name="connsiteX3" fmla="*/ 5717 w 9156648"/>
              <a:gd name="connsiteY3" fmla="*/ 5538850 h 5572429"/>
              <a:gd name="connsiteX4" fmla="*/ 1241 w 9156648"/>
              <a:gd name="connsiteY4" fmla="*/ 1257610 h 5572429"/>
              <a:gd name="connsiteX0" fmla="*/ 1241 w 9156648"/>
              <a:gd name="connsiteY0" fmla="*/ 1257610 h 5569239"/>
              <a:gd name="connsiteX1" fmla="*/ 9156219 w 9156648"/>
              <a:gd name="connsiteY1" fmla="*/ 42406 h 5569239"/>
              <a:gd name="connsiteX2" fmla="*/ 9149751 w 9156648"/>
              <a:gd name="connsiteY2" fmla="*/ 4443775 h 5569239"/>
              <a:gd name="connsiteX3" fmla="*/ 5717 w 9156648"/>
              <a:gd name="connsiteY3" fmla="*/ 5538850 h 5569239"/>
              <a:gd name="connsiteX4" fmla="*/ 1241 w 9156648"/>
              <a:gd name="connsiteY4" fmla="*/ 1257610 h 5569239"/>
              <a:gd name="connsiteX0" fmla="*/ 1241 w 9156648"/>
              <a:gd name="connsiteY0" fmla="*/ 1257610 h 5575835"/>
              <a:gd name="connsiteX1" fmla="*/ 9156219 w 9156648"/>
              <a:gd name="connsiteY1" fmla="*/ 42406 h 5575835"/>
              <a:gd name="connsiteX2" fmla="*/ 9149751 w 9156648"/>
              <a:gd name="connsiteY2" fmla="*/ 4443775 h 5575835"/>
              <a:gd name="connsiteX3" fmla="*/ 5717 w 9156648"/>
              <a:gd name="connsiteY3" fmla="*/ 5538850 h 5575835"/>
              <a:gd name="connsiteX4" fmla="*/ 1241 w 9156648"/>
              <a:gd name="connsiteY4" fmla="*/ 1257610 h 5575835"/>
              <a:gd name="connsiteX0" fmla="*/ 1241 w 9156648"/>
              <a:gd name="connsiteY0" fmla="*/ 1257610 h 5577348"/>
              <a:gd name="connsiteX1" fmla="*/ 9156219 w 9156648"/>
              <a:gd name="connsiteY1" fmla="*/ 42406 h 5577348"/>
              <a:gd name="connsiteX2" fmla="*/ 9149751 w 9156648"/>
              <a:gd name="connsiteY2" fmla="*/ 4443775 h 5577348"/>
              <a:gd name="connsiteX3" fmla="*/ 5717 w 9156648"/>
              <a:gd name="connsiteY3" fmla="*/ 5538850 h 5577348"/>
              <a:gd name="connsiteX4" fmla="*/ 1241 w 9156648"/>
              <a:gd name="connsiteY4" fmla="*/ 1257610 h 5577348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57610 h 5576833"/>
              <a:gd name="connsiteX1" fmla="*/ 9156219 w 9156648"/>
              <a:gd name="connsiteY1" fmla="*/ 42406 h 5576833"/>
              <a:gd name="connsiteX2" fmla="*/ 9149751 w 9156648"/>
              <a:gd name="connsiteY2" fmla="*/ 4443775 h 5576833"/>
              <a:gd name="connsiteX3" fmla="*/ 5717 w 9156648"/>
              <a:gd name="connsiteY3" fmla="*/ 5538850 h 5576833"/>
              <a:gd name="connsiteX4" fmla="*/ 1241 w 9156648"/>
              <a:gd name="connsiteY4" fmla="*/ 1257610 h 5576833"/>
              <a:gd name="connsiteX0" fmla="*/ 1241 w 9156648"/>
              <a:gd name="connsiteY0" fmla="*/ 1265951 h 5585174"/>
              <a:gd name="connsiteX1" fmla="*/ 9156219 w 9156648"/>
              <a:gd name="connsiteY1" fmla="*/ 42121 h 5585174"/>
              <a:gd name="connsiteX2" fmla="*/ 9149751 w 9156648"/>
              <a:gd name="connsiteY2" fmla="*/ 4452116 h 5585174"/>
              <a:gd name="connsiteX3" fmla="*/ 5717 w 9156648"/>
              <a:gd name="connsiteY3" fmla="*/ 5547191 h 5585174"/>
              <a:gd name="connsiteX4" fmla="*/ 1241 w 9156648"/>
              <a:gd name="connsiteY4" fmla="*/ 1265951 h 5585174"/>
              <a:gd name="connsiteX0" fmla="*/ 926 w 9156333"/>
              <a:gd name="connsiteY0" fmla="*/ 1265951 h 5585174"/>
              <a:gd name="connsiteX1" fmla="*/ 9155904 w 9156333"/>
              <a:gd name="connsiteY1" fmla="*/ 42121 h 5585174"/>
              <a:gd name="connsiteX2" fmla="*/ 9149436 w 9156333"/>
              <a:gd name="connsiteY2" fmla="*/ 4452116 h 5585174"/>
              <a:gd name="connsiteX3" fmla="*/ 11872 w 9156333"/>
              <a:gd name="connsiteY3" fmla="*/ 5547191 h 5585174"/>
              <a:gd name="connsiteX4" fmla="*/ 926 w 9156333"/>
              <a:gd name="connsiteY4" fmla="*/ 1265951 h 55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333" h="5585174">
                <a:moveTo>
                  <a:pt x="926" y="1265951"/>
                </a:moveTo>
                <a:cubicBezTo>
                  <a:pt x="1078467" y="846240"/>
                  <a:pt x="4540812" y="-224607"/>
                  <a:pt x="9155904" y="42121"/>
                </a:cubicBezTo>
                <a:cubicBezTo>
                  <a:pt x="9158726" y="1606691"/>
                  <a:pt x="9146614" y="2887546"/>
                  <a:pt x="9149436" y="4452116"/>
                </a:cubicBezTo>
                <a:cubicBezTo>
                  <a:pt x="6384260" y="5329880"/>
                  <a:pt x="3358374" y="5713703"/>
                  <a:pt x="11872" y="5547191"/>
                </a:cubicBezTo>
                <a:cubicBezTo>
                  <a:pt x="17516" y="3999555"/>
                  <a:pt x="-4718" y="2813587"/>
                  <a:pt x="926" y="1265951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39" b="4518"/>
          <a:stretch/>
        </p:blipFill>
        <p:spPr>
          <a:xfrm>
            <a:off x="-11288" y="5141343"/>
            <a:ext cx="12203288" cy="13716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3" y="3392752"/>
            <a:ext cx="10972799" cy="959115"/>
          </a:xfrm>
          <a:prstGeom prst="rect">
            <a:avLst/>
          </a:prstGeom>
        </p:spPr>
        <p:txBody>
          <a:bodyPr/>
          <a:lstStyle>
            <a:lvl1pPr algn="l">
              <a:defRPr sz="3500" cap="all" baseline="0">
                <a:solidFill>
                  <a:srgbClr val="2436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699911" y="4385736"/>
            <a:ext cx="10972799" cy="48259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aseline="0">
                <a:solidFill>
                  <a:srgbClr val="24367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699911" y="3053201"/>
            <a:ext cx="10826044" cy="3322200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2" y="1885901"/>
            <a:ext cx="10826043" cy="665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699911" y="2500699"/>
            <a:ext cx="9031111" cy="482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aseline="0">
                <a:solidFill>
                  <a:srgbClr val="24367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02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99913" y="3064934"/>
            <a:ext cx="5181599" cy="33104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0"/>
          </p:nvPr>
        </p:nvSpPr>
        <p:spPr>
          <a:xfrm>
            <a:off x="6344357" y="3064934"/>
            <a:ext cx="5181599" cy="33104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2" y="1885901"/>
            <a:ext cx="10826043" cy="665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94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1"/>
          </p:nvPr>
        </p:nvSpPr>
        <p:spPr>
          <a:xfrm>
            <a:off x="699911" y="3064933"/>
            <a:ext cx="2506132" cy="331046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3499557" y="3064934"/>
            <a:ext cx="8026399" cy="33104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9912" y="1885901"/>
            <a:ext cx="10826043" cy="6656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131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idx="10"/>
          </p:nvPr>
        </p:nvSpPr>
        <p:spPr>
          <a:xfrm>
            <a:off x="699912" y="4478866"/>
            <a:ext cx="2492229" cy="164253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idx="11"/>
          </p:nvPr>
        </p:nvSpPr>
        <p:spPr>
          <a:xfrm>
            <a:off x="699912" y="2674496"/>
            <a:ext cx="2492229" cy="164253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5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3533422" y="1551695"/>
            <a:ext cx="7992532" cy="11228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3533422" y="2674496"/>
            <a:ext cx="7992533" cy="3446905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969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/>
          <p:cNvSpPr>
            <a:spLocks noGrp="1"/>
          </p:cNvSpPr>
          <p:nvPr>
            <p:ph type="pic" idx="10"/>
          </p:nvPr>
        </p:nvSpPr>
        <p:spPr>
          <a:xfrm>
            <a:off x="541869" y="4994694"/>
            <a:ext cx="2650272" cy="13807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6" name="Titel 1"/>
          <p:cNvSpPr>
            <a:spLocks noGrp="1"/>
          </p:cNvSpPr>
          <p:nvPr>
            <p:ph type="title"/>
          </p:nvPr>
        </p:nvSpPr>
        <p:spPr>
          <a:xfrm>
            <a:off x="3533422" y="1551695"/>
            <a:ext cx="7992532" cy="11228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3533422" y="2674496"/>
            <a:ext cx="7992533" cy="3700905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1"/>
          </p:nvPr>
        </p:nvSpPr>
        <p:spPr>
          <a:xfrm>
            <a:off x="541869" y="3502323"/>
            <a:ext cx="2650272" cy="13807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idx="12"/>
          </p:nvPr>
        </p:nvSpPr>
        <p:spPr>
          <a:xfrm>
            <a:off x="541869" y="1992702"/>
            <a:ext cx="2650272" cy="138070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rgbClr val="24367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41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99912" y="2433200"/>
            <a:ext cx="4684888" cy="2113400"/>
          </a:xfrm>
          <a:prstGeom prst="rect">
            <a:avLst/>
          </a:prstGeom>
        </p:spPr>
        <p:txBody>
          <a:bodyPr/>
          <a:lstStyle>
            <a:lvl1pPr algn="l">
              <a:defRPr sz="3500">
                <a:solidFill>
                  <a:srgbClr val="2436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2"/>
          </p:nvPr>
        </p:nvSpPr>
        <p:spPr>
          <a:xfrm>
            <a:off x="699912" y="4699000"/>
            <a:ext cx="4684888" cy="1549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aseline="0">
                <a:solidFill>
                  <a:srgbClr val="24367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0"/>
          </p:nvPr>
        </p:nvSpPr>
        <p:spPr>
          <a:xfrm>
            <a:off x="5960534" y="1642534"/>
            <a:ext cx="5565421" cy="4732867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243672"/>
                </a:solidFill>
                <a:latin typeface="+mj-lt"/>
              </a:defRPr>
            </a:lvl1pPr>
            <a:lvl2pPr>
              <a:defRPr sz="1700">
                <a:solidFill>
                  <a:srgbClr val="243672"/>
                </a:solidFill>
                <a:latin typeface="+mj-lt"/>
              </a:defRPr>
            </a:lvl2pPr>
            <a:lvl3pPr>
              <a:defRPr sz="1600">
                <a:solidFill>
                  <a:srgbClr val="243672"/>
                </a:solidFill>
                <a:latin typeface="+mj-lt"/>
              </a:defRPr>
            </a:lvl3pPr>
            <a:lvl4pPr>
              <a:defRPr sz="1500">
                <a:solidFill>
                  <a:srgbClr val="243672"/>
                </a:solidFill>
                <a:latin typeface="+mj-lt"/>
              </a:defRPr>
            </a:lvl4pPr>
            <a:lvl5pPr>
              <a:defRPr sz="1400">
                <a:solidFill>
                  <a:srgbClr val="243672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093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97"/>
          <a:stretch/>
        </p:blipFill>
        <p:spPr>
          <a:xfrm>
            <a:off x="0" y="-1"/>
            <a:ext cx="12192000" cy="222561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1142123" y="6467845"/>
            <a:ext cx="1998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02D057-131E-4A17-99D3-F05C021ECCBC}" type="slidenum">
              <a:rPr lang="de-DE" sz="1000" smtClean="0">
                <a:solidFill>
                  <a:srgbClr val="2436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1000" dirty="0">
              <a:solidFill>
                <a:srgbClr val="2436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" y="407220"/>
            <a:ext cx="2474184" cy="5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2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75" r:id="rId3"/>
    <p:sldLayoutId id="2147483673" r:id="rId4"/>
    <p:sldLayoutId id="2147483683" r:id="rId5"/>
    <p:sldLayoutId id="2147483677" r:id="rId6"/>
    <p:sldLayoutId id="2147483681" r:id="rId7"/>
    <p:sldLayoutId id="2147483678" r:id="rId8"/>
    <p:sldLayoutId id="214748368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F02DB520-2710-46EA-88C5-E7C19545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36" y="2261287"/>
            <a:ext cx="8246076" cy="1266566"/>
          </a:xfrm>
          <a:solidFill>
            <a:srgbClr val="FFFFFF">
              <a:alpha val="83137"/>
            </a:srgbClr>
          </a:solidFill>
        </p:spPr>
        <p:txBody>
          <a:bodyPr lIns="1080000" anchor="ctr"/>
          <a:lstStyle/>
          <a:p>
            <a:pPr algn="ctr"/>
            <a:r>
              <a:rPr lang="en-US" sz="3600" cap="none" dirty="0">
                <a:solidFill>
                  <a:srgbClr val="002060"/>
                </a:solidFill>
              </a:rPr>
              <a:t>Thesis title</a:t>
            </a:r>
            <a:br>
              <a:rPr lang="en-US" sz="3600" cap="none" dirty="0">
                <a:solidFill>
                  <a:srgbClr val="002060"/>
                </a:solidFill>
              </a:rPr>
            </a:br>
            <a:r>
              <a:rPr lang="en-US" sz="3600" cap="none" dirty="0">
                <a:solidFill>
                  <a:srgbClr val="002060"/>
                </a:solidFill>
              </a:rPr>
              <a:t>(sub-title)</a:t>
            </a:r>
            <a:endParaRPr lang="de-DE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3A1CEB0E-07F0-48E4-BA3E-210250AB5D19}"/>
              </a:ext>
            </a:extLst>
          </p:cNvPr>
          <p:cNvSpPr txBox="1">
            <a:spLocks/>
          </p:cNvSpPr>
          <p:nvPr/>
        </p:nvSpPr>
        <p:spPr>
          <a:xfrm>
            <a:off x="1029730" y="4415480"/>
            <a:ext cx="8246076" cy="904544"/>
          </a:xfrm>
          <a:prstGeom prst="rect">
            <a:avLst/>
          </a:prstGeom>
          <a:solidFill>
            <a:srgbClr val="FFFFFF">
              <a:alpha val="83137"/>
            </a:srgbClr>
          </a:solidFill>
        </p:spPr>
        <p:txBody>
          <a:bodyPr lIns="108000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baseline="0">
                <a:solidFill>
                  <a:srgbClr val="2436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1800" cap="none" dirty="0" err="1">
                <a:solidFill>
                  <a:srgbClr val="002060"/>
                </a:solidFill>
              </a:rPr>
              <a:t>Firstname</a:t>
            </a:r>
            <a:r>
              <a:rPr lang="en-US" sz="1800" cap="none" dirty="0">
                <a:solidFill>
                  <a:srgbClr val="002060"/>
                </a:solidFill>
              </a:rPr>
              <a:t> </a:t>
            </a:r>
            <a:r>
              <a:rPr lang="en-US" sz="1800" cap="none" dirty="0" err="1">
                <a:solidFill>
                  <a:srgbClr val="002060"/>
                </a:solidFill>
              </a:rPr>
              <a:t>Lastname</a:t>
            </a:r>
            <a:br>
              <a:rPr lang="en-US" sz="1800" cap="none" dirty="0">
                <a:solidFill>
                  <a:srgbClr val="002060"/>
                </a:solidFill>
              </a:rPr>
            </a:br>
            <a:r>
              <a:rPr lang="en-US" sz="1800" cap="none" dirty="0">
                <a:solidFill>
                  <a:srgbClr val="002060"/>
                </a:solidFill>
              </a:rPr>
              <a:t>Registration Number</a:t>
            </a:r>
          </a:p>
          <a:p>
            <a:pPr algn="ctr"/>
            <a:r>
              <a:rPr lang="en-US" sz="1800" cap="none" dirty="0">
                <a:solidFill>
                  <a:srgbClr val="002060"/>
                </a:solidFill>
              </a:rPr>
              <a:t>Bachelor Exposé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17087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44B6B7-E89A-4832-9E17-B04C0223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supporting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a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audience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0E60A-48CD-4F9E-A3B3-8001DD31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Slide (Optional)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BAF5C-231F-42CC-8063-7324EE1E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6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</a:t>
            </a:r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  <a:p>
            <a:r>
              <a:rPr lang="de-DE" dirty="0"/>
              <a:t>Background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Experimental Setup/</a:t>
            </a:r>
            <a:r>
              <a:rPr lang="de-DE"/>
              <a:t>Implementation Plan</a:t>
            </a:r>
            <a:endParaRPr lang="de-DE" dirty="0"/>
          </a:p>
          <a:p>
            <a:r>
              <a:rPr lang="de-DE" dirty="0"/>
              <a:t>Evaluation Plan</a:t>
            </a:r>
          </a:p>
          <a:p>
            <a:r>
              <a:rPr lang="de-DE" dirty="0" err="1"/>
              <a:t>Conclusion</a:t>
            </a:r>
            <a:r>
              <a:rPr lang="de-DE" dirty="0"/>
              <a:t>/Summary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35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5AC32C-38D3-4B6B-AB98-725BC013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focus</a:t>
            </a:r>
            <a:endParaRPr lang="de-DE" dirty="0"/>
          </a:p>
          <a:p>
            <a:r>
              <a:rPr lang="de-DE" dirty="0"/>
              <a:t>Problem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open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Research </a:t>
            </a:r>
            <a:r>
              <a:rPr lang="de-DE" dirty="0" err="1"/>
              <a:t>questions</a:t>
            </a:r>
            <a:r>
              <a:rPr lang="de-DE" dirty="0"/>
              <a:t> and </a:t>
            </a:r>
            <a:r>
              <a:rPr lang="de-DE" dirty="0" err="1"/>
              <a:t>goals</a:t>
            </a:r>
            <a:r>
              <a:rPr lang="de-DE" dirty="0"/>
              <a:t> </a:t>
            </a:r>
          </a:p>
          <a:p>
            <a:r>
              <a:rPr lang="de-DE" dirty="0"/>
              <a:t>Sub-research </a:t>
            </a:r>
            <a:r>
              <a:rPr lang="de-DE" dirty="0" err="1"/>
              <a:t>questions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8FBCC-121C-48A0-AFB5-57125A0D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C5CDB-9C7A-435F-A163-2049E2F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3FB20-D456-4F1F-84EF-C7D6C5A6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1" y="3053201"/>
            <a:ext cx="10826044" cy="1757696"/>
          </a:xfrm>
        </p:spPr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most</a:t>
            </a:r>
            <a:r>
              <a:rPr lang="de-DE" dirty="0"/>
              <a:t> relevant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/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de-DE" dirty="0"/>
          </a:p>
          <a:p>
            <a:r>
              <a:rPr lang="de-DE" dirty="0"/>
              <a:t>Mention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i="1" dirty="0" err="1"/>
              <a:t>Firstauthorlastname</a:t>
            </a:r>
            <a:r>
              <a:rPr lang="en-US" sz="2000" i="1" dirty="0"/>
              <a:t> </a:t>
            </a:r>
            <a:r>
              <a:rPr lang="en-US" i="1" dirty="0"/>
              <a:t>et al</a:t>
            </a:r>
            <a:r>
              <a:rPr lang="en-US" dirty="0"/>
              <a:t>.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D71AC-E757-4913-A8C4-5D9948D9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04C0-383A-4A74-A097-A1F93CD7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8B150-510D-46F8-81C1-3F4462B759E9}"/>
              </a:ext>
            </a:extLst>
          </p:cNvPr>
          <p:cNvSpPr txBox="1"/>
          <p:nvPr/>
        </p:nvSpPr>
        <p:spPr>
          <a:xfrm>
            <a:off x="591947" y="5814380"/>
            <a:ext cx="9560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/>
              <a:t>Firstauthorlastname</a:t>
            </a:r>
            <a:r>
              <a:rPr lang="en-US" sz="800" dirty="0"/>
              <a:t> et al.: IEEE citation style text about the literature. </a:t>
            </a:r>
          </a:p>
          <a:p>
            <a:r>
              <a:rPr lang="de-AT" sz="800" dirty="0"/>
              <a:t> 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232496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7462B-00EB-4E24-919D-44145995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r>
              <a:rPr lang="de-DE" dirty="0" err="1"/>
              <a:t>Briefly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191B7-B210-4A1C-83E6-57D078DE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7BF60-9F75-4604-B9EC-2B4A5EA4F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08594-5E8E-4A17-8C0A-E4F8CEF3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will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Add a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undestand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work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25045-D654-4D0E-BDFC-952AE94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8FA6-7060-4D27-909A-C0056278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2C5C6-0947-420E-A0BA-9DEFDEBF0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; experimental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Experimental Setup</a:t>
            </a:r>
          </a:p>
          <a:p>
            <a:pPr lvl="1"/>
            <a:r>
              <a:rPr lang="de-DE" dirty="0"/>
              <a:t>Plan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  <a:p>
            <a:pPr lvl="1"/>
            <a:r>
              <a:rPr lang="de-DE" dirty="0"/>
              <a:t>Optional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details</a:t>
            </a:r>
            <a:endParaRPr lang="de-DE" dirty="0"/>
          </a:p>
          <a:p>
            <a:pPr lvl="1"/>
            <a:r>
              <a:rPr lang="de-DE" dirty="0"/>
              <a:t>Plan </a:t>
            </a: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94955-AE35-405D-9541-50EEB54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Experimental Setup/</a:t>
            </a:r>
            <a:r>
              <a:rPr lang="de-DE" dirty="0" err="1"/>
              <a:t>Implementaion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E3CF5-70DA-43A6-8417-C3A856FB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640F5B-4FB3-4ABD-BCB5-62FDAAD0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0B3B2-7E38-4AD4-897B-78F3DC2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Plan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4C8D-51C9-458F-B13E-9D59142F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8F2C5-2112-4FB3-84EA-E12BA7E6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r>
              <a:rPr lang="de-DE" dirty="0"/>
              <a:t>Repeat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answered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2FFB3-B685-470B-906E-524673C0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/Summary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0C6BE-6E1D-4316-93FD-5886B970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619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IM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8D8D8"/>
      </a:accent1>
      <a:accent2>
        <a:srgbClr val="243672"/>
      </a:accent2>
      <a:accent3>
        <a:srgbClr val="E40045"/>
      </a:accent3>
      <a:accent4>
        <a:srgbClr val="BFBFBF"/>
      </a:accent4>
      <a:accent5>
        <a:srgbClr val="A5A5A5"/>
      </a:accent5>
      <a:accent6>
        <a:srgbClr val="7F7F7F"/>
      </a:accent6>
      <a:hlink>
        <a:srgbClr val="243672"/>
      </a:hlink>
      <a:folHlink>
        <a:srgbClr val="243672"/>
      </a:folHlink>
    </a:clrScheme>
    <a:fontScheme name="IM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C_Präsentation_16_9" id="{AAEEF6C8-9096-4632-818B-6BAC71D0CB84}" vid="{5E67FA83-4B47-44A0-B304-63C93D325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e2c2537-b06a-4c75-9dd5-9ebd467710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8EE58D71A194292F01DADC9E1969B" ma:contentTypeVersion="1" ma:contentTypeDescription="Create a new document." ma:contentTypeScope="" ma:versionID="d705c3b934b329a65ebf1460b1fc8eb2">
  <xsd:schema xmlns:xsd="http://www.w3.org/2001/XMLSchema" xmlns:xs="http://www.w3.org/2001/XMLSchema" xmlns:p="http://schemas.microsoft.com/office/2006/metadata/properties" xmlns:ns2="5e2c2537-b06a-4c75-9dd5-9ebd467710e3" targetNamespace="http://schemas.microsoft.com/office/2006/metadata/properties" ma:root="true" ma:fieldsID="0bce6f12c2452beb86b7ed10873e7b8c" ns2:_="">
    <xsd:import namespace="5e2c2537-b06a-4c75-9dd5-9ebd467710e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c2537-b06a-4c75-9dd5-9ebd467710e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AA2EB-F279-4542-9E83-0359C1F86D0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6a2240f-dcf6-41bf-861c-86ac8582ba34"/>
    <ds:schemaRef ds:uri="http://schemas.microsoft.com/office/2006/documentManagement/types"/>
    <ds:schemaRef ds:uri="http://schemas.microsoft.com/office/infopath/2007/PartnerControls"/>
    <ds:schemaRef ds:uri="e20d68c5-9472-4a78-bb58-fa3141b8e49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0FE663-6753-4343-B942-3459345A5E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8CBB2-1A8C-4C15-96E6-74E6C6E99D96}"/>
</file>

<file path=docProps/app.xml><?xml version="1.0" encoding="utf-8"?>
<Properties xmlns="http://schemas.openxmlformats.org/officeDocument/2006/extended-properties" xmlns:vt="http://schemas.openxmlformats.org/officeDocument/2006/docPropsVTypes">
  <Template>IMC_Präsentation_16_9</Template>
  <TotalTime>0</TotalTime>
  <Words>313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Benutzerdefiniertes Design</vt:lpstr>
      <vt:lpstr>Thesis title (sub-title)</vt:lpstr>
      <vt:lpstr>Outline</vt:lpstr>
      <vt:lpstr>Motivation</vt:lpstr>
      <vt:lpstr>State of the art</vt:lpstr>
      <vt:lpstr>Background</vt:lpstr>
      <vt:lpstr>Model</vt:lpstr>
      <vt:lpstr>Experimental Setup/Implementaion</vt:lpstr>
      <vt:lpstr>Evaluation Plan</vt:lpstr>
      <vt:lpstr>Conclusion/Summary</vt:lpstr>
      <vt:lpstr>Backup Slide (Optional)</vt:lpstr>
    </vt:vector>
  </TitlesOfParts>
  <Company>IMC Fachhochschule Krems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 (sub-title)       Student Name</dc:title>
  <dc:creator>Sarita Paudel</dc:creator>
  <cp:lastModifiedBy>Sarita Paudel</cp:lastModifiedBy>
  <cp:revision>1</cp:revision>
  <cp:lastPrinted>2014-09-03T11:09:22Z</cp:lastPrinted>
  <dcterms:created xsi:type="dcterms:W3CDTF">2022-04-12T11:57:45Z</dcterms:created>
  <dcterms:modified xsi:type="dcterms:W3CDTF">2022-04-25T09:12:14Z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0x0101001488EE58D71A194292F01DADC9E1969B</vt:lpwstr>
  </property>
</Properties>
</file>