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26011-9435-4956-B35A-5034080C52F6}" v="1707" dt="2022-03-30T13:42:43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Netzl" userId="1f27fe9418c23fb0" providerId="LiveId" clId="{3EB26011-9435-4956-B35A-5034080C52F6}"/>
    <pc:docChg chg="custSel addSld modSld modMainMaster">
      <pc:chgData name="Daniel Netzl" userId="1f27fe9418c23fb0" providerId="LiveId" clId="{3EB26011-9435-4956-B35A-5034080C52F6}" dt="2022-03-30T13:42:43.987" v="3659" actId="20577"/>
      <pc:docMkLst>
        <pc:docMk/>
      </pc:docMkLst>
      <pc:sldChg chg="modSp mod modTransition modAnim">
        <pc:chgData name="Daniel Netzl" userId="1f27fe9418c23fb0" providerId="LiveId" clId="{3EB26011-9435-4956-B35A-5034080C52F6}" dt="2022-03-29T13:46:44.930" v="3172" actId="27636"/>
        <pc:sldMkLst>
          <pc:docMk/>
          <pc:sldMk cId="1445852142" sldId="256"/>
        </pc:sldMkLst>
        <pc:spChg chg="mod">
          <ac:chgData name="Daniel Netzl" userId="1f27fe9418c23fb0" providerId="LiveId" clId="{3EB26011-9435-4956-B35A-5034080C52F6}" dt="2022-03-29T13:46:44.930" v="3172" actId="27636"/>
          <ac:spMkLst>
            <pc:docMk/>
            <pc:sldMk cId="1445852142" sldId="256"/>
            <ac:spMk id="2" creationId="{BCC564F1-40B5-4EA7-A3AA-65844674FDE1}"/>
          </ac:spMkLst>
        </pc:spChg>
        <pc:spChg chg="mod">
          <ac:chgData name="Daniel Netzl" userId="1f27fe9418c23fb0" providerId="LiveId" clId="{3EB26011-9435-4956-B35A-5034080C52F6}" dt="2022-03-29T13:38:36.480" v="2585" actId="20577"/>
          <ac:spMkLst>
            <pc:docMk/>
            <pc:sldMk cId="1445852142" sldId="256"/>
            <ac:spMk id="3" creationId="{AA137CA0-1C4C-4EE4-8C41-FD6F38E9D90F}"/>
          </ac:spMkLst>
        </pc:spChg>
      </pc:sldChg>
      <pc:sldChg chg="modSp mod modTransition modAnim">
        <pc:chgData name="Daniel Netzl" userId="1f27fe9418c23fb0" providerId="LiveId" clId="{3EB26011-9435-4956-B35A-5034080C52F6}" dt="2022-03-30T08:27:26.797" v="3301" actId="20577"/>
        <pc:sldMkLst>
          <pc:docMk/>
          <pc:sldMk cId="2707323761" sldId="257"/>
        </pc:sldMkLst>
        <pc:spChg chg="mod">
          <ac:chgData name="Daniel Netzl" userId="1f27fe9418c23fb0" providerId="LiveId" clId="{3EB26011-9435-4956-B35A-5034080C52F6}" dt="2022-03-03T07:13:00.831" v="47" actId="20577"/>
          <ac:spMkLst>
            <pc:docMk/>
            <pc:sldMk cId="2707323761" sldId="257"/>
            <ac:spMk id="2" creationId="{DC45AAE8-99C1-4216-A94F-05CB767BE487}"/>
          </ac:spMkLst>
        </pc:spChg>
        <pc:spChg chg="mod">
          <ac:chgData name="Daniel Netzl" userId="1f27fe9418c23fb0" providerId="LiveId" clId="{3EB26011-9435-4956-B35A-5034080C52F6}" dt="2022-03-30T08:27:26.797" v="3301" actId="20577"/>
          <ac:spMkLst>
            <pc:docMk/>
            <pc:sldMk cId="2707323761" sldId="257"/>
            <ac:spMk id="3" creationId="{C6AAFB96-CDD3-4195-924F-D8D43BBE0C58}"/>
          </ac:spMkLst>
        </pc:spChg>
      </pc:sldChg>
      <pc:sldChg chg="modSp new mod modTransition modAnim">
        <pc:chgData name="Daniel Netzl" userId="1f27fe9418c23fb0" providerId="LiveId" clId="{3EB26011-9435-4956-B35A-5034080C52F6}" dt="2022-03-08T14:24:40.479" v="1947"/>
        <pc:sldMkLst>
          <pc:docMk/>
          <pc:sldMk cId="2049018808" sldId="258"/>
        </pc:sldMkLst>
        <pc:spChg chg="mod">
          <ac:chgData name="Daniel Netzl" userId="1f27fe9418c23fb0" providerId="LiveId" clId="{3EB26011-9435-4956-B35A-5034080C52F6}" dt="2022-03-03T07:12:51.443" v="31" actId="20577"/>
          <ac:spMkLst>
            <pc:docMk/>
            <pc:sldMk cId="2049018808" sldId="258"/>
            <ac:spMk id="2" creationId="{4E552AE2-FD3E-4C08-BA93-A0F820FA6C7C}"/>
          </ac:spMkLst>
        </pc:spChg>
        <pc:spChg chg="mod">
          <ac:chgData name="Daniel Netzl" userId="1f27fe9418c23fb0" providerId="LiveId" clId="{3EB26011-9435-4956-B35A-5034080C52F6}" dt="2022-03-03T07:31:43.750" v="1115" actId="20577"/>
          <ac:spMkLst>
            <pc:docMk/>
            <pc:sldMk cId="2049018808" sldId="258"/>
            <ac:spMk id="3" creationId="{8E10F325-1FAE-4BBE-BD38-DA70E7C47609}"/>
          </ac:spMkLst>
        </pc:spChg>
      </pc:sldChg>
      <pc:sldChg chg="modSp new mod modTransition modAnim">
        <pc:chgData name="Daniel Netzl" userId="1f27fe9418c23fb0" providerId="LiveId" clId="{3EB26011-9435-4956-B35A-5034080C52F6}" dt="2022-03-30T13:42:43.987" v="3659" actId="20577"/>
        <pc:sldMkLst>
          <pc:docMk/>
          <pc:sldMk cId="1410242974" sldId="259"/>
        </pc:sldMkLst>
        <pc:spChg chg="mod">
          <ac:chgData name="Daniel Netzl" userId="1f27fe9418c23fb0" providerId="LiveId" clId="{3EB26011-9435-4956-B35A-5034080C52F6}" dt="2022-03-03T07:37:28.465" v="1598" actId="20577"/>
          <ac:spMkLst>
            <pc:docMk/>
            <pc:sldMk cId="1410242974" sldId="259"/>
            <ac:spMk id="2" creationId="{26806497-BDF2-47B1-B9D1-8CDBAF168DA5}"/>
          </ac:spMkLst>
        </pc:spChg>
        <pc:spChg chg="mod">
          <ac:chgData name="Daniel Netzl" userId="1f27fe9418c23fb0" providerId="LiveId" clId="{3EB26011-9435-4956-B35A-5034080C52F6}" dt="2022-03-30T13:42:43.987" v="3659" actId="20577"/>
          <ac:spMkLst>
            <pc:docMk/>
            <pc:sldMk cId="1410242974" sldId="259"/>
            <ac:spMk id="3" creationId="{8A721DDB-C150-41E8-94AA-75B60B36F102}"/>
          </ac:spMkLst>
        </pc:spChg>
      </pc:sldChg>
      <pc:sldChg chg="modSp new mod modTransition modAnim">
        <pc:chgData name="Daniel Netzl" userId="1f27fe9418c23fb0" providerId="LiveId" clId="{3EB26011-9435-4956-B35A-5034080C52F6}" dt="2022-03-29T13:43:43.674" v="3082" actId="20577"/>
        <pc:sldMkLst>
          <pc:docMk/>
          <pc:sldMk cId="1841317259" sldId="260"/>
        </pc:sldMkLst>
        <pc:spChg chg="mod">
          <ac:chgData name="Daniel Netzl" userId="1f27fe9418c23fb0" providerId="LiveId" clId="{3EB26011-9435-4956-B35A-5034080C52F6}" dt="2022-03-03T07:53:39.481" v="1619" actId="20577"/>
          <ac:spMkLst>
            <pc:docMk/>
            <pc:sldMk cId="1841317259" sldId="260"/>
            <ac:spMk id="2" creationId="{234F1B47-F700-4A51-AE66-2F26CB10CD76}"/>
          </ac:spMkLst>
        </pc:spChg>
        <pc:spChg chg="mod">
          <ac:chgData name="Daniel Netzl" userId="1f27fe9418c23fb0" providerId="LiveId" clId="{3EB26011-9435-4956-B35A-5034080C52F6}" dt="2022-03-29T13:43:43.674" v="3082" actId="20577"/>
          <ac:spMkLst>
            <pc:docMk/>
            <pc:sldMk cId="1841317259" sldId="260"/>
            <ac:spMk id="3" creationId="{E7D5EAF8-DF21-4743-A724-60D0B0733374}"/>
          </ac:spMkLst>
        </pc:spChg>
      </pc:sldChg>
      <pc:sldMasterChg chg="modTransition modSldLayout">
        <pc:chgData name="Daniel Netzl" userId="1f27fe9418c23fb0" providerId="LiveId" clId="{3EB26011-9435-4956-B35A-5034080C52F6}" dt="2022-03-08T14:24:20.774" v="1942"/>
        <pc:sldMasterMkLst>
          <pc:docMk/>
          <pc:sldMasterMk cId="3249195059" sldId="2147483674"/>
        </pc:sldMasterMkLst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2739956197" sldId="2147483662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3163161793" sldId="2147483663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2213494464" sldId="2147483664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1093823275" sldId="2147483665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4016279009" sldId="2147483666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3123948797" sldId="2147483667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2026803234" sldId="2147483668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3029155937" sldId="2147483669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2284815579" sldId="2147483670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2791223662" sldId="2147483671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3923287890" sldId="2147483672"/>
          </pc:sldLayoutMkLst>
        </pc:sldLayoutChg>
        <pc:sldLayoutChg chg="modTransition">
          <pc:chgData name="Daniel Netzl" userId="1f27fe9418c23fb0" providerId="LiveId" clId="{3EB26011-9435-4956-B35A-5034080C52F6}" dt="2022-03-08T14:24:20.774" v="1942"/>
          <pc:sldLayoutMkLst>
            <pc:docMk/>
            <pc:sldMasterMk cId="3249195059" sldId="2147483674"/>
            <pc:sldLayoutMk cId="2003584244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9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D14B8700-2ED9-4072-80F3-49D1A390C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C564F1-40B5-4EA7-A3AA-65844674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de-AT" sz="2500" dirty="0"/>
              <a:t>A Machine Learning </a:t>
            </a:r>
            <a:r>
              <a:rPr lang="de-AT" sz="2500" dirty="0" err="1"/>
              <a:t>approach</a:t>
            </a:r>
            <a:r>
              <a:rPr lang="de-AT" sz="2500" dirty="0"/>
              <a:t> to </a:t>
            </a:r>
            <a:r>
              <a:rPr lang="de-AT" sz="2500" dirty="0" err="1"/>
              <a:t>estimating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intrinsic</a:t>
            </a:r>
            <a:r>
              <a:rPr lang="de-AT" sz="2500" dirty="0"/>
              <a:t> </a:t>
            </a:r>
            <a:r>
              <a:rPr lang="de-AT" sz="2500" dirty="0" err="1"/>
              <a:t>value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a </a:t>
            </a:r>
            <a:r>
              <a:rPr lang="de-AT" sz="2500" dirty="0" err="1"/>
              <a:t>company</a:t>
            </a:r>
            <a:endParaRPr lang="de-AT" sz="2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137CA0-1C4C-4EE4-8C41-FD6F38E9D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sz="1300" dirty="0" err="1"/>
              <a:t>Finding</a:t>
            </a:r>
            <a:r>
              <a:rPr lang="de-AT" sz="1300" dirty="0"/>
              <a:t> </a:t>
            </a:r>
            <a:r>
              <a:rPr lang="de-AT" sz="1300" dirty="0" err="1"/>
              <a:t>undervalued</a:t>
            </a:r>
            <a:r>
              <a:rPr lang="de-AT" sz="1300" dirty="0"/>
              <a:t> </a:t>
            </a:r>
            <a:r>
              <a:rPr lang="de-AT" sz="1300" dirty="0" err="1"/>
              <a:t>stocks</a:t>
            </a:r>
            <a:r>
              <a:rPr lang="de-AT" sz="1300" dirty="0"/>
              <a:t> </a:t>
            </a:r>
            <a:r>
              <a:rPr lang="de-AT" sz="1300" dirty="0" err="1"/>
              <a:t>based</a:t>
            </a:r>
            <a:r>
              <a:rPr lang="de-AT" sz="1300" dirty="0"/>
              <a:t> on fundamental and sentimental </a:t>
            </a:r>
            <a:r>
              <a:rPr lang="de-AT" sz="1300" dirty="0" err="1"/>
              <a:t>data</a:t>
            </a:r>
            <a:r>
              <a:rPr lang="de-AT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85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24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5AAE8-99C1-4216-A94F-05CB767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Topic &amp;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AFB96-CDD3-4195-924F-D8D43BBE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/>
              <a:t>Examine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ML </a:t>
            </a:r>
            <a:r>
              <a:rPr lang="de-AT" dirty="0" err="1"/>
              <a:t>approaches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basis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investing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Determine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to </a:t>
            </a:r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intrinsic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company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Evaluate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calculation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a </a:t>
            </a:r>
            <a:r>
              <a:rPr lang="de-AT" dirty="0" err="1"/>
              <a:t>fixed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years</a:t>
            </a:r>
            <a:r>
              <a:rPr lang="de-AT" dirty="0"/>
              <a:t> </a:t>
            </a:r>
            <a:r>
              <a:rPr lang="de-AT" dirty="0" err="1"/>
              <a:t>focussing</a:t>
            </a:r>
            <a:r>
              <a:rPr lang="de-AT" dirty="0"/>
              <a:t> on </a:t>
            </a:r>
            <a:r>
              <a:rPr lang="de-AT" dirty="0" err="1"/>
              <a:t>returns</a:t>
            </a:r>
            <a:endParaRPr lang="de-AT" dirty="0"/>
          </a:p>
          <a:p>
            <a:endParaRPr lang="de-AT" dirty="0"/>
          </a:p>
          <a:p>
            <a:r>
              <a:rPr lang="de-AT" dirty="0"/>
              <a:t>Find </a:t>
            </a:r>
            <a:r>
              <a:rPr lang="de-AT" dirty="0" err="1"/>
              <a:t>undervalued</a:t>
            </a:r>
            <a:r>
              <a:rPr lang="de-AT" dirty="0"/>
              <a:t> </a:t>
            </a:r>
            <a:r>
              <a:rPr lang="de-AT" dirty="0" err="1"/>
              <a:t>companies</a:t>
            </a:r>
            <a:r>
              <a:rPr lang="de-AT" dirty="0"/>
              <a:t> </a:t>
            </a:r>
            <a:r>
              <a:rPr lang="de-AT" dirty="0" err="1"/>
              <a:t>whose</a:t>
            </a:r>
            <a:r>
              <a:rPr lang="de-AT" dirty="0"/>
              <a:t> stock </a:t>
            </a:r>
            <a:r>
              <a:rPr lang="de-AT" dirty="0" err="1"/>
              <a:t>prices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going</a:t>
            </a:r>
            <a:r>
              <a:rPr lang="de-AT" dirty="0"/>
              <a:t> to </a:t>
            </a:r>
            <a:r>
              <a:rPr lang="de-AT" dirty="0" err="1"/>
              <a:t>rise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bench</a:t>
            </a:r>
            <a:r>
              <a:rPr lang="de-AT" dirty="0"/>
              <a:t> </a:t>
            </a:r>
            <a:r>
              <a:rPr lang="de-AT" dirty="0" err="1"/>
              <a:t>mark</a:t>
            </a:r>
            <a:r>
              <a:rPr lang="de-AT" dirty="0"/>
              <a:t> </a:t>
            </a:r>
            <a:r>
              <a:rPr lang="de-AT" dirty="0" err="1"/>
              <a:t>index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73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52AE2-FD3E-4C08-BA93-A0F820FA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10F325-1FAE-4BBE-BD38-DA70E7C4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High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trading</a:t>
            </a:r>
            <a:r>
              <a:rPr lang="de-AT" dirty="0"/>
              <a:t> </a:t>
            </a:r>
            <a:r>
              <a:rPr lang="de-AT" dirty="0" err="1"/>
              <a:t>focused</a:t>
            </a:r>
            <a:r>
              <a:rPr lang="de-AT" dirty="0"/>
              <a:t> on </a:t>
            </a:r>
            <a:r>
              <a:rPr lang="de-AT" dirty="0" err="1"/>
              <a:t>short</a:t>
            </a:r>
            <a:r>
              <a:rPr lang="de-AT" dirty="0"/>
              <a:t>-term </a:t>
            </a:r>
            <a:r>
              <a:rPr lang="de-AT" dirty="0" err="1"/>
              <a:t>price</a:t>
            </a:r>
            <a:r>
              <a:rPr lang="de-AT" dirty="0"/>
              <a:t> </a:t>
            </a:r>
            <a:r>
              <a:rPr lang="de-AT" dirty="0" err="1"/>
              <a:t>movements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approaches</a:t>
            </a:r>
            <a:r>
              <a:rPr lang="de-AT" dirty="0"/>
              <a:t> to </a:t>
            </a:r>
            <a:r>
              <a:rPr lang="de-AT" dirty="0" err="1"/>
              <a:t>long</a:t>
            </a:r>
            <a:r>
              <a:rPr lang="de-AT" dirty="0"/>
              <a:t>-term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investing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Qualitative </a:t>
            </a:r>
            <a:r>
              <a:rPr lang="de-AT" dirty="0" err="1"/>
              <a:t>company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</a:t>
            </a:r>
            <a:r>
              <a:rPr lang="de-AT" dirty="0" err="1"/>
              <a:t>difficult</a:t>
            </a:r>
            <a:r>
              <a:rPr lang="de-AT" dirty="0"/>
              <a:t> to </a:t>
            </a:r>
            <a:r>
              <a:rPr lang="de-AT" dirty="0" err="1"/>
              <a:t>determine</a:t>
            </a:r>
            <a:r>
              <a:rPr lang="de-AT" dirty="0"/>
              <a:t> and </a:t>
            </a:r>
            <a:r>
              <a:rPr lang="de-AT" dirty="0" err="1"/>
              <a:t>translate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machines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90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F1B47-F700-4A51-AE66-2F26CB10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</a:t>
            </a:r>
            <a:r>
              <a:rPr lang="de-AT" dirty="0" err="1"/>
              <a:t>definition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5EAF8-DF21-4743-A724-60D0B073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to find </a:t>
            </a:r>
            <a:r>
              <a:rPr lang="de-AT" dirty="0" err="1"/>
              <a:t>appropriate</a:t>
            </a:r>
            <a:r>
              <a:rPr lang="de-AT" dirty="0"/>
              <a:t> qualitative </a:t>
            </a:r>
            <a:r>
              <a:rPr lang="de-AT" dirty="0" err="1"/>
              <a:t>measures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calculating</a:t>
            </a:r>
            <a:r>
              <a:rPr lang="de-AT" dirty="0"/>
              <a:t> </a:t>
            </a:r>
            <a:r>
              <a:rPr lang="de-AT" dirty="0" err="1"/>
              <a:t>intrinsic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?</a:t>
            </a:r>
          </a:p>
          <a:p>
            <a:endParaRPr lang="de-AT" dirty="0"/>
          </a:p>
          <a:p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dirty="0" err="1"/>
              <a:t>learning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to find </a:t>
            </a:r>
            <a:r>
              <a:rPr lang="de-AT" dirty="0" err="1"/>
              <a:t>patterns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undervalued</a:t>
            </a:r>
            <a:r>
              <a:rPr lang="de-AT" dirty="0"/>
              <a:t> </a:t>
            </a:r>
            <a:r>
              <a:rPr lang="de-AT" dirty="0" err="1"/>
              <a:t>stocks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Evaluate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success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a </a:t>
            </a:r>
            <a:r>
              <a:rPr lang="de-AT" dirty="0" err="1"/>
              <a:t>certain</a:t>
            </a:r>
            <a:r>
              <a:rPr lang="de-AT" dirty="0"/>
              <a:t> </a:t>
            </a:r>
            <a:r>
              <a:rPr lang="de-AT" dirty="0" err="1"/>
              <a:t>fixed</a:t>
            </a:r>
            <a:r>
              <a:rPr lang="de-AT" dirty="0"/>
              <a:t> time frame</a:t>
            </a:r>
          </a:p>
        </p:txBody>
      </p:sp>
    </p:spTree>
    <p:extLst>
      <p:ext uri="{BB962C8B-B14F-4D97-AF65-F5344CB8AC3E}">
        <p14:creationId xmlns:p14="http://schemas.microsoft.com/office/powerpoint/2010/main" val="18413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06497-BDF2-47B1-B9D1-8CDBAF16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Research 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21DDB-C150-41E8-94AA-75B60B36F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481195"/>
          </a:xfrm>
        </p:spPr>
        <p:txBody>
          <a:bodyPr>
            <a:normAutofit/>
          </a:bodyPr>
          <a:lstStyle/>
          <a:p>
            <a:r>
              <a:rPr lang="de-AT" dirty="0"/>
              <a:t>Can a </a:t>
            </a:r>
            <a:r>
              <a:rPr lang="de-AT" dirty="0" err="1"/>
              <a:t>machine</a:t>
            </a:r>
            <a:r>
              <a:rPr lang="de-AT" dirty="0"/>
              <a:t> </a:t>
            </a:r>
            <a:r>
              <a:rPr lang="de-AT" dirty="0" err="1"/>
              <a:t>learning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qualitative and quantitative fundamental </a:t>
            </a:r>
            <a:r>
              <a:rPr lang="de-AT" dirty="0" err="1"/>
              <a:t>company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reliably</a:t>
            </a:r>
            <a:r>
              <a:rPr lang="de-AT" dirty="0"/>
              <a:t> and </a:t>
            </a:r>
            <a:r>
              <a:rPr lang="de-AT" dirty="0" err="1"/>
              <a:t>accurately</a:t>
            </a:r>
            <a:r>
              <a:rPr lang="de-AT" dirty="0"/>
              <a:t> </a:t>
            </a:r>
            <a:r>
              <a:rPr lang="de-AT" dirty="0" err="1"/>
              <a:t>predict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intrinsic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company</a:t>
            </a:r>
            <a:r>
              <a:rPr lang="de-AT" dirty="0"/>
              <a:t>?</a:t>
            </a:r>
          </a:p>
          <a:p>
            <a:r>
              <a:rPr lang="de-AT" dirty="0"/>
              <a:t>Can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identified</a:t>
            </a:r>
            <a:r>
              <a:rPr lang="de-AT" dirty="0"/>
              <a:t> </a:t>
            </a:r>
            <a:r>
              <a:rPr lang="de-AT" dirty="0" err="1"/>
              <a:t>undervalued</a:t>
            </a:r>
            <a:r>
              <a:rPr lang="de-AT" dirty="0"/>
              <a:t> </a:t>
            </a:r>
            <a:r>
              <a:rPr lang="de-AT" dirty="0" err="1"/>
              <a:t>stocks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to </a:t>
            </a:r>
            <a:r>
              <a:rPr lang="de-AT" dirty="0" err="1"/>
              <a:t>consistently</a:t>
            </a:r>
            <a:r>
              <a:rPr lang="de-AT" dirty="0"/>
              <a:t> </a:t>
            </a:r>
            <a:r>
              <a:rPr lang="de-AT" dirty="0" err="1"/>
              <a:t>beat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market</a:t>
            </a:r>
            <a:r>
              <a:rPr lang="de-AT" dirty="0"/>
              <a:t> and </a:t>
            </a:r>
            <a:r>
              <a:rPr lang="de-AT" dirty="0" err="1"/>
              <a:t>thus</a:t>
            </a:r>
            <a:r>
              <a:rPr lang="de-AT" dirty="0"/>
              <a:t> </a:t>
            </a:r>
            <a:r>
              <a:rPr lang="de-AT" dirty="0" err="1"/>
              <a:t>disprove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efficient</a:t>
            </a:r>
            <a:r>
              <a:rPr lang="de-AT" dirty="0"/>
              <a:t> </a:t>
            </a:r>
            <a:r>
              <a:rPr lang="de-AT" dirty="0" err="1"/>
              <a:t>market</a:t>
            </a:r>
            <a:r>
              <a:rPr lang="de-AT" dirty="0"/>
              <a:t> </a:t>
            </a:r>
            <a:r>
              <a:rPr lang="de-AT" dirty="0" err="1"/>
              <a:t>theorem</a:t>
            </a:r>
            <a:r>
              <a:rPr lang="de-AT"/>
              <a:t>?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02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BrushVTI</vt:lpstr>
      <vt:lpstr>A Machine Learning approach to estimating the intrinsic value of a company</vt:lpstr>
      <vt:lpstr>Topic &amp; Goal</vt:lpstr>
      <vt:lpstr>State of the Art</vt:lpstr>
      <vt:lpstr>Problem definition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&amp; Analysis of a machine learning approach to value investing</dc:title>
  <dc:creator>Daniel Netzl</dc:creator>
  <cp:lastModifiedBy>Daniel Netzl</cp:lastModifiedBy>
  <cp:revision>1</cp:revision>
  <dcterms:created xsi:type="dcterms:W3CDTF">2022-03-03T07:06:45Z</dcterms:created>
  <dcterms:modified xsi:type="dcterms:W3CDTF">2022-03-30T13:42:44Z</dcterms:modified>
</cp:coreProperties>
</file>