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4" r:id="rId13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672"/>
    <a:srgbClr val="243675"/>
    <a:srgbClr val="E40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BD242-2303-4FE8-AA92-0A6E74563054}" v="2" dt="2022-06-01T08:36:16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07" autoAdjust="0"/>
  </p:normalViewPr>
  <p:slideViewPr>
    <p:cSldViewPr snapToGrid="0">
      <p:cViewPr varScale="1">
        <p:scale>
          <a:sx n="79" d="100"/>
          <a:sy n="79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Netzl" userId="1f27fe9418c23fb0" providerId="LiveId" clId="{18EBD242-2303-4FE8-AA92-0A6E74563054}"/>
    <pc:docChg chg="undo redo custSel delSld modSld">
      <pc:chgData name="Daniel Netzl" userId="1f27fe9418c23fb0" providerId="LiveId" clId="{18EBD242-2303-4FE8-AA92-0A6E74563054}" dt="2022-06-01T08:51:29.643" v="3618" actId="47"/>
      <pc:docMkLst>
        <pc:docMk/>
      </pc:docMkLst>
      <pc:sldChg chg="modSp mod">
        <pc:chgData name="Daniel Netzl" userId="1f27fe9418c23fb0" providerId="LiveId" clId="{18EBD242-2303-4FE8-AA92-0A6E74563054}" dt="2022-06-01T08:43:27.788" v="3500" actId="20577"/>
        <pc:sldMkLst>
          <pc:docMk/>
          <pc:sldMk cId="4119353317" sldId="257"/>
        </pc:sldMkLst>
        <pc:spChg chg="mod">
          <ac:chgData name="Daniel Netzl" userId="1f27fe9418c23fb0" providerId="LiveId" clId="{18EBD242-2303-4FE8-AA92-0A6E74563054}" dt="2022-06-01T08:43:27.788" v="3500" actId="20577"/>
          <ac:spMkLst>
            <pc:docMk/>
            <pc:sldMk cId="4119353317" sldId="257"/>
            <ac:spMk id="3" creationId="{00000000-0000-0000-0000-000000000000}"/>
          </ac:spMkLst>
        </pc:spChg>
      </pc:sldChg>
      <pc:sldChg chg="modSp mod">
        <pc:chgData name="Daniel Netzl" userId="1f27fe9418c23fb0" providerId="LiveId" clId="{18EBD242-2303-4FE8-AA92-0A6E74563054}" dt="2022-06-01T08:27:17.991" v="1139" actId="20577"/>
        <pc:sldMkLst>
          <pc:docMk/>
          <pc:sldMk cId="46169929" sldId="258"/>
        </pc:sldMkLst>
        <pc:spChg chg="mod">
          <ac:chgData name="Daniel Netzl" userId="1f27fe9418c23fb0" providerId="LiveId" clId="{18EBD242-2303-4FE8-AA92-0A6E74563054}" dt="2022-06-01T08:27:17.991" v="1139" actId="20577"/>
          <ac:spMkLst>
            <pc:docMk/>
            <pc:sldMk cId="46169929" sldId="258"/>
            <ac:spMk id="2" creationId="{4E5AC32C-38D3-4B6B-AB98-725BC013A3CC}"/>
          </ac:spMkLst>
        </pc:spChg>
      </pc:sldChg>
      <pc:sldChg chg="modSp mod">
        <pc:chgData name="Daniel Netzl" userId="1f27fe9418c23fb0" providerId="LiveId" clId="{18EBD242-2303-4FE8-AA92-0A6E74563054}" dt="2022-06-01T08:46:21.005" v="3527" actId="20577"/>
        <pc:sldMkLst>
          <pc:docMk/>
          <pc:sldMk cId="2324965062" sldId="259"/>
        </pc:sldMkLst>
        <pc:spChg chg="mod">
          <ac:chgData name="Daniel Netzl" userId="1f27fe9418c23fb0" providerId="LiveId" clId="{18EBD242-2303-4FE8-AA92-0A6E74563054}" dt="2022-06-01T08:46:17.197" v="3523" actId="20577"/>
          <ac:spMkLst>
            <pc:docMk/>
            <pc:sldMk cId="2324965062" sldId="259"/>
            <ac:spMk id="2" creationId="{6283FB20-D456-4F1F-84EF-C7D6C5A6475B}"/>
          </ac:spMkLst>
        </pc:spChg>
        <pc:spChg chg="mod">
          <ac:chgData name="Daniel Netzl" userId="1f27fe9418c23fb0" providerId="LiveId" clId="{18EBD242-2303-4FE8-AA92-0A6E74563054}" dt="2022-06-01T08:46:21.005" v="3527" actId="20577"/>
          <ac:spMkLst>
            <pc:docMk/>
            <pc:sldMk cId="2324965062" sldId="259"/>
            <ac:spMk id="5" creationId="{D6A8B150-510D-46F8-81C1-3F4462B759E9}"/>
          </ac:spMkLst>
        </pc:spChg>
      </pc:sldChg>
      <pc:sldChg chg="modSp mod">
        <pc:chgData name="Daniel Netzl" userId="1f27fe9418c23fb0" providerId="LiveId" clId="{18EBD242-2303-4FE8-AA92-0A6E74563054}" dt="2022-06-01T08:46:31.709" v="3528" actId="20577"/>
        <pc:sldMkLst>
          <pc:docMk/>
          <pc:sldMk cId="1565737249" sldId="260"/>
        </pc:sldMkLst>
        <pc:spChg chg="mod">
          <ac:chgData name="Daniel Netzl" userId="1f27fe9418c23fb0" providerId="LiveId" clId="{18EBD242-2303-4FE8-AA92-0A6E74563054}" dt="2022-06-01T08:46:31.709" v="3528" actId="20577"/>
          <ac:spMkLst>
            <pc:docMk/>
            <pc:sldMk cId="1565737249" sldId="260"/>
            <ac:spMk id="2" creationId="{8E87462B-00EB-4E24-919D-441459959EF8}"/>
          </ac:spMkLst>
        </pc:spChg>
      </pc:sldChg>
      <pc:sldChg chg="addSp modSp mod">
        <pc:chgData name="Daniel Netzl" userId="1f27fe9418c23fb0" providerId="LiveId" clId="{18EBD242-2303-4FE8-AA92-0A6E74563054}" dt="2022-06-01T08:46:54.585" v="3529" actId="20577"/>
        <pc:sldMkLst>
          <pc:docMk/>
          <pc:sldMk cId="3366702364" sldId="261"/>
        </pc:sldMkLst>
        <pc:spChg chg="mod">
          <ac:chgData name="Daniel Netzl" userId="1f27fe9418c23fb0" providerId="LiveId" clId="{18EBD242-2303-4FE8-AA92-0A6E74563054}" dt="2022-06-01T08:32:38.666" v="1980" actId="20577"/>
          <ac:spMkLst>
            <pc:docMk/>
            <pc:sldMk cId="3366702364" sldId="261"/>
            <ac:spMk id="2" creationId="{D8A08594-5E8E-4A17-8C0A-E4F8CEF3C247}"/>
          </ac:spMkLst>
        </pc:spChg>
        <pc:spChg chg="mod">
          <ac:chgData name="Daniel Netzl" userId="1f27fe9418c23fb0" providerId="LiveId" clId="{18EBD242-2303-4FE8-AA92-0A6E74563054}" dt="2022-06-01T08:46:54.585" v="3529" actId="20577"/>
          <ac:spMkLst>
            <pc:docMk/>
            <pc:sldMk cId="3366702364" sldId="261"/>
            <ac:spMk id="3" creationId="{75425045-D654-4D0E-BDFC-952AE941A08B}"/>
          </ac:spMkLst>
        </pc:spChg>
        <pc:picChg chg="add mod">
          <ac:chgData name="Daniel Netzl" userId="1f27fe9418c23fb0" providerId="LiveId" clId="{18EBD242-2303-4FE8-AA92-0A6E74563054}" dt="2022-06-01T08:33:17.837" v="2031" actId="1076"/>
          <ac:picMkLst>
            <pc:docMk/>
            <pc:sldMk cId="3366702364" sldId="261"/>
            <ac:picMk id="6" creationId="{95756125-59B4-5419-A61B-C007DC10CF06}"/>
          </ac:picMkLst>
        </pc:picChg>
      </pc:sldChg>
      <pc:sldChg chg="addSp modSp mod">
        <pc:chgData name="Daniel Netzl" userId="1f27fe9418c23fb0" providerId="LiveId" clId="{18EBD242-2303-4FE8-AA92-0A6E74563054}" dt="2022-06-01T08:47:45.051" v="3541" actId="20577"/>
        <pc:sldMkLst>
          <pc:docMk/>
          <pc:sldMk cId="2391242391" sldId="262"/>
        </pc:sldMkLst>
        <pc:spChg chg="mod">
          <ac:chgData name="Daniel Netzl" userId="1f27fe9418c23fb0" providerId="LiveId" clId="{18EBD242-2303-4FE8-AA92-0A6E74563054}" dt="2022-06-01T08:47:45.051" v="3541" actId="20577"/>
          <ac:spMkLst>
            <pc:docMk/>
            <pc:sldMk cId="2391242391" sldId="262"/>
            <ac:spMk id="2" creationId="{75A2C5C6-0947-420E-A0BA-9DEFDEBF027E}"/>
          </ac:spMkLst>
        </pc:spChg>
        <pc:spChg chg="mod">
          <ac:chgData name="Daniel Netzl" userId="1f27fe9418c23fb0" providerId="LiveId" clId="{18EBD242-2303-4FE8-AA92-0A6E74563054}" dt="2022-06-01T08:33:50.656" v="2080" actId="20577"/>
          <ac:spMkLst>
            <pc:docMk/>
            <pc:sldMk cId="2391242391" sldId="262"/>
            <ac:spMk id="3" creationId="{C2794955-AE35-405D-9541-50EEB544E4D3}"/>
          </ac:spMkLst>
        </pc:spChg>
        <pc:picChg chg="add mod">
          <ac:chgData name="Daniel Netzl" userId="1f27fe9418c23fb0" providerId="LiveId" clId="{18EBD242-2303-4FE8-AA92-0A6E74563054}" dt="2022-06-01T08:36:19.927" v="2529" actId="1076"/>
          <ac:picMkLst>
            <pc:docMk/>
            <pc:sldMk cId="2391242391" sldId="262"/>
            <ac:picMk id="6" creationId="{FD4256E0-695D-EF71-6B39-DA357B1DD100}"/>
          </ac:picMkLst>
        </pc:picChg>
      </pc:sldChg>
      <pc:sldChg chg="modSp mod">
        <pc:chgData name="Daniel Netzl" userId="1f27fe9418c23fb0" providerId="LiveId" clId="{18EBD242-2303-4FE8-AA92-0A6E74563054}" dt="2022-06-01T08:50:01.479" v="3617" actId="20577"/>
        <pc:sldMkLst>
          <pc:docMk/>
          <pc:sldMk cId="1515146192" sldId="264"/>
        </pc:sldMkLst>
        <pc:spChg chg="mod">
          <ac:chgData name="Daniel Netzl" userId="1f27fe9418c23fb0" providerId="LiveId" clId="{18EBD242-2303-4FE8-AA92-0A6E74563054}" dt="2022-06-01T08:50:01.479" v="3617" actId="20577"/>
          <ac:spMkLst>
            <pc:docMk/>
            <pc:sldMk cId="1515146192" sldId="264"/>
            <ac:spMk id="2" creationId="{B5A8F2C5-2112-4FB3-84EA-E12BA7E66E6A}"/>
          </ac:spMkLst>
        </pc:spChg>
        <pc:spChg chg="mod">
          <ac:chgData name="Daniel Netzl" userId="1f27fe9418c23fb0" providerId="LiveId" clId="{18EBD242-2303-4FE8-AA92-0A6E74563054}" dt="2022-06-01T08:49:33.997" v="3616" actId="20577"/>
          <ac:spMkLst>
            <pc:docMk/>
            <pc:sldMk cId="1515146192" sldId="264"/>
            <ac:spMk id="3" creationId="{87E2FFB3-B685-470B-906E-524673C06C85}"/>
          </ac:spMkLst>
        </pc:spChg>
      </pc:sldChg>
      <pc:sldChg chg="del">
        <pc:chgData name="Daniel Netzl" userId="1f27fe9418c23fb0" providerId="LiveId" clId="{18EBD242-2303-4FE8-AA92-0A6E74563054}" dt="2022-06-01T08:51:29.643" v="3618" actId="47"/>
        <pc:sldMkLst>
          <pc:docMk/>
          <pc:sldMk cId="2828160950" sldId="265"/>
        </pc:sldMkLst>
      </pc:sldChg>
      <pc:sldChg chg="addSp modSp mod">
        <pc:chgData name="Daniel Netzl" userId="1f27fe9418c23fb0" providerId="LiveId" clId="{18EBD242-2303-4FE8-AA92-0A6E74563054}" dt="2022-06-01T08:49:22.833" v="3614" actId="20577"/>
        <pc:sldMkLst>
          <pc:docMk/>
          <pc:sldMk cId="674050992" sldId="266"/>
        </pc:sldMkLst>
        <pc:spChg chg="mod">
          <ac:chgData name="Daniel Netzl" userId="1f27fe9418c23fb0" providerId="LiveId" clId="{18EBD242-2303-4FE8-AA92-0A6E74563054}" dt="2022-06-01T08:49:22.833" v="3614" actId="20577"/>
          <ac:spMkLst>
            <pc:docMk/>
            <pc:sldMk cId="674050992" sldId="266"/>
            <ac:spMk id="2" creationId="{EC640F5B-4FB3-4ABD-BCB5-62FDAAD01971}"/>
          </ac:spMkLst>
        </pc:spChg>
        <pc:picChg chg="add mod">
          <ac:chgData name="Daniel Netzl" userId="1f27fe9418c23fb0" providerId="LiveId" clId="{18EBD242-2303-4FE8-AA92-0A6E74563054}" dt="2022-06-01T08:39:49.539" v="3021" actId="1076"/>
          <ac:picMkLst>
            <pc:docMk/>
            <pc:sldMk cId="674050992" sldId="266"/>
            <ac:picMk id="6" creationId="{5842E676-CAD5-55CD-68F6-18CF43485D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6A4-8647-4174-ACD1-C7F0B3CECB41}" type="datetime1">
              <a:rPr lang="de-DE" smtClean="0"/>
              <a:t>01.06.2022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Firstname Lastname: Thesis title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4E68-E61C-471A-958A-00B4490CFF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60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4849B-F036-4728-AF57-3DE444839CF3}" type="datetime1">
              <a:rPr lang="de-DE" smtClean="0"/>
              <a:t>01.06.2022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Firstname Lastname: Thesis title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33F2-1F00-4718-B106-6938777DB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726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39" b="4518"/>
          <a:stretch/>
        </p:blipFill>
        <p:spPr>
          <a:xfrm>
            <a:off x="-11288" y="5141343"/>
            <a:ext cx="12203288" cy="1371600"/>
          </a:xfrm>
          <a:prstGeom prst="rect">
            <a:avLst/>
          </a:prstGeom>
        </p:spPr>
      </p:pic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-9863" y="719743"/>
            <a:ext cx="12208444" cy="5585174"/>
          </a:xfrm>
          <a:custGeom>
            <a:avLst/>
            <a:gdLst>
              <a:gd name="connsiteX0" fmla="*/ 0 w 1987704"/>
              <a:gd name="connsiteY0" fmla="*/ 0 h 1569509"/>
              <a:gd name="connsiteX1" fmla="*/ 1987704 w 1987704"/>
              <a:gd name="connsiteY1" fmla="*/ 0 h 1569509"/>
              <a:gd name="connsiteX2" fmla="*/ 1987704 w 1987704"/>
              <a:gd name="connsiteY2" fmla="*/ 1569509 h 1569509"/>
              <a:gd name="connsiteX3" fmla="*/ 0 w 1987704"/>
              <a:gd name="connsiteY3" fmla="*/ 1569509 h 1569509"/>
              <a:gd name="connsiteX4" fmla="*/ 0 w 1987704"/>
              <a:gd name="connsiteY4" fmla="*/ 0 h 1569509"/>
              <a:gd name="connsiteX0" fmla="*/ 0 w 2334837"/>
              <a:gd name="connsiteY0" fmla="*/ 0 h 2373842"/>
              <a:gd name="connsiteX1" fmla="*/ 2334837 w 2334837"/>
              <a:gd name="connsiteY1" fmla="*/ 804333 h 2373842"/>
              <a:gd name="connsiteX2" fmla="*/ 2334837 w 2334837"/>
              <a:gd name="connsiteY2" fmla="*/ 2373842 h 2373842"/>
              <a:gd name="connsiteX3" fmla="*/ 347133 w 2334837"/>
              <a:gd name="connsiteY3" fmla="*/ 2373842 h 2373842"/>
              <a:gd name="connsiteX4" fmla="*/ 0 w 2334837"/>
              <a:gd name="connsiteY4" fmla="*/ 0 h 2373842"/>
              <a:gd name="connsiteX0" fmla="*/ 0 w 9108170"/>
              <a:gd name="connsiteY0" fmla="*/ 982134 h 3355976"/>
              <a:gd name="connsiteX1" fmla="*/ 9108170 w 9108170"/>
              <a:gd name="connsiteY1" fmla="*/ 0 h 3355976"/>
              <a:gd name="connsiteX2" fmla="*/ 2334837 w 9108170"/>
              <a:gd name="connsiteY2" fmla="*/ 3355976 h 3355976"/>
              <a:gd name="connsiteX3" fmla="*/ 347133 w 9108170"/>
              <a:gd name="connsiteY3" fmla="*/ 3355976 h 3355976"/>
              <a:gd name="connsiteX4" fmla="*/ 0 w 9108170"/>
              <a:gd name="connsiteY4" fmla="*/ 982134 h 3355976"/>
              <a:gd name="connsiteX0" fmla="*/ 0 w 9133570"/>
              <a:gd name="connsiteY0" fmla="*/ 982134 h 4651376"/>
              <a:gd name="connsiteX1" fmla="*/ 9108170 w 9133570"/>
              <a:gd name="connsiteY1" fmla="*/ 0 h 4651376"/>
              <a:gd name="connsiteX2" fmla="*/ 9133570 w 9133570"/>
              <a:gd name="connsiteY2" fmla="*/ 4651376 h 4651376"/>
              <a:gd name="connsiteX3" fmla="*/ 347133 w 9133570"/>
              <a:gd name="connsiteY3" fmla="*/ 3355976 h 4651376"/>
              <a:gd name="connsiteX4" fmla="*/ 0 w 9133570"/>
              <a:gd name="connsiteY4" fmla="*/ 982134 h 4651376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41744"/>
              <a:gd name="connsiteX1" fmla="*/ 9125103 w 9150503"/>
              <a:gd name="connsiteY1" fmla="*/ 0 h 5641744"/>
              <a:gd name="connsiteX2" fmla="*/ 9150503 w 9150503"/>
              <a:gd name="connsiteY2" fmla="*/ 4651376 h 5641744"/>
              <a:gd name="connsiteX3" fmla="*/ 0 w 9150503"/>
              <a:gd name="connsiteY3" fmla="*/ 5625043 h 5641744"/>
              <a:gd name="connsiteX4" fmla="*/ 16933 w 9150503"/>
              <a:gd name="connsiteY4" fmla="*/ 982134 h 5641744"/>
              <a:gd name="connsiteX0" fmla="*/ 16933 w 9150503"/>
              <a:gd name="connsiteY0" fmla="*/ 982134 h 5648713"/>
              <a:gd name="connsiteX1" fmla="*/ 9125103 w 9150503"/>
              <a:gd name="connsiteY1" fmla="*/ 0 h 5648713"/>
              <a:gd name="connsiteX2" fmla="*/ 9150503 w 9150503"/>
              <a:gd name="connsiteY2" fmla="*/ 4651376 h 5648713"/>
              <a:gd name="connsiteX3" fmla="*/ 0 w 9150503"/>
              <a:gd name="connsiteY3" fmla="*/ 5625043 h 5648713"/>
              <a:gd name="connsiteX4" fmla="*/ 16933 w 9150503"/>
              <a:gd name="connsiteY4" fmla="*/ 982134 h 5648713"/>
              <a:gd name="connsiteX0" fmla="*/ 16933 w 9150503"/>
              <a:gd name="connsiteY0" fmla="*/ 982134 h 5690912"/>
              <a:gd name="connsiteX1" fmla="*/ 9125103 w 9150503"/>
              <a:gd name="connsiteY1" fmla="*/ 0 h 5690912"/>
              <a:gd name="connsiteX2" fmla="*/ 9150503 w 9150503"/>
              <a:gd name="connsiteY2" fmla="*/ 4651376 h 5690912"/>
              <a:gd name="connsiteX3" fmla="*/ 0 w 9150503"/>
              <a:gd name="connsiteY3" fmla="*/ 5625043 h 5690912"/>
              <a:gd name="connsiteX4" fmla="*/ 16933 w 9150503"/>
              <a:gd name="connsiteY4" fmla="*/ 982134 h 5690912"/>
              <a:gd name="connsiteX0" fmla="*/ 16933 w 9150503"/>
              <a:gd name="connsiteY0" fmla="*/ 982134 h 5676706"/>
              <a:gd name="connsiteX1" fmla="*/ 9125103 w 9150503"/>
              <a:gd name="connsiteY1" fmla="*/ 0 h 5676706"/>
              <a:gd name="connsiteX2" fmla="*/ 9150503 w 9150503"/>
              <a:gd name="connsiteY2" fmla="*/ 4651376 h 5676706"/>
              <a:gd name="connsiteX3" fmla="*/ 0 w 9150503"/>
              <a:gd name="connsiteY3" fmla="*/ 5625043 h 5676706"/>
              <a:gd name="connsiteX4" fmla="*/ 16933 w 9150503"/>
              <a:gd name="connsiteY4" fmla="*/ 982134 h 5676706"/>
              <a:gd name="connsiteX0" fmla="*/ 16933 w 9150503"/>
              <a:gd name="connsiteY0" fmla="*/ 982134 h 5679276"/>
              <a:gd name="connsiteX1" fmla="*/ 9125103 w 9150503"/>
              <a:gd name="connsiteY1" fmla="*/ 0 h 5679276"/>
              <a:gd name="connsiteX2" fmla="*/ 9150503 w 9150503"/>
              <a:gd name="connsiteY2" fmla="*/ 4651376 h 5679276"/>
              <a:gd name="connsiteX3" fmla="*/ 0 w 9150503"/>
              <a:gd name="connsiteY3" fmla="*/ 5625043 h 5679276"/>
              <a:gd name="connsiteX4" fmla="*/ 16933 w 9150503"/>
              <a:gd name="connsiteY4" fmla="*/ 982134 h 5679276"/>
              <a:gd name="connsiteX0" fmla="*/ 16933 w 9150503"/>
              <a:gd name="connsiteY0" fmla="*/ 982134 h 5682076"/>
              <a:gd name="connsiteX1" fmla="*/ 9125103 w 9150503"/>
              <a:gd name="connsiteY1" fmla="*/ 0 h 5682076"/>
              <a:gd name="connsiteX2" fmla="*/ 9150503 w 9150503"/>
              <a:gd name="connsiteY2" fmla="*/ 4651376 h 5682076"/>
              <a:gd name="connsiteX3" fmla="*/ 0 w 9150503"/>
              <a:gd name="connsiteY3" fmla="*/ 5625043 h 5682076"/>
              <a:gd name="connsiteX4" fmla="*/ 16933 w 9150503"/>
              <a:gd name="connsiteY4" fmla="*/ 982134 h 5682076"/>
              <a:gd name="connsiteX0" fmla="*/ 16933 w 9150503"/>
              <a:gd name="connsiteY0" fmla="*/ 982134 h 5665052"/>
              <a:gd name="connsiteX1" fmla="*/ 9125103 w 9150503"/>
              <a:gd name="connsiteY1" fmla="*/ 0 h 5665052"/>
              <a:gd name="connsiteX2" fmla="*/ 9150503 w 9150503"/>
              <a:gd name="connsiteY2" fmla="*/ 4651376 h 5665052"/>
              <a:gd name="connsiteX3" fmla="*/ 0 w 9150503"/>
              <a:gd name="connsiteY3" fmla="*/ 5625043 h 5665052"/>
              <a:gd name="connsiteX4" fmla="*/ 16933 w 9150503"/>
              <a:gd name="connsiteY4" fmla="*/ 982134 h 5665052"/>
              <a:gd name="connsiteX0" fmla="*/ 16933 w 9150503"/>
              <a:gd name="connsiteY0" fmla="*/ 982134 h 5679156"/>
              <a:gd name="connsiteX1" fmla="*/ 9125103 w 9150503"/>
              <a:gd name="connsiteY1" fmla="*/ 0 h 5679156"/>
              <a:gd name="connsiteX2" fmla="*/ 9150503 w 9150503"/>
              <a:gd name="connsiteY2" fmla="*/ 4651376 h 5679156"/>
              <a:gd name="connsiteX3" fmla="*/ 0 w 9150503"/>
              <a:gd name="connsiteY3" fmla="*/ 5625043 h 5679156"/>
              <a:gd name="connsiteX4" fmla="*/ 16933 w 9150503"/>
              <a:gd name="connsiteY4" fmla="*/ 982134 h 5679156"/>
              <a:gd name="connsiteX0" fmla="*/ 16933 w 9150503"/>
              <a:gd name="connsiteY0" fmla="*/ 982134 h 5682124"/>
              <a:gd name="connsiteX1" fmla="*/ 9125103 w 9150503"/>
              <a:gd name="connsiteY1" fmla="*/ 0 h 5682124"/>
              <a:gd name="connsiteX2" fmla="*/ 9150503 w 9150503"/>
              <a:gd name="connsiteY2" fmla="*/ 4651376 h 5682124"/>
              <a:gd name="connsiteX3" fmla="*/ 0 w 9150503"/>
              <a:gd name="connsiteY3" fmla="*/ 5625043 h 5682124"/>
              <a:gd name="connsiteX4" fmla="*/ 16933 w 9150503"/>
              <a:gd name="connsiteY4" fmla="*/ 982134 h 5682124"/>
              <a:gd name="connsiteX0" fmla="*/ 16933 w 9150503"/>
              <a:gd name="connsiteY0" fmla="*/ 994892 h 5694882"/>
              <a:gd name="connsiteX1" fmla="*/ 9125103 w 9150503"/>
              <a:gd name="connsiteY1" fmla="*/ 12758 h 5694882"/>
              <a:gd name="connsiteX2" fmla="*/ 9150503 w 9150503"/>
              <a:gd name="connsiteY2" fmla="*/ 4664134 h 5694882"/>
              <a:gd name="connsiteX3" fmla="*/ 0 w 9150503"/>
              <a:gd name="connsiteY3" fmla="*/ 5637801 h 5694882"/>
              <a:gd name="connsiteX4" fmla="*/ 16933 w 9150503"/>
              <a:gd name="connsiteY4" fmla="*/ 994892 h 5694882"/>
              <a:gd name="connsiteX0" fmla="*/ 16933 w 9150503"/>
              <a:gd name="connsiteY0" fmla="*/ 1000049 h 5700039"/>
              <a:gd name="connsiteX1" fmla="*/ 9125103 w 9150503"/>
              <a:gd name="connsiteY1" fmla="*/ 17915 h 5700039"/>
              <a:gd name="connsiteX2" fmla="*/ 9150503 w 9150503"/>
              <a:gd name="connsiteY2" fmla="*/ 4669291 h 5700039"/>
              <a:gd name="connsiteX3" fmla="*/ 0 w 9150503"/>
              <a:gd name="connsiteY3" fmla="*/ 5642958 h 5700039"/>
              <a:gd name="connsiteX4" fmla="*/ 16933 w 9150503"/>
              <a:gd name="connsiteY4" fmla="*/ 1000049 h 5700039"/>
              <a:gd name="connsiteX0" fmla="*/ 16933 w 9150503"/>
              <a:gd name="connsiteY0" fmla="*/ 1001790 h 5701780"/>
              <a:gd name="connsiteX1" fmla="*/ 9125103 w 9150503"/>
              <a:gd name="connsiteY1" fmla="*/ 19656 h 5701780"/>
              <a:gd name="connsiteX2" fmla="*/ 9150503 w 9150503"/>
              <a:gd name="connsiteY2" fmla="*/ 4671032 h 5701780"/>
              <a:gd name="connsiteX3" fmla="*/ 0 w 9150503"/>
              <a:gd name="connsiteY3" fmla="*/ 5644699 h 5701780"/>
              <a:gd name="connsiteX4" fmla="*/ 16933 w 9150503"/>
              <a:gd name="connsiteY4" fmla="*/ 1001790 h 5701780"/>
              <a:gd name="connsiteX0" fmla="*/ 16933 w 9150503"/>
              <a:gd name="connsiteY0" fmla="*/ 988523 h 5688513"/>
              <a:gd name="connsiteX1" fmla="*/ 9125103 w 9150503"/>
              <a:gd name="connsiteY1" fmla="*/ 6389 h 5688513"/>
              <a:gd name="connsiteX2" fmla="*/ 9150503 w 9150503"/>
              <a:gd name="connsiteY2" fmla="*/ 4657765 h 5688513"/>
              <a:gd name="connsiteX3" fmla="*/ 0 w 9150503"/>
              <a:gd name="connsiteY3" fmla="*/ 5631432 h 5688513"/>
              <a:gd name="connsiteX4" fmla="*/ 16933 w 9150503"/>
              <a:gd name="connsiteY4" fmla="*/ 988523 h 5688513"/>
              <a:gd name="connsiteX0" fmla="*/ 16933 w 9150503"/>
              <a:gd name="connsiteY0" fmla="*/ 999623 h 5699613"/>
              <a:gd name="connsiteX1" fmla="*/ 9125103 w 9150503"/>
              <a:gd name="connsiteY1" fmla="*/ 17489 h 5699613"/>
              <a:gd name="connsiteX2" fmla="*/ 9150503 w 9150503"/>
              <a:gd name="connsiteY2" fmla="*/ 4668865 h 5699613"/>
              <a:gd name="connsiteX3" fmla="*/ 0 w 9150503"/>
              <a:gd name="connsiteY3" fmla="*/ 5642532 h 5699613"/>
              <a:gd name="connsiteX4" fmla="*/ 16933 w 9150503"/>
              <a:gd name="connsiteY4" fmla="*/ 999623 h 5699613"/>
              <a:gd name="connsiteX0" fmla="*/ 592 w 9176496"/>
              <a:gd name="connsiteY0" fmla="*/ 966850 h 5700706"/>
              <a:gd name="connsiteX1" fmla="*/ 9151096 w 9176496"/>
              <a:gd name="connsiteY1" fmla="*/ 18582 h 5700706"/>
              <a:gd name="connsiteX2" fmla="*/ 9176496 w 9176496"/>
              <a:gd name="connsiteY2" fmla="*/ 4669958 h 5700706"/>
              <a:gd name="connsiteX3" fmla="*/ 25993 w 9176496"/>
              <a:gd name="connsiteY3" fmla="*/ 5643625 h 5700706"/>
              <a:gd name="connsiteX4" fmla="*/ 592 w 9176496"/>
              <a:gd name="connsiteY4" fmla="*/ 966850 h 5700706"/>
              <a:gd name="connsiteX0" fmla="*/ 592 w 9176496"/>
              <a:gd name="connsiteY0" fmla="*/ 966310 h 5700166"/>
              <a:gd name="connsiteX1" fmla="*/ 9151096 w 9176496"/>
              <a:gd name="connsiteY1" fmla="*/ 18042 h 5700166"/>
              <a:gd name="connsiteX2" fmla="*/ 9176496 w 9176496"/>
              <a:gd name="connsiteY2" fmla="*/ 4669418 h 5700166"/>
              <a:gd name="connsiteX3" fmla="*/ 25993 w 9176496"/>
              <a:gd name="connsiteY3" fmla="*/ 5643085 h 5700166"/>
              <a:gd name="connsiteX4" fmla="*/ 592 w 9176496"/>
              <a:gd name="connsiteY4" fmla="*/ 966310 h 5700166"/>
              <a:gd name="connsiteX0" fmla="*/ 592 w 9176496"/>
              <a:gd name="connsiteY0" fmla="*/ 965550 h 5699406"/>
              <a:gd name="connsiteX1" fmla="*/ 9151096 w 9176496"/>
              <a:gd name="connsiteY1" fmla="*/ 17282 h 5699406"/>
              <a:gd name="connsiteX2" fmla="*/ 9176496 w 9176496"/>
              <a:gd name="connsiteY2" fmla="*/ 4668658 h 5699406"/>
              <a:gd name="connsiteX3" fmla="*/ 25993 w 9176496"/>
              <a:gd name="connsiteY3" fmla="*/ 5642325 h 5699406"/>
              <a:gd name="connsiteX4" fmla="*/ 592 w 9176496"/>
              <a:gd name="connsiteY4" fmla="*/ 965550 h 5699406"/>
              <a:gd name="connsiteX0" fmla="*/ 750 w 9176654"/>
              <a:gd name="connsiteY0" fmla="*/ 965550 h 5691610"/>
              <a:gd name="connsiteX1" fmla="*/ 9151254 w 9176654"/>
              <a:gd name="connsiteY1" fmla="*/ 17282 h 5691610"/>
              <a:gd name="connsiteX2" fmla="*/ 9176654 w 9176654"/>
              <a:gd name="connsiteY2" fmla="*/ 4668658 h 5691610"/>
              <a:gd name="connsiteX3" fmla="*/ 17685 w 9176654"/>
              <a:gd name="connsiteY3" fmla="*/ 5633858 h 5691610"/>
              <a:gd name="connsiteX4" fmla="*/ 750 w 9176654"/>
              <a:gd name="connsiteY4" fmla="*/ 965550 h 5691610"/>
              <a:gd name="connsiteX0" fmla="*/ 750 w 9176654"/>
              <a:gd name="connsiteY0" fmla="*/ 1006701 h 5732761"/>
              <a:gd name="connsiteX1" fmla="*/ 9168187 w 9176654"/>
              <a:gd name="connsiteY1" fmla="*/ 16099 h 5732761"/>
              <a:gd name="connsiteX2" fmla="*/ 9176654 w 9176654"/>
              <a:gd name="connsiteY2" fmla="*/ 4709809 h 5732761"/>
              <a:gd name="connsiteX3" fmla="*/ 17685 w 9176654"/>
              <a:gd name="connsiteY3" fmla="*/ 5675009 h 5732761"/>
              <a:gd name="connsiteX4" fmla="*/ 750 w 9176654"/>
              <a:gd name="connsiteY4" fmla="*/ 1006701 h 5732761"/>
              <a:gd name="connsiteX0" fmla="*/ 750 w 9176654"/>
              <a:gd name="connsiteY0" fmla="*/ 997832 h 5723892"/>
              <a:gd name="connsiteX1" fmla="*/ 9168187 w 9176654"/>
              <a:gd name="connsiteY1" fmla="*/ 7230 h 5723892"/>
              <a:gd name="connsiteX2" fmla="*/ 9176654 w 9176654"/>
              <a:gd name="connsiteY2" fmla="*/ 4700940 h 5723892"/>
              <a:gd name="connsiteX3" fmla="*/ 17685 w 9176654"/>
              <a:gd name="connsiteY3" fmla="*/ 5666140 h 5723892"/>
              <a:gd name="connsiteX4" fmla="*/ 750 w 9176654"/>
              <a:gd name="connsiteY4" fmla="*/ 997832 h 5723892"/>
              <a:gd name="connsiteX0" fmla="*/ 750 w 9176654"/>
              <a:gd name="connsiteY0" fmla="*/ 997510 h 5723570"/>
              <a:gd name="connsiteX1" fmla="*/ 9168187 w 9176654"/>
              <a:gd name="connsiteY1" fmla="*/ 6908 h 5723570"/>
              <a:gd name="connsiteX2" fmla="*/ 9176654 w 9176654"/>
              <a:gd name="connsiteY2" fmla="*/ 4700618 h 5723570"/>
              <a:gd name="connsiteX3" fmla="*/ 17685 w 9176654"/>
              <a:gd name="connsiteY3" fmla="*/ 5665818 h 5723570"/>
              <a:gd name="connsiteX4" fmla="*/ 750 w 9176654"/>
              <a:gd name="connsiteY4" fmla="*/ 997510 h 5723570"/>
              <a:gd name="connsiteX0" fmla="*/ 592 w 9184962"/>
              <a:gd name="connsiteY0" fmla="*/ 980792 h 5723786"/>
              <a:gd name="connsiteX1" fmla="*/ 9176495 w 9184962"/>
              <a:gd name="connsiteY1" fmla="*/ 7124 h 5723786"/>
              <a:gd name="connsiteX2" fmla="*/ 9184962 w 9184962"/>
              <a:gd name="connsiteY2" fmla="*/ 4700834 h 5723786"/>
              <a:gd name="connsiteX3" fmla="*/ 25993 w 9184962"/>
              <a:gd name="connsiteY3" fmla="*/ 5666034 h 5723786"/>
              <a:gd name="connsiteX4" fmla="*/ 592 w 9184962"/>
              <a:gd name="connsiteY4" fmla="*/ 980792 h 5723786"/>
              <a:gd name="connsiteX0" fmla="*/ 750 w 9185120"/>
              <a:gd name="connsiteY0" fmla="*/ 980792 h 5708238"/>
              <a:gd name="connsiteX1" fmla="*/ 9176653 w 9185120"/>
              <a:gd name="connsiteY1" fmla="*/ 7124 h 5708238"/>
              <a:gd name="connsiteX2" fmla="*/ 9185120 w 9185120"/>
              <a:gd name="connsiteY2" fmla="*/ 4700834 h 5708238"/>
              <a:gd name="connsiteX3" fmla="*/ 17684 w 9185120"/>
              <a:gd name="connsiteY3" fmla="*/ 5649101 h 5708238"/>
              <a:gd name="connsiteX4" fmla="*/ 750 w 9185120"/>
              <a:gd name="connsiteY4" fmla="*/ 980792 h 5708238"/>
              <a:gd name="connsiteX0" fmla="*/ 750 w 9185120"/>
              <a:gd name="connsiteY0" fmla="*/ 980792 h 5747215"/>
              <a:gd name="connsiteX1" fmla="*/ 9176653 w 9185120"/>
              <a:gd name="connsiteY1" fmla="*/ 7124 h 5747215"/>
              <a:gd name="connsiteX2" fmla="*/ 9185120 w 9185120"/>
              <a:gd name="connsiteY2" fmla="*/ 4700834 h 5747215"/>
              <a:gd name="connsiteX3" fmla="*/ 17684 w 9185120"/>
              <a:gd name="connsiteY3" fmla="*/ 5691434 h 5747215"/>
              <a:gd name="connsiteX4" fmla="*/ 750 w 9185120"/>
              <a:gd name="connsiteY4" fmla="*/ 980792 h 5747215"/>
              <a:gd name="connsiteX0" fmla="*/ 1630 w 9169067"/>
              <a:gd name="connsiteY0" fmla="*/ 1106428 h 5745851"/>
              <a:gd name="connsiteX1" fmla="*/ 9160600 w 9169067"/>
              <a:gd name="connsiteY1" fmla="*/ 5760 h 5745851"/>
              <a:gd name="connsiteX2" fmla="*/ 9169067 w 9169067"/>
              <a:gd name="connsiteY2" fmla="*/ 4699470 h 5745851"/>
              <a:gd name="connsiteX3" fmla="*/ 1631 w 9169067"/>
              <a:gd name="connsiteY3" fmla="*/ 5690070 h 5745851"/>
              <a:gd name="connsiteX4" fmla="*/ 1630 w 9169067"/>
              <a:gd name="connsiteY4" fmla="*/ 1106428 h 5745851"/>
              <a:gd name="connsiteX0" fmla="*/ 8465 w 9167436"/>
              <a:gd name="connsiteY0" fmla="*/ 997508 h 5746998"/>
              <a:gd name="connsiteX1" fmla="*/ 9158969 w 9167436"/>
              <a:gd name="connsiteY1" fmla="*/ 6907 h 5746998"/>
              <a:gd name="connsiteX2" fmla="*/ 9167436 w 9167436"/>
              <a:gd name="connsiteY2" fmla="*/ 4700617 h 5746998"/>
              <a:gd name="connsiteX3" fmla="*/ 0 w 9167436"/>
              <a:gd name="connsiteY3" fmla="*/ 5691217 h 5746998"/>
              <a:gd name="connsiteX4" fmla="*/ 8465 w 9167436"/>
              <a:gd name="connsiteY4" fmla="*/ 997508 h 5746998"/>
              <a:gd name="connsiteX0" fmla="*/ 8465 w 9167436"/>
              <a:gd name="connsiteY0" fmla="*/ 997119 h 5746609"/>
              <a:gd name="connsiteX1" fmla="*/ 9158969 w 9167436"/>
              <a:gd name="connsiteY1" fmla="*/ 6518 h 5746609"/>
              <a:gd name="connsiteX2" fmla="*/ 9167436 w 9167436"/>
              <a:gd name="connsiteY2" fmla="*/ 4700228 h 5746609"/>
              <a:gd name="connsiteX3" fmla="*/ 0 w 9167436"/>
              <a:gd name="connsiteY3" fmla="*/ 5690828 h 5746609"/>
              <a:gd name="connsiteX4" fmla="*/ 8465 w 9167436"/>
              <a:gd name="connsiteY4" fmla="*/ 997119 h 5746609"/>
              <a:gd name="connsiteX0" fmla="*/ 8465 w 9167436"/>
              <a:gd name="connsiteY0" fmla="*/ 963652 h 5713142"/>
              <a:gd name="connsiteX1" fmla="*/ 9142035 w 9167436"/>
              <a:gd name="connsiteY1" fmla="*/ 6918 h 5713142"/>
              <a:gd name="connsiteX2" fmla="*/ 9167436 w 9167436"/>
              <a:gd name="connsiteY2" fmla="*/ 4666761 h 5713142"/>
              <a:gd name="connsiteX3" fmla="*/ 0 w 9167436"/>
              <a:gd name="connsiteY3" fmla="*/ 5657361 h 5713142"/>
              <a:gd name="connsiteX4" fmla="*/ 8465 w 9167436"/>
              <a:gd name="connsiteY4" fmla="*/ 963652 h 5713142"/>
              <a:gd name="connsiteX0" fmla="*/ 8465 w 9167436"/>
              <a:gd name="connsiteY0" fmla="*/ 976284 h 5725774"/>
              <a:gd name="connsiteX1" fmla="*/ 9142035 w 9167436"/>
              <a:gd name="connsiteY1" fmla="*/ 19550 h 5725774"/>
              <a:gd name="connsiteX2" fmla="*/ 9167436 w 9167436"/>
              <a:gd name="connsiteY2" fmla="*/ 4679393 h 5725774"/>
              <a:gd name="connsiteX3" fmla="*/ 0 w 9167436"/>
              <a:gd name="connsiteY3" fmla="*/ 5669993 h 5725774"/>
              <a:gd name="connsiteX4" fmla="*/ 8465 w 9167436"/>
              <a:gd name="connsiteY4" fmla="*/ 976284 h 5725774"/>
              <a:gd name="connsiteX0" fmla="*/ 8465 w 9167436"/>
              <a:gd name="connsiteY0" fmla="*/ 978410 h 5727900"/>
              <a:gd name="connsiteX1" fmla="*/ 9142035 w 9167436"/>
              <a:gd name="connsiteY1" fmla="*/ 21676 h 5727900"/>
              <a:gd name="connsiteX2" fmla="*/ 9167436 w 9167436"/>
              <a:gd name="connsiteY2" fmla="*/ 4681519 h 5727900"/>
              <a:gd name="connsiteX3" fmla="*/ 0 w 9167436"/>
              <a:gd name="connsiteY3" fmla="*/ 5672119 h 5727900"/>
              <a:gd name="connsiteX4" fmla="*/ 8465 w 9167436"/>
              <a:gd name="connsiteY4" fmla="*/ 978410 h 5727900"/>
              <a:gd name="connsiteX0" fmla="*/ 8465 w 9167436"/>
              <a:gd name="connsiteY0" fmla="*/ 980601 h 5730091"/>
              <a:gd name="connsiteX1" fmla="*/ 9142035 w 9167436"/>
              <a:gd name="connsiteY1" fmla="*/ 23867 h 5730091"/>
              <a:gd name="connsiteX2" fmla="*/ 9167436 w 9167436"/>
              <a:gd name="connsiteY2" fmla="*/ 4683710 h 5730091"/>
              <a:gd name="connsiteX3" fmla="*/ 0 w 9167436"/>
              <a:gd name="connsiteY3" fmla="*/ 5674310 h 5730091"/>
              <a:gd name="connsiteX4" fmla="*/ 8465 w 9167436"/>
              <a:gd name="connsiteY4" fmla="*/ 980601 h 5730091"/>
              <a:gd name="connsiteX0" fmla="*/ 8465 w 9150503"/>
              <a:gd name="connsiteY0" fmla="*/ 980601 h 5730091"/>
              <a:gd name="connsiteX1" fmla="*/ 9142035 w 9150503"/>
              <a:gd name="connsiteY1" fmla="*/ 23867 h 5730091"/>
              <a:gd name="connsiteX2" fmla="*/ 9150503 w 9150503"/>
              <a:gd name="connsiteY2" fmla="*/ 4683710 h 5730091"/>
              <a:gd name="connsiteX3" fmla="*/ 0 w 9150503"/>
              <a:gd name="connsiteY3" fmla="*/ 5674310 h 5730091"/>
              <a:gd name="connsiteX4" fmla="*/ 8465 w 9150503"/>
              <a:gd name="connsiteY4" fmla="*/ 980601 h 5730091"/>
              <a:gd name="connsiteX0" fmla="*/ 8465 w 9150503"/>
              <a:gd name="connsiteY0" fmla="*/ 980601 h 5727239"/>
              <a:gd name="connsiteX1" fmla="*/ 9142035 w 9150503"/>
              <a:gd name="connsiteY1" fmla="*/ 23867 h 5727239"/>
              <a:gd name="connsiteX2" fmla="*/ 9150503 w 9150503"/>
              <a:gd name="connsiteY2" fmla="*/ 4683710 h 5727239"/>
              <a:gd name="connsiteX3" fmla="*/ 0 w 9150503"/>
              <a:gd name="connsiteY3" fmla="*/ 5674310 h 5727239"/>
              <a:gd name="connsiteX4" fmla="*/ 8465 w 9150503"/>
              <a:gd name="connsiteY4" fmla="*/ 980601 h 5727239"/>
              <a:gd name="connsiteX0" fmla="*/ 8465 w 9150503"/>
              <a:gd name="connsiteY0" fmla="*/ 980601 h 5700504"/>
              <a:gd name="connsiteX1" fmla="*/ 9142035 w 9150503"/>
              <a:gd name="connsiteY1" fmla="*/ 23867 h 5700504"/>
              <a:gd name="connsiteX2" fmla="*/ 9150503 w 9150503"/>
              <a:gd name="connsiteY2" fmla="*/ 4683710 h 5700504"/>
              <a:gd name="connsiteX3" fmla="*/ 0 w 9150503"/>
              <a:gd name="connsiteY3" fmla="*/ 5674310 h 5700504"/>
              <a:gd name="connsiteX4" fmla="*/ 8465 w 9150503"/>
              <a:gd name="connsiteY4" fmla="*/ 980601 h 5700504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061 h 5683781"/>
              <a:gd name="connsiteX1" fmla="*/ 9142035 w 9150503"/>
              <a:gd name="connsiteY1" fmla="*/ 23327 h 5683781"/>
              <a:gd name="connsiteX2" fmla="*/ 9150503 w 9150503"/>
              <a:gd name="connsiteY2" fmla="*/ 4683170 h 5683781"/>
              <a:gd name="connsiteX3" fmla="*/ 0 w 9150503"/>
              <a:gd name="connsiteY3" fmla="*/ 5656837 h 5683781"/>
              <a:gd name="connsiteX4" fmla="*/ 8465 w 9150503"/>
              <a:gd name="connsiteY4" fmla="*/ 980061 h 5683781"/>
              <a:gd name="connsiteX0" fmla="*/ 8465 w 9150503"/>
              <a:gd name="connsiteY0" fmla="*/ 979799 h 5683519"/>
              <a:gd name="connsiteX1" fmla="*/ 9142035 w 9150503"/>
              <a:gd name="connsiteY1" fmla="*/ 23065 h 5683519"/>
              <a:gd name="connsiteX2" fmla="*/ 9150503 w 9150503"/>
              <a:gd name="connsiteY2" fmla="*/ 4682908 h 5683519"/>
              <a:gd name="connsiteX3" fmla="*/ 0 w 9150503"/>
              <a:gd name="connsiteY3" fmla="*/ 5656575 h 5683519"/>
              <a:gd name="connsiteX4" fmla="*/ 8465 w 9150503"/>
              <a:gd name="connsiteY4" fmla="*/ 979799 h 5683519"/>
              <a:gd name="connsiteX0" fmla="*/ 8465 w 9150503"/>
              <a:gd name="connsiteY0" fmla="*/ 979542 h 5683262"/>
              <a:gd name="connsiteX1" fmla="*/ 9142035 w 9150503"/>
              <a:gd name="connsiteY1" fmla="*/ 22808 h 5683262"/>
              <a:gd name="connsiteX2" fmla="*/ 9150503 w 9150503"/>
              <a:gd name="connsiteY2" fmla="*/ 4682651 h 5683262"/>
              <a:gd name="connsiteX3" fmla="*/ 0 w 9150503"/>
              <a:gd name="connsiteY3" fmla="*/ 5656318 h 5683262"/>
              <a:gd name="connsiteX4" fmla="*/ 8465 w 9150503"/>
              <a:gd name="connsiteY4" fmla="*/ 979542 h 5683262"/>
              <a:gd name="connsiteX0" fmla="*/ 8465 w 9150503"/>
              <a:gd name="connsiteY0" fmla="*/ 979542 h 5690957"/>
              <a:gd name="connsiteX1" fmla="*/ 9142035 w 9150503"/>
              <a:gd name="connsiteY1" fmla="*/ 22808 h 5690957"/>
              <a:gd name="connsiteX2" fmla="*/ 9150503 w 9150503"/>
              <a:gd name="connsiteY2" fmla="*/ 4682651 h 5690957"/>
              <a:gd name="connsiteX3" fmla="*/ 0 w 9150503"/>
              <a:gd name="connsiteY3" fmla="*/ 5656318 h 5690957"/>
              <a:gd name="connsiteX4" fmla="*/ 8465 w 9150503"/>
              <a:gd name="connsiteY4" fmla="*/ 979542 h 5690957"/>
              <a:gd name="connsiteX0" fmla="*/ 1629 w 9152134"/>
              <a:gd name="connsiteY0" fmla="*/ 971341 h 5691223"/>
              <a:gd name="connsiteX1" fmla="*/ 9143666 w 9152134"/>
              <a:gd name="connsiteY1" fmla="*/ 23074 h 5691223"/>
              <a:gd name="connsiteX2" fmla="*/ 9152134 w 9152134"/>
              <a:gd name="connsiteY2" fmla="*/ 4682917 h 5691223"/>
              <a:gd name="connsiteX3" fmla="*/ 1631 w 9152134"/>
              <a:gd name="connsiteY3" fmla="*/ 5656584 h 5691223"/>
              <a:gd name="connsiteX4" fmla="*/ 1629 w 9152134"/>
              <a:gd name="connsiteY4" fmla="*/ 971341 h 5691223"/>
              <a:gd name="connsiteX0" fmla="*/ 8465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8465 w 9158970"/>
              <a:gd name="connsiteY4" fmla="*/ 971341 h 5691223"/>
              <a:gd name="connsiteX0" fmla="*/ 8465 w 9158970"/>
              <a:gd name="connsiteY0" fmla="*/ 987747 h 5690695"/>
              <a:gd name="connsiteX1" fmla="*/ 9150502 w 9158970"/>
              <a:gd name="connsiteY1" fmla="*/ 22546 h 5690695"/>
              <a:gd name="connsiteX2" fmla="*/ 9158970 w 9158970"/>
              <a:gd name="connsiteY2" fmla="*/ 4682389 h 5690695"/>
              <a:gd name="connsiteX3" fmla="*/ 0 w 9158970"/>
              <a:gd name="connsiteY3" fmla="*/ 5656056 h 5690695"/>
              <a:gd name="connsiteX4" fmla="*/ 8465 w 9158970"/>
              <a:gd name="connsiteY4" fmla="*/ 987747 h 5690695"/>
              <a:gd name="connsiteX0" fmla="*/ 16932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16932 w 9158970"/>
              <a:gd name="connsiteY4" fmla="*/ 971341 h 5691223"/>
              <a:gd name="connsiteX0" fmla="*/ 8465 w 9158970"/>
              <a:gd name="connsiteY0" fmla="*/ 979542 h 5690957"/>
              <a:gd name="connsiteX1" fmla="*/ 9150502 w 9158970"/>
              <a:gd name="connsiteY1" fmla="*/ 22808 h 5690957"/>
              <a:gd name="connsiteX2" fmla="*/ 9158970 w 9158970"/>
              <a:gd name="connsiteY2" fmla="*/ 4682651 h 5690957"/>
              <a:gd name="connsiteX3" fmla="*/ 0 w 9158970"/>
              <a:gd name="connsiteY3" fmla="*/ 5656318 h 5690957"/>
              <a:gd name="connsiteX4" fmla="*/ 8465 w 9158970"/>
              <a:gd name="connsiteY4" fmla="*/ 979542 h 5690957"/>
              <a:gd name="connsiteX0" fmla="*/ 8465 w 9158970"/>
              <a:gd name="connsiteY0" fmla="*/ 1004174 h 5715589"/>
              <a:gd name="connsiteX1" fmla="*/ 9150502 w 9158970"/>
              <a:gd name="connsiteY1" fmla="*/ 22040 h 5715589"/>
              <a:gd name="connsiteX2" fmla="*/ 9158970 w 9158970"/>
              <a:gd name="connsiteY2" fmla="*/ 4707283 h 5715589"/>
              <a:gd name="connsiteX3" fmla="*/ 0 w 9158970"/>
              <a:gd name="connsiteY3" fmla="*/ 5680950 h 5715589"/>
              <a:gd name="connsiteX4" fmla="*/ 8465 w 9158970"/>
              <a:gd name="connsiteY4" fmla="*/ 1004174 h 5715589"/>
              <a:gd name="connsiteX0" fmla="*/ 8465 w 9158970"/>
              <a:gd name="connsiteY0" fmla="*/ 998193 h 5709608"/>
              <a:gd name="connsiteX1" fmla="*/ 9150502 w 9158970"/>
              <a:gd name="connsiteY1" fmla="*/ 16059 h 5709608"/>
              <a:gd name="connsiteX2" fmla="*/ 9158970 w 9158970"/>
              <a:gd name="connsiteY2" fmla="*/ 4701302 h 5709608"/>
              <a:gd name="connsiteX3" fmla="*/ 0 w 9158970"/>
              <a:gd name="connsiteY3" fmla="*/ 5674969 h 5709608"/>
              <a:gd name="connsiteX4" fmla="*/ 8465 w 9158970"/>
              <a:gd name="connsiteY4" fmla="*/ 998193 h 5709608"/>
              <a:gd name="connsiteX0" fmla="*/ 8465 w 9158970"/>
              <a:gd name="connsiteY0" fmla="*/ 1008478 h 5719893"/>
              <a:gd name="connsiteX1" fmla="*/ 9150502 w 9158970"/>
              <a:gd name="connsiteY1" fmla="*/ 26344 h 5719893"/>
              <a:gd name="connsiteX2" fmla="*/ 9158970 w 9158970"/>
              <a:gd name="connsiteY2" fmla="*/ 4711587 h 5719893"/>
              <a:gd name="connsiteX3" fmla="*/ 0 w 9158970"/>
              <a:gd name="connsiteY3" fmla="*/ 5685254 h 5719893"/>
              <a:gd name="connsiteX4" fmla="*/ 8465 w 9158970"/>
              <a:gd name="connsiteY4" fmla="*/ 1008478 h 5719893"/>
              <a:gd name="connsiteX0" fmla="*/ 8465 w 9158970"/>
              <a:gd name="connsiteY0" fmla="*/ 1000118 h 5711533"/>
              <a:gd name="connsiteX1" fmla="*/ 9150502 w 9158970"/>
              <a:gd name="connsiteY1" fmla="*/ 17984 h 5711533"/>
              <a:gd name="connsiteX2" fmla="*/ 9158970 w 9158970"/>
              <a:gd name="connsiteY2" fmla="*/ 4703227 h 5711533"/>
              <a:gd name="connsiteX3" fmla="*/ 0 w 9158970"/>
              <a:gd name="connsiteY3" fmla="*/ 5676894 h 5711533"/>
              <a:gd name="connsiteX4" fmla="*/ 8465 w 9158970"/>
              <a:gd name="connsiteY4" fmla="*/ 1000118 h 5711533"/>
              <a:gd name="connsiteX0" fmla="*/ 8465 w 9150877"/>
              <a:gd name="connsiteY0" fmla="*/ 1000118 h 5712954"/>
              <a:gd name="connsiteX1" fmla="*/ 9150502 w 9150877"/>
              <a:gd name="connsiteY1" fmla="*/ 17984 h 5712954"/>
              <a:gd name="connsiteX2" fmla="*/ 9142037 w 9150877"/>
              <a:gd name="connsiteY2" fmla="*/ 4728627 h 5712954"/>
              <a:gd name="connsiteX3" fmla="*/ 0 w 9150877"/>
              <a:gd name="connsiteY3" fmla="*/ 5676894 h 5712954"/>
              <a:gd name="connsiteX4" fmla="*/ 8465 w 9150877"/>
              <a:gd name="connsiteY4" fmla="*/ 1000118 h 5712954"/>
              <a:gd name="connsiteX0" fmla="*/ 8465 w 9150877"/>
              <a:gd name="connsiteY0" fmla="*/ 1000118 h 5713905"/>
              <a:gd name="connsiteX1" fmla="*/ 9150502 w 9150877"/>
              <a:gd name="connsiteY1" fmla="*/ 17984 h 5713905"/>
              <a:gd name="connsiteX2" fmla="*/ 9142037 w 9150877"/>
              <a:gd name="connsiteY2" fmla="*/ 4728627 h 5713905"/>
              <a:gd name="connsiteX3" fmla="*/ 0 w 9150877"/>
              <a:gd name="connsiteY3" fmla="*/ 5676894 h 5713905"/>
              <a:gd name="connsiteX4" fmla="*/ 8465 w 9150877"/>
              <a:gd name="connsiteY4" fmla="*/ 1000118 h 5713905"/>
              <a:gd name="connsiteX0" fmla="*/ 8465 w 9150877"/>
              <a:gd name="connsiteY0" fmla="*/ 1000118 h 5714899"/>
              <a:gd name="connsiteX1" fmla="*/ 9150502 w 9150877"/>
              <a:gd name="connsiteY1" fmla="*/ 17984 h 5714899"/>
              <a:gd name="connsiteX2" fmla="*/ 9142037 w 9150877"/>
              <a:gd name="connsiteY2" fmla="*/ 4728627 h 5714899"/>
              <a:gd name="connsiteX3" fmla="*/ 0 w 9150877"/>
              <a:gd name="connsiteY3" fmla="*/ 5676894 h 5714899"/>
              <a:gd name="connsiteX4" fmla="*/ 8465 w 9150877"/>
              <a:gd name="connsiteY4" fmla="*/ 1000118 h 5714899"/>
              <a:gd name="connsiteX0" fmla="*/ 8465 w 9151316"/>
              <a:gd name="connsiteY0" fmla="*/ 1000118 h 5714899"/>
              <a:gd name="connsiteX1" fmla="*/ 9150502 w 9151316"/>
              <a:gd name="connsiteY1" fmla="*/ 17984 h 5714899"/>
              <a:gd name="connsiteX2" fmla="*/ 9150504 w 9151316"/>
              <a:gd name="connsiteY2" fmla="*/ 4728627 h 5714899"/>
              <a:gd name="connsiteX3" fmla="*/ 0 w 9151316"/>
              <a:gd name="connsiteY3" fmla="*/ 5676894 h 5714899"/>
              <a:gd name="connsiteX4" fmla="*/ 8465 w 9151316"/>
              <a:gd name="connsiteY4" fmla="*/ 1000118 h 5714899"/>
              <a:gd name="connsiteX0" fmla="*/ 8465 w 9151316"/>
              <a:gd name="connsiteY0" fmla="*/ 1000118 h 5715446"/>
              <a:gd name="connsiteX1" fmla="*/ 9150502 w 9151316"/>
              <a:gd name="connsiteY1" fmla="*/ 17984 h 5715446"/>
              <a:gd name="connsiteX2" fmla="*/ 9150504 w 9151316"/>
              <a:gd name="connsiteY2" fmla="*/ 4737094 h 5715446"/>
              <a:gd name="connsiteX3" fmla="*/ 0 w 9151316"/>
              <a:gd name="connsiteY3" fmla="*/ 5676894 h 5715446"/>
              <a:gd name="connsiteX4" fmla="*/ 8465 w 9151316"/>
              <a:gd name="connsiteY4" fmla="*/ 1000118 h 5715446"/>
              <a:gd name="connsiteX0" fmla="*/ 8465 w 9151316"/>
              <a:gd name="connsiteY0" fmla="*/ 909632 h 5624960"/>
              <a:gd name="connsiteX1" fmla="*/ 9150502 w 9151316"/>
              <a:gd name="connsiteY1" fmla="*/ 20632 h 5624960"/>
              <a:gd name="connsiteX2" fmla="*/ 9150504 w 9151316"/>
              <a:gd name="connsiteY2" fmla="*/ 4646608 h 5624960"/>
              <a:gd name="connsiteX3" fmla="*/ 0 w 9151316"/>
              <a:gd name="connsiteY3" fmla="*/ 5586408 h 5624960"/>
              <a:gd name="connsiteX4" fmla="*/ 8465 w 9151316"/>
              <a:gd name="connsiteY4" fmla="*/ 909632 h 5624960"/>
              <a:gd name="connsiteX0" fmla="*/ 8465 w 9151316"/>
              <a:gd name="connsiteY0" fmla="*/ 975372 h 5622967"/>
              <a:gd name="connsiteX1" fmla="*/ 9150502 w 9151316"/>
              <a:gd name="connsiteY1" fmla="*/ 18639 h 5622967"/>
              <a:gd name="connsiteX2" fmla="*/ 9150504 w 9151316"/>
              <a:gd name="connsiteY2" fmla="*/ 4644615 h 5622967"/>
              <a:gd name="connsiteX3" fmla="*/ 0 w 9151316"/>
              <a:gd name="connsiteY3" fmla="*/ 5584415 h 5622967"/>
              <a:gd name="connsiteX4" fmla="*/ 8465 w 9151316"/>
              <a:gd name="connsiteY4" fmla="*/ 975372 h 5622967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8935 h 5626530"/>
              <a:gd name="connsiteX1" fmla="*/ 9150502 w 9151316"/>
              <a:gd name="connsiteY1" fmla="*/ 22202 h 5626530"/>
              <a:gd name="connsiteX2" fmla="*/ 9150504 w 9151316"/>
              <a:gd name="connsiteY2" fmla="*/ 4648178 h 5626530"/>
              <a:gd name="connsiteX3" fmla="*/ 0 w 9151316"/>
              <a:gd name="connsiteY3" fmla="*/ 5587978 h 5626530"/>
              <a:gd name="connsiteX4" fmla="*/ 8465 w 9151316"/>
              <a:gd name="connsiteY4" fmla="*/ 978935 h 5626530"/>
              <a:gd name="connsiteX0" fmla="*/ 8465 w 9151316"/>
              <a:gd name="connsiteY0" fmla="*/ 983455 h 5631050"/>
              <a:gd name="connsiteX1" fmla="*/ 9150502 w 9151316"/>
              <a:gd name="connsiteY1" fmla="*/ 26722 h 5631050"/>
              <a:gd name="connsiteX2" fmla="*/ 9150504 w 9151316"/>
              <a:gd name="connsiteY2" fmla="*/ 4652698 h 5631050"/>
              <a:gd name="connsiteX3" fmla="*/ 0 w 9151316"/>
              <a:gd name="connsiteY3" fmla="*/ 5592498 h 5631050"/>
              <a:gd name="connsiteX4" fmla="*/ 8465 w 9151316"/>
              <a:gd name="connsiteY4" fmla="*/ 983455 h 5631050"/>
              <a:gd name="connsiteX0" fmla="*/ 8465 w 9151316"/>
              <a:gd name="connsiteY0" fmla="*/ 981166 h 5628761"/>
              <a:gd name="connsiteX1" fmla="*/ 9150502 w 9151316"/>
              <a:gd name="connsiteY1" fmla="*/ 24433 h 5628761"/>
              <a:gd name="connsiteX2" fmla="*/ 9150504 w 9151316"/>
              <a:gd name="connsiteY2" fmla="*/ 4650409 h 5628761"/>
              <a:gd name="connsiteX3" fmla="*/ 0 w 9151316"/>
              <a:gd name="connsiteY3" fmla="*/ 5590209 h 5628761"/>
              <a:gd name="connsiteX4" fmla="*/ 8465 w 9151316"/>
              <a:gd name="connsiteY4" fmla="*/ 981166 h 5628761"/>
              <a:gd name="connsiteX0" fmla="*/ 8465 w 9151316"/>
              <a:gd name="connsiteY0" fmla="*/ 978936 h 5626531"/>
              <a:gd name="connsiteX1" fmla="*/ 9150502 w 9151316"/>
              <a:gd name="connsiteY1" fmla="*/ 22203 h 5626531"/>
              <a:gd name="connsiteX2" fmla="*/ 9150504 w 9151316"/>
              <a:gd name="connsiteY2" fmla="*/ 4648179 h 5626531"/>
              <a:gd name="connsiteX3" fmla="*/ 0 w 9151316"/>
              <a:gd name="connsiteY3" fmla="*/ 5587979 h 5626531"/>
              <a:gd name="connsiteX4" fmla="*/ 8465 w 9151316"/>
              <a:gd name="connsiteY4" fmla="*/ 978936 h 5626531"/>
              <a:gd name="connsiteX0" fmla="*/ 8465 w 9151316"/>
              <a:gd name="connsiteY0" fmla="*/ 978155 h 5625750"/>
              <a:gd name="connsiteX1" fmla="*/ 9150502 w 9151316"/>
              <a:gd name="connsiteY1" fmla="*/ 21422 h 5625750"/>
              <a:gd name="connsiteX2" fmla="*/ 9150504 w 9151316"/>
              <a:gd name="connsiteY2" fmla="*/ 4647398 h 5625750"/>
              <a:gd name="connsiteX3" fmla="*/ 0 w 9151316"/>
              <a:gd name="connsiteY3" fmla="*/ 5587198 h 5625750"/>
              <a:gd name="connsiteX4" fmla="*/ 8465 w 9151316"/>
              <a:gd name="connsiteY4" fmla="*/ 978155 h 5625750"/>
              <a:gd name="connsiteX0" fmla="*/ 8465 w 9151316"/>
              <a:gd name="connsiteY0" fmla="*/ 986363 h 5625492"/>
              <a:gd name="connsiteX1" fmla="*/ 9150502 w 9151316"/>
              <a:gd name="connsiteY1" fmla="*/ 21164 h 5625492"/>
              <a:gd name="connsiteX2" fmla="*/ 9150504 w 9151316"/>
              <a:gd name="connsiteY2" fmla="*/ 4647140 h 5625492"/>
              <a:gd name="connsiteX3" fmla="*/ 0 w 9151316"/>
              <a:gd name="connsiteY3" fmla="*/ 5586940 h 5625492"/>
              <a:gd name="connsiteX4" fmla="*/ 8465 w 9151316"/>
              <a:gd name="connsiteY4" fmla="*/ 986363 h 5625492"/>
              <a:gd name="connsiteX0" fmla="*/ 8465 w 9151316"/>
              <a:gd name="connsiteY0" fmla="*/ 985195 h 5624324"/>
              <a:gd name="connsiteX1" fmla="*/ 9150502 w 9151316"/>
              <a:gd name="connsiteY1" fmla="*/ 19996 h 5624324"/>
              <a:gd name="connsiteX2" fmla="*/ 9150504 w 9151316"/>
              <a:gd name="connsiteY2" fmla="*/ 4645972 h 5624324"/>
              <a:gd name="connsiteX3" fmla="*/ 0 w 9151316"/>
              <a:gd name="connsiteY3" fmla="*/ 5585772 h 5624324"/>
              <a:gd name="connsiteX4" fmla="*/ 8465 w 9151316"/>
              <a:gd name="connsiteY4" fmla="*/ 985195 h 5624324"/>
              <a:gd name="connsiteX0" fmla="*/ 8465 w 9151316"/>
              <a:gd name="connsiteY0" fmla="*/ 991566 h 5630695"/>
              <a:gd name="connsiteX1" fmla="*/ 9150502 w 9151316"/>
              <a:gd name="connsiteY1" fmla="*/ 26367 h 5630695"/>
              <a:gd name="connsiteX2" fmla="*/ 9150504 w 9151316"/>
              <a:gd name="connsiteY2" fmla="*/ 4652343 h 5630695"/>
              <a:gd name="connsiteX3" fmla="*/ 0 w 9151316"/>
              <a:gd name="connsiteY3" fmla="*/ 5592143 h 5630695"/>
              <a:gd name="connsiteX4" fmla="*/ 8465 w 9151316"/>
              <a:gd name="connsiteY4" fmla="*/ 991566 h 5630695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518 h 5632647"/>
              <a:gd name="connsiteX1" fmla="*/ 9150502 w 9151316"/>
              <a:gd name="connsiteY1" fmla="*/ 28319 h 5632647"/>
              <a:gd name="connsiteX2" fmla="*/ 9150504 w 9151316"/>
              <a:gd name="connsiteY2" fmla="*/ 4654295 h 5632647"/>
              <a:gd name="connsiteX3" fmla="*/ 0 w 9151316"/>
              <a:gd name="connsiteY3" fmla="*/ 5594095 h 5632647"/>
              <a:gd name="connsiteX4" fmla="*/ 8465 w 9151316"/>
              <a:gd name="connsiteY4" fmla="*/ 993518 h 5632647"/>
              <a:gd name="connsiteX0" fmla="*/ 8465 w 9151316"/>
              <a:gd name="connsiteY0" fmla="*/ 977189 h 5633252"/>
              <a:gd name="connsiteX1" fmla="*/ 9150502 w 9151316"/>
              <a:gd name="connsiteY1" fmla="*/ 28924 h 5633252"/>
              <a:gd name="connsiteX2" fmla="*/ 9150504 w 9151316"/>
              <a:gd name="connsiteY2" fmla="*/ 4654900 h 5633252"/>
              <a:gd name="connsiteX3" fmla="*/ 0 w 9151316"/>
              <a:gd name="connsiteY3" fmla="*/ 5594700 h 5633252"/>
              <a:gd name="connsiteX4" fmla="*/ 8465 w 9151316"/>
              <a:gd name="connsiteY4" fmla="*/ 977189 h 5633252"/>
              <a:gd name="connsiteX0" fmla="*/ 8465 w 9151316"/>
              <a:gd name="connsiteY0" fmla="*/ 977488 h 5633551"/>
              <a:gd name="connsiteX1" fmla="*/ 9150502 w 9151316"/>
              <a:gd name="connsiteY1" fmla="*/ 29223 h 5633551"/>
              <a:gd name="connsiteX2" fmla="*/ 9150504 w 9151316"/>
              <a:gd name="connsiteY2" fmla="*/ 4655199 h 5633551"/>
              <a:gd name="connsiteX3" fmla="*/ 0 w 9151316"/>
              <a:gd name="connsiteY3" fmla="*/ 5594999 h 5633551"/>
              <a:gd name="connsiteX4" fmla="*/ 8465 w 9151316"/>
              <a:gd name="connsiteY4" fmla="*/ 977488 h 5633551"/>
              <a:gd name="connsiteX0" fmla="*/ 8465 w 9151316"/>
              <a:gd name="connsiteY0" fmla="*/ 961199 h 5634195"/>
              <a:gd name="connsiteX1" fmla="*/ 9150502 w 9151316"/>
              <a:gd name="connsiteY1" fmla="*/ 29867 h 5634195"/>
              <a:gd name="connsiteX2" fmla="*/ 9150504 w 9151316"/>
              <a:gd name="connsiteY2" fmla="*/ 4655843 h 5634195"/>
              <a:gd name="connsiteX3" fmla="*/ 0 w 9151316"/>
              <a:gd name="connsiteY3" fmla="*/ 5595643 h 5634195"/>
              <a:gd name="connsiteX4" fmla="*/ 8465 w 9151316"/>
              <a:gd name="connsiteY4" fmla="*/ 961199 h 5634195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840 h 5634836"/>
              <a:gd name="connsiteX1" fmla="*/ 9150502 w 9151316"/>
              <a:gd name="connsiteY1" fmla="*/ 30508 h 5634836"/>
              <a:gd name="connsiteX2" fmla="*/ 9150504 w 9151316"/>
              <a:gd name="connsiteY2" fmla="*/ 4656484 h 5634836"/>
              <a:gd name="connsiteX3" fmla="*/ 0 w 9151316"/>
              <a:gd name="connsiteY3" fmla="*/ 5596284 h 5634836"/>
              <a:gd name="connsiteX4" fmla="*/ 8465 w 9151316"/>
              <a:gd name="connsiteY4" fmla="*/ 961840 h 5634836"/>
              <a:gd name="connsiteX0" fmla="*/ 8465 w 9151316"/>
              <a:gd name="connsiteY0" fmla="*/ 957571 h 5630567"/>
              <a:gd name="connsiteX1" fmla="*/ 9150502 w 9151316"/>
              <a:gd name="connsiteY1" fmla="*/ 26239 h 5630567"/>
              <a:gd name="connsiteX2" fmla="*/ 9150504 w 9151316"/>
              <a:gd name="connsiteY2" fmla="*/ 4652215 h 5630567"/>
              <a:gd name="connsiteX3" fmla="*/ 0 w 9151316"/>
              <a:gd name="connsiteY3" fmla="*/ 5592015 h 5630567"/>
              <a:gd name="connsiteX4" fmla="*/ 8465 w 9151316"/>
              <a:gd name="connsiteY4" fmla="*/ 957571 h 5630567"/>
              <a:gd name="connsiteX0" fmla="*/ 8465 w 9151316"/>
              <a:gd name="connsiteY0" fmla="*/ 958864 h 5631860"/>
              <a:gd name="connsiteX1" fmla="*/ 9150502 w 9151316"/>
              <a:gd name="connsiteY1" fmla="*/ 27532 h 5631860"/>
              <a:gd name="connsiteX2" fmla="*/ 9150504 w 9151316"/>
              <a:gd name="connsiteY2" fmla="*/ 4653508 h 5631860"/>
              <a:gd name="connsiteX3" fmla="*/ 0 w 9151316"/>
              <a:gd name="connsiteY3" fmla="*/ 5593308 h 5631860"/>
              <a:gd name="connsiteX4" fmla="*/ 8465 w 9151316"/>
              <a:gd name="connsiteY4" fmla="*/ 958864 h 5631860"/>
              <a:gd name="connsiteX0" fmla="*/ 8465 w 9151316"/>
              <a:gd name="connsiteY0" fmla="*/ 958333 h 5631329"/>
              <a:gd name="connsiteX1" fmla="*/ 9150502 w 9151316"/>
              <a:gd name="connsiteY1" fmla="*/ 27001 h 5631329"/>
              <a:gd name="connsiteX2" fmla="*/ 9150504 w 9151316"/>
              <a:gd name="connsiteY2" fmla="*/ 4652977 h 5631329"/>
              <a:gd name="connsiteX3" fmla="*/ 0 w 9151316"/>
              <a:gd name="connsiteY3" fmla="*/ 5592777 h 5631329"/>
              <a:gd name="connsiteX4" fmla="*/ 8465 w 9151316"/>
              <a:gd name="connsiteY4" fmla="*/ 958333 h 5631329"/>
              <a:gd name="connsiteX0" fmla="*/ 8465 w 9151316"/>
              <a:gd name="connsiteY0" fmla="*/ 966530 h 5631060"/>
              <a:gd name="connsiteX1" fmla="*/ 9150502 w 9151316"/>
              <a:gd name="connsiteY1" fmla="*/ 26732 h 5631060"/>
              <a:gd name="connsiteX2" fmla="*/ 9150504 w 9151316"/>
              <a:gd name="connsiteY2" fmla="*/ 4652708 h 5631060"/>
              <a:gd name="connsiteX3" fmla="*/ 0 w 9151316"/>
              <a:gd name="connsiteY3" fmla="*/ 5592508 h 5631060"/>
              <a:gd name="connsiteX4" fmla="*/ 8465 w 9151316"/>
              <a:gd name="connsiteY4" fmla="*/ 966530 h 5631060"/>
              <a:gd name="connsiteX0" fmla="*/ 8465 w 9151316"/>
              <a:gd name="connsiteY0" fmla="*/ 970957 h 5635487"/>
              <a:gd name="connsiteX1" fmla="*/ 9150502 w 9151316"/>
              <a:gd name="connsiteY1" fmla="*/ 31159 h 5635487"/>
              <a:gd name="connsiteX2" fmla="*/ 9150504 w 9151316"/>
              <a:gd name="connsiteY2" fmla="*/ 4657135 h 5635487"/>
              <a:gd name="connsiteX3" fmla="*/ 0 w 9151316"/>
              <a:gd name="connsiteY3" fmla="*/ 5596935 h 5635487"/>
              <a:gd name="connsiteX4" fmla="*/ 8465 w 9151316"/>
              <a:gd name="connsiteY4" fmla="*/ 970957 h 5635487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52746 h 5634209"/>
              <a:gd name="connsiteX1" fmla="*/ 9150502 w 9151316"/>
              <a:gd name="connsiteY1" fmla="*/ 29881 h 5634209"/>
              <a:gd name="connsiteX2" fmla="*/ 9150504 w 9151316"/>
              <a:gd name="connsiteY2" fmla="*/ 4655857 h 5634209"/>
              <a:gd name="connsiteX3" fmla="*/ 0 w 9151316"/>
              <a:gd name="connsiteY3" fmla="*/ 5595657 h 5634209"/>
              <a:gd name="connsiteX4" fmla="*/ 8465 w 9151316"/>
              <a:gd name="connsiteY4" fmla="*/ 952746 h 5634209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70291 h 5634821"/>
              <a:gd name="connsiteX1" fmla="*/ 9150502 w 9151316"/>
              <a:gd name="connsiteY1" fmla="*/ 30493 h 5634821"/>
              <a:gd name="connsiteX2" fmla="*/ 9150504 w 9151316"/>
              <a:gd name="connsiteY2" fmla="*/ 4656469 h 5634821"/>
              <a:gd name="connsiteX3" fmla="*/ 0 w 9151316"/>
              <a:gd name="connsiteY3" fmla="*/ 5596269 h 5634821"/>
              <a:gd name="connsiteX4" fmla="*/ 8465 w 9151316"/>
              <a:gd name="connsiteY4" fmla="*/ 970291 h 5634821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62170 h 5635166"/>
              <a:gd name="connsiteX1" fmla="*/ 9152133 w 9152947"/>
              <a:gd name="connsiteY1" fmla="*/ 30838 h 5635166"/>
              <a:gd name="connsiteX2" fmla="*/ 9152135 w 9152947"/>
              <a:gd name="connsiteY2" fmla="*/ 4656814 h 5635166"/>
              <a:gd name="connsiteX3" fmla="*/ 1631 w 9152947"/>
              <a:gd name="connsiteY3" fmla="*/ 5596614 h 5635166"/>
              <a:gd name="connsiteX4" fmla="*/ 1629 w 9152947"/>
              <a:gd name="connsiteY4" fmla="*/ 962170 h 5635166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64770 h 5637766"/>
              <a:gd name="connsiteX1" fmla="*/ 9152133 w 9152947"/>
              <a:gd name="connsiteY1" fmla="*/ 33438 h 5637766"/>
              <a:gd name="connsiteX2" fmla="*/ 9152135 w 9152947"/>
              <a:gd name="connsiteY2" fmla="*/ 4659414 h 5637766"/>
              <a:gd name="connsiteX3" fmla="*/ 1631 w 9152947"/>
              <a:gd name="connsiteY3" fmla="*/ 5599214 h 5637766"/>
              <a:gd name="connsiteX4" fmla="*/ 1629 w 9152947"/>
              <a:gd name="connsiteY4" fmla="*/ 964770 h 5637766"/>
              <a:gd name="connsiteX0" fmla="*/ 1629 w 9152947"/>
              <a:gd name="connsiteY0" fmla="*/ 962490 h 5635486"/>
              <a:gd name="connsiteX1" fmla="*/ 9152133 w 9152947"/>
              <a:gd name="connsiteY1" fmla="*/ 31158 h 5635486"/>
              <a:gd name="connsiteX2" fmla="*/ 9152135 w 9152947"/>
              <a:gd name="connsiteY2" fmla="*/ 4657134 h 5635486"/>
              <a:gd name="connsiteX3" fmla="*/ 1631 w 9152947"/>
              <a:gd name="connsiteY3" fmla="*/ 5596934 h 5635486"/>
              <a:gd name="connsiteX4" fmla="*/ 1629 w 9152947"/>
              <a:gd name="connsiteY4" fmla="*/ 962490 h 5635486"/>
              <a:gd name="connsiteX0" fmla="*/ 8464 w 9151316"/>
              <a:gd name="connsiteY0" fmla="*/ 987015 h 5634611"/>
              <a:gd name="connsiteX1" fmla="*/ 9150502 w 9151316"/>
              <a:gd name="connsiteY1" fmla="*/ 30283 h 5634611"/>
              <a:gd name="connsiteX2" fmla="*/ 9150504 w 9151316"/>
              <a:gd name="connsiteY2" fmla="*/ 4656259 h 5634611"/>
              <a:gd name="connsiteX3" fmla="*/ 0 w 9151316"/>
              <a:gd name="connsiteY3" fmla="*/ 5596059 h 5634611"/>
              <a:gd name="connsiteX4" fmla="*/ 8464 w 9151316"/>
              <a:gd name="connsiteY4" fmla="*/ 987015 h 5634611"/>
              <a:gd name="connsiteX0" fmla="*/ 8464 w 9151316"/>
              <a:gd name="connsiteY0" fmla="*/ 987289 h 5634885"/>
              <a:gd name="connsiteX1" fmla="*/ 9150502 w 9151316"/>
              <a:gd name="connsiteY1" fmla="*/ 30557 h 5634885"/>
              <a:gd name="connsiteX2" fmla="*/ 9150504 w 9151316"/>
              <a:gd name="connsiteY2" fmla="*/ 4656533 h 5634885"/>
              <a:gd name="connsiteX3" fmla="*/ 0 w 9151316"/>
              <a:gd name="connsiteY3" fmla="*/ 5596333 h 5634885"/>
              <a:gd name="connsiteX4" fmla="*/ 8464 w 9151316"/>
              <a:gd name="connsiteY4" fmla="*/ 987289 h 5634885"/>
              <a:gd name="connsiteX0" fmla="*/ 8464 w 9151316"/>
              <a:gd name="connsiteY0" fmla="*/ 989038 h 5636634"/>
              <a:gd name="connsiteX1" fmla="*/ 9150502 w 9151316"/>
              <a:gd name="connsiteY1" fmla="*/ 32306 h 5636634"/>
              <a:gd name="connsiteX2" fmla="*/ 9150504 w 9151316"/>
              <a:gd name="connsiteY2" fmla="*/ 4658282 h 5636634"/>
              <a:gd name="connsiteX3" fmla="*/ 0 w 9151316"/>
              <a:gd name="connsiteY3" fmla="*/ 5598082 h 5636634"/>
              <a:gd name="connsiteX4" fmla="*/ 8464 w 9151316"/>
              <a:gd name="connsiteY4" fmla="*/ 989038 h 5636634"/>
              <a:gd name="connsiteX0" fmla="*/ 8464 w 9151316"/>
              <a:gd name="connsiteY0" fmla="*/ 1005342 h 5652938"/>
              <a:gd name="connsiteX1" fmla="*/ 9150502 w 9151316"/>
              <a:gd name="connsiteY1" fmla="*/ 31677 h 5652938"/>
              <a:gd name="connsiteX2" fmla="*/ 9150504 w 9151316"/>
              <a:gd name="connsiteY2" fmla="*/ 4674586 h 5652938"/>
              <a:gd name="connsiteX3" fmla="*/ 0 w 9151316"/>
              <a:gd name="connsiteY3" fmla="*/ 5614386 h 5652938"/>
              <a:gd name="connsiteX4" fmla="*/ 8464 w 9151316"/>
              <a:gd name="connsiteY4" fmla="*/ 1005342 h 5652938"/>
              <a:gd name="connsiteX0" fmla="*/ 1994 w 9151316"/>
              <a:gd name="connsiteY0" fmla="*/ 1409128 h 5642656"/>
              <a:gd name="connsiteX1" fmla="*/ 9150502 w 9151316"/>
              <a:gd name="connsiteY1" fmla="*/ 21395 h 5642656"/>
              <a:gd name="connsiteX2" fmla="*/ 9150504 w 9151316"/>
              <a:gd name="connsiteY2" fmla="*/ 4664304 h 5642656"/>
              <a:gd name="connsiteX3" fmla="*/ 0 w 9151316"/>
              <a:gd name="connsiteY3" fmla="*/ 5604104 h 5642656"/>
              <a:gd name="connsiteX4" fmla="*/ 1994 w 9151316"/>
              <a:gd name="connsiteY4" fmla="*/ 1409128 h 5642656"/>
              <a:gd name="connsiteX0" fmla="*/ 1994 w 9157401"/>
              <a:gd name="connsiteY0" fmla="*/ 1239961 h 5473489"/>
              <a:gd name="connsiteX1" fmla="*/ 9156972 w 9157401"/>
              <a:gd name="connsiteY1" fmla="*/ 24757 h 5473489"/>
              <a:gd name="connsiteX2" fmla="*/ 9150504 w 9157401"/>
              <a:gd name="connsiteY2" fmla="*/ 4495137 h 5473489"/>
              <a:gd name="connsiteX3" fmla="*/ 0 w 9157401"/>
              <a:gd name="connsiteY3" fmla="*/ 5434937 h 5473489"/>
              <a:gd name="connsiteX4" fmla="*/ 1994 w 9157401"/>
              <a:gd name="connsiteY4" fmla="*/ 1239961 h 5473489"/>
              <a:gd name="connsiteX0" fmla="*/ 1994 w 9157401"/>
              <a:gd name="connsiteY0" fmla="*/ 1250133 h 5483661"/>
              <a:gd name="connsiteX1" fmla="*/ 9156972 w 9157401"/>
              <a:gd name="connsiteY1" fmla="*/ 34929 h 5483661"/>
              <a:gd name="connsiteX2" fmla="*/ 9150504 w 9157401"/>
              <a:gd name="connsiteY2" fmla="*/ 4505309 h 5483661"/>
              <a:gd name="connsiteX3" fmla="*/ 0 w 9157401"/>
              <a:gd name="connsiteY3" fmla="*/ 5445109 h 5483661"/>
              <a:gd name="connsiteX4" fmla="*/ 1994 w 9157401"/>
              <a:gd name="connsiteY4" fmla="*/ 1250133 h 5483661"/>
              <a:gd name="connsiteX0" fmla="*/ 1994 w 9157401"/>
              <a:gd name="connsiteY0" fmla="*/ 1259027 h 5492555"/>
              <a:gd name="connsiteX1" fmla="*/ 9156972 w 9157401"/>
              <a:gd name="connsiteY1" fmla="*/ 43823 h 5492555"/>
              <a:gd name="connsiteX2" fmla="*/ 9150504 w 9157401"/>
              <a:gd name="connsiteY2" fmla="*/ 4514203 h 5492555"/>
              <a:gd name="connsiteX3" fmla="*/ 0 w 9157401"/>
              <a:gd name="connsiteY3" fmla="*/ 5454003 h 5492555"/>
              <a:gd name="connsiteX4" fmla="*/ 1994 w 9157401"/>
              <a:gd name="connsiteY4" fmla="*/ 1259027 h 5492555"/>
              <a:gd name="connsiteX0" fmla="*/ 1994 w 9157401"/>
              <a:gd name="connsiteY0" fmla="*/ 1258167 h 5491695"/>
              <a:gd name="connsiteX1" fmla="*/ 9156972 w 9157401"/>
              <a:gd name="connsiteY1" fmla="*/ 42963 h 5491695"/>
              <a:gd name="connsiteX2" fmla="*/ 9150504 w 9157401"/>
              <a:gd name="connsiteY2" fmla="*/ 4513343 h 5491695"/>
              <a:gd name="connsiteX3" fmla="*/ 0 w 9157401"/>
              <a:gd name="connsiteY3" fmla="*/ 5453143 h 5491695"/>
              <a:gd name="connsiteX4" fmla="*/ 1994 w 9157401"/>
              <a:gd name="connsiteY4" fmla="*/ 1258167 h 5491695"/>
              <a:gd name="connsiteX0" fmla="*/ 1994 w 9157401"/>
              <a:gd name="connsiteY0" fmla="*/ 1257610 h 5491138"/>
              <a:gd name="connsiteX1" fmla="*/ 9156972 w 9157401"/>
              <a:gd name="connsiteY1" fmla="*/ 42406 h 5491138"/>
              <a:gd name="connsiteX2" fmla="*/ 9150504 w 9157401"/>
              <a:gd name="connsiteY2" fmla="*/ 4512786 h 5491138"/>
              <a:gd name="connsiteX3" fmla="*/ 0 w 9157401"/>
              <a:gd name="connsiteY3" fmla="*/ 5452586 h 5491138"/>
              <a:gd name="connsiteX4" fmla="*/ 1994 w 9157401"/>
              <a:gd name="connsiteY4" fmla="*/ 1257610 h 5491138"/>
              <a:gd name="connsiteX0" fmla="*/ 1241 w 9156648"/>
              <a:gd name="connsiteY0" fmla="*/ 1257610 h 5572429"/>
              <a:gd name="connsiteX1" fmla="*/ 9156219 w 9156648"/>
              <a:gd name="connsiteY1" fmla="*/ 42406 h 5572429"/>
              <a:gd name="connsiteX2" fmla="*/ 9149751 w 9156648"/>
              <a:gd name="connsiteY2" fmla="*/ 4512786 h 5572429"/>
              <a:gd name="connsiteX3" fmla="*/ 5717 w 9156648"/>
              <a:gd name="connsiteY3" fmla="*/ 5538850 h 5572429"/>
              <a:gd name="connsiteX4" fmla="*/ 1241 w 9156648"/>
              <a:gd name="connsiteY4" fmla="*/ 1257610 h 5572429"/>
              <a:gd name="connsiteX0" fmla="*/ 1241 w 9156648"/>
              <a:gd name="connsiteY0" fmla="*/ 1257610 h 5569239"/>
              <a:gd name="connsiteX1" fmla="*/ 9156219 w 9156648"/>
              <a:gd name="connsiteY1" fmla="*/ 42406 h 5569239"/>
              <a:gd name="connsiteX2" fmla="*/ 9149751 w 9156648"/>
              <a:gd name="connsiteY2" fmla="*/ 4443775 h 5569239"/>
              <a:gd name="connsiteX3" fmla="*/ 5717 w 9156648"/>
              <a:gd name="connsiteY3" fmla="*/ 5538850 h 5569239"/>
              <a:gd name="connsiteX4" fmla="*/ 1241 w 9156648"/>
              <a:gd name="connsiteY4" fmla="*/ 1257610 h 5569239"/>
              <a:gd name="connsiteX0" fmla="*/ 1241 w 9156648"/>
              <a:gd name="connsiteY0" fmla="*/ 1257610 h 5575835"/>
              <a:gd name="connsiteX1" fmla="*/ 9156219 w 9156648"/>
              <a:gd name="connsiteY1" fmla="*/ 42406 h 5575835"/>
              <a:gd name="connsiteX2" fmla="*/ 9149751 w 9156648"/>
              <a:gd name="connsiteY2" fmla="*/ 4443775 h 5575835"/>
              <a:gd name="connsiteX3" fmla="*/ 5717 w 9156648"/>
              <a:gd name="connsiteY3" fmla="*/ 5538850 h 5575835"/>
              <a:gd name="connsiteX4" fmla="*/ 1241 w 9156648"/>
              <a:gd name="connsiteY4" fmla="*/ 1257610 h 5575835"/>
              <a:gd name="connsiteX0" fmla="*/ 1241 w 9156648"/>
              <a:gd name="connsiteY0" fmla="*/ 1257610 h 5577348"/>
              <a:gd name="connsiteX1" fmla="*/ 9156219 w 9156648"/>
              <a:gd name="connsiteY1" fmla="*/ 42406 h 5577348"/>
              <a:gd name="connsiteX2" fmla="*/ 9149751 w 9156648"/>
              <a:gd name="connsiteY2" fmla="*/ 4443775 h 5577348"/>
              <a:gd name="connsiteX3" fmla="*/ 5717 w 9156648"/>
              <a:gd name="connsiteY3" fmla="*/ 5538850 h 5577348"/>
              <a:gd name="connsiteX4" fmla="*/ 1241 w 9156648"/>
              <a:gd name="connsiteY4" fmla="*/ 1257610 h 5577348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65951 h 5585174"/>
              <a:gd name="connsiteX1" fmla="*/ 9156219 w 9156648"/>
              <a:gd name="connsiteY1" fmla="*/ 42121 h 5585174"/>
              <a:gd name="connsiteX2" fmla="*/ 9149751 w 9156648"/>
              <a:gd name="connsiteY2" fmla="*/ 4452116 h 5585174"/>
              <a:gd name="connsiteX3" fmla="*/ 5717 w 9156648"/>
              <a:gd name="connsiteY3" fmla="*/ 5547191 h 5585174"/>
              <a:gd name="connsiteX4" fmla="*/ 1241 w 9156648"/>
              <a:gd name="connsiteY4" fmla="*/ 1265951 h 5585174"/>
              <a:gd name="connsiteX0" fmla="*/ 926 w 9156333"/>
              <a:gd name="connsiteY0" fmla="*/ 1265951 h 5585174"/>
              <a:gd name="connsiteX1" fmla="*/ 9155904 w 9156333"/>
              <a:gd name="connsiteY1" fmla="*/ 42121 h 5585174"/>
              <a:gd name="connsiteX2" fmla="*/ 9149436 w 9156333"/>
              <a:gd name="connsiteY2" fmla="*/ 4452116 h 5585174"/>
              <a:gd name="connsiteX3" fmla="*/ 11872 w 9156333"/>
              <a:gd name="connsiteY3" fmla="*/ 5547191 h 5585174"/>
              <a:gd name="connsiteX4" fmla="*/ 926 w 9156333"/>
              <a:gd name="connsiteY4" fmla="*/ 1265951 h 55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333" h="5585174">
                <a:moveTo>
                  <a:pt x="926" y="1265951"/>
                </a:moveTo>
                <a:cubicBezTo>
                  <a:pt x="1078467" y="846240"/>
                  <a:pt x="4540812" y="-224607"/>
                  <a:pt x="9155904" y="42121"/>
                </a:cubicBezTo>
                <a:cubicBezTo>
                  <a:pt x="9158726" y="1606691"/>
                  <a:pt x="9146614" y="2887546"/>
                  <a:pt x="9149436" y="4452116"/>
                </a:cubicBezTo>
                <a:cubicBezTo>
                  <a:pt x="6384260" y="5329880"/>
                  <a:pt x="3358374" y="5713703"/>
                  <a:pt x="11872" y="5547191"/>
                </a:cubicBezTo>
                <a:cubicBezTo>
                  <a:pt x="17516" y="3999555"/>
                  <a:pt x="-4718" y="2813587"/>
                  <a:pt x="926" y="1265951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-9863" y="719743"/>
            <a:ext cx="12208444" cy="5585174"/>
          </a:xfrm>
          <a:custGeom>
            <a:avLst/>
            <a:gdLst>
              <a:gd name="connsiteX0" fmla="*/ 0 w 1987704"/>
              <a:gd name="connsiteY0" fmla="*/ 0 h 1569509"/>
              <a:gd name="connsiteX1" fmla="*/ 1987704 w 1987704"/>
              <a:gd name="connsiteY1" fmla="*/ 0 h 1569509"/>
              <a:gd name="connsiteX2" fmla="*/ 1987704 w 1987704"/>
              <a:gd name="connsiteY2" fmla="*/ 1569509 h 1569509"/>
              <a:gd name="connsiteX3" fmla="*/ 0 w 1987704"/>
              <a:gd name="connsiteY3" fmla="*/ 1569509 h 1569509"/>
              <a:gd name="connsiteX4" fmla="*/ 0 w 1987704"/>
              <a:gd name="connsiteY4" fmla="*/ 0 h 1569509"/>
              <a:gd name="connsiteX0" fmla="*/ 0 w 2334837"/>
              <a:gd name="connsiteY0" fmla="*/ 0 h 2373842"/>
              <a:gd name="connsiteX1" fmla="*/ 2334837 w 2334837"/>
              <a:gd name="connsiteY1" fmla="*/ 804333 h 2373842"/>
              <a:gd name="connsiteX2" fmla="*/ 2334837 w 2334837"/>
              <a:gd name="connsiteY2" fmla="*/ 2373842 h 2373842"/>
              <a:gd name="connsiteX3" fmla="*/ 347133 w 2334837"/>
              <a:gd name="connsiteY3" fmla="*/ 2373842 h 2373842"/>
              <a:gd name="connsiteX4" fmla="*/ 0 w 2334837"/>
              <a:gd name="connsiteY4" fmla="*/ 0 h 2373842"/>
              <a:gd name="connsiteX0" fmla="*/ 0 w 9108170"/>
              <a:gd name="connsiteY0" fmla="*/ 982134 h 3355976"/>
              <a:gd name="connsiteX1" fmla="*/ 9108170 w 9108170"/>
              <a:gd name="connsiteY1" fmla="*/ 0 h 3355976"/>
              <a:gd name="connsiteX2" fmla="*/ 2334837 w 9108170"/>
              <a:gd name="connsiteY2" fmla="*/ 3355976 h 3355976"/>
              <a:gd name="connsiteX3" fmla="*/ 347133 w 9108170"/>
              <a:gd name="connsiteY3" fmla="*/ 3355976 h 3355976"/>
              <a:gd name="connsiteX4" fmla="*/ 0 w 9108170"/>
              <a:gd name="connsiteY4" fmla="*/ 982134 h 3355976"/>
              <a:gd name="connsiteX0" fmla="*/ 0 w 9133570"/>
              <a:gd name="connsiteY0" fmla="*/ 982134 h 4651376"/>
              <a:gd name="connsiteX1" fmla="*/ 9108170 w 9133570"/>
              <a:gd name="connsiteY1" fmla="*/ 0 h 4651376"/>
              <a:gd name="connsiteX2" fmla="*/ 9133570 w 9133570"/>
              <a:gd name="connsiteY2" fmla="*/ 4651376 h 4651376"/>
              <a:gd name="connsiteX3" fmla="*/ 347133 w 9133570"/>
              <a:gd name="connsiteY3" fmla="*/ 3355976 h 4651376"/>
              <a:gd name="connsiteX4" fmla="*/ 0 w 9133570"/>
              <a:gd name="connsiteY4" fmla="*/ 982134 h 4651376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41744"/>
              <a:gd name="connsiteX1" fmla="*/ 9125103 w 9150503"/>
              <a:gd name="connsiteY1" fmla="*/ 0 h 5641744"/>
              <a:gd name="connsiteX2" fmla="*/ 9150503 w 9150503"/>
              <a:gd name="connsiteY2" fmla="*/ 4651376 h 5641744"/>
              <a:gd name="connsiteX3" fmla="*/ 0 w 9150503"/>
              <a:gd name="connsiteY3" fmla="*/ 5625043 h 5641744"/>
              <a:gd name="connsiteX4" fmla="*/ 16933 w 9150503"/>
              <a:gd name="connsiteY4" fmla="*/ 982134 h 5641744"/>
              <a:gd name="connsiteX0" fmla="*/ 16933 w 9150503"/>
              <a:gd name="connsiteY0" fmla="*/ 982134 h 5648713"/>
              <a:gd name="connsiteX1" fmla="*/ 9125103 w 9150503"/>
              <a:gd name="connsiteY1" fmla="*/ 0 h 5648713"/>
              <a:gd name="connsiteX2" fmla="*/ 9150503 w 9150503"/>
              <a:gd name="connsiteY2" fmla="*/ 4651376 h 5648713"/>
              <a:gd name="connsiteX3" fmla="*/ 0 w 9150503"/>
              <a:gd name="connsiteY3" fmla="*/ 5625043 h 5648713"/>
              <a:gd name="connsiteX4" fmla="*/ 16933 w 9150503"/>
              <a:gd name="connsiteY4" fmla="*/ 982134 h 5648713"/>
              <a:gd name="connsiteX0" fmla="*/ 16933 w 9150503"/>
              <a:gd name="connsiteY0" fmla="*/ 982134 h 5690912"/>
              <a:gd name="connsiteX1" fmla="*/ 9125103 w 9150503"/>
              <a:gd name="connsiteY1" fmla="*/ 0 h 5690912"/>
              <a:gd name="connsiteX2" fmla="*/ 9150503 w 9150503"/>
              <a:gd name="connsiteY2" fmla="*/ 4651376 h 5690912"/>
              <a:gd name="connsiteX3" fmla="*/ 0 w 9150503"/>
              <a:gd name="connsiteY3" fmla="*/ 5625043 h 5690912"/>
              <a:gd name="connsiteX4" fmla="*/ 16933 w 9150503"/>
              <a:gd name="connsiteY4" fmla="*/ 982134 h 5690912"/>
              <a:gd name="connsiteX0" fmla="*/ 16933 w 9150503"/>
              <a:gd name="connsiteY0" fmla="*/ 982134 h 5676706"/>
              <a:gd name="connsiteX1" fmla="*/ 9125103 w 9150503"/>
              <a:gd name="connsiteY1" fmla="*/ 0 h 5676706"/>
              <a:gd name="connsiteX2" fmla="*/ 9150503 w 9150503"/>
              <a:gd name="connsiteY2" fmla="*/ 4651376 h 5676706"/>
              <a:gd name="connsiteX3" fmla="*/ 0 w 9150503"/>
              <a:gd name="connsiteY3" fmla="*/ 5625043 h 5676706"/>
              <a:gd name="connsiteX4" fmla="*/ 16933 w 9150503"/>
              <a:gd name="connsiteY4" fmla="*/ 982134 h 5676706"/>
              <a:gd name="connsiteX0" fmla="*/ 16933 w 9150503"/>
              <a:gd name="connsiteY0" fmla="*/ 982134 h 5679276"/>
              <a:gd name="connsiteX1" fmla="*/ 9125103 w 9150503"/>
              <a:gd name="connsiteY1" fmla="*/ 0 h 5679276"/>
              <a:gd name="connsiteX2" fmla="*/ 9150503 w 9150503"/>
              <a:gd name="connsiteY2" fmla="*/ 4651376 h 5679276"/>
              <a:gd name="connsiteX3" fmla="*/ 0 w 9150503"/>
              <a:gd name="connsiteY3" fmla="*/ 5625043 h 5679276"/>
              <a:gd name="connsiteX4" fmla="*/ 16933 w 9150503"/>
              <a:gd name="connsiteY4" fmla="*/ 982134 h 5679276"/>
              <a:gd name="connsiteX0" fmla="*/ 16933 w 9150503"/>
              <a:gd name="connsiteY0" fmla="*/ 982134 h 5682076"/>
              <a:gd name="connsiteX1" fmla="*/ 9125103 w 9150503"/>
              <a:gd name="connsiteY1" fmla="*/ 0 h 5682076"/>
              <a:gd name="connsiteX2" fmla="*/ 9150503 w 9150503"/>
              <a:gd name="connsiteY2" fmla="*/ 4651376 h 5682076"/>
              <a:gd name="connsiteX3" fmla="*/ 0 w 9150503"/>
              <a:gd name="connsiteY3" fmla="*/ 5625043 h 5682076"/>
              <a:gd name="connsiteX4" fmla="*/ 16933 w 9150503"/>
              <a:gd name="connsiteY4" fmla="*/ 982134 h 5682076"/>
              <a:gd name="connsiteX0" fmla="*/ 16933 w 9150503"/>
              <a:gd name="connsiteY0" fmla="*/ 982134 h 5665052"/>
              <a:gd name="connsiteX1" fmla="*/ 9125103 w 9150503"/>
              <a:gd name="connsiteY1" fmla="*/ 0 h 5665052"/>
              <a:gd name="connsiteX2" fmla="*/ 9150503 w 9150503"/>
              <a:gd name="connsiteY2" fmla="*/ 4651376 h 5665052"/>
              <a:gd name="connsiteX3" fmla="*/ 0 w 9150503"/>
              <a:gd name="connsiteY3" fmla="*/ 5625043 h 5665052"/>
              <a:gd name="connsiteX4" fmla="*/ 16933 w 9150503"/>
              <a:gd name="connsiteY4" fmla="*/ 982134 h 5665052"/>
              <a:gd name="connsiteX0" fmla="*/ 16933 w 9150503"/>
              <a:gd name="connsiteY0" fmla="*/ 982134 h 5679156"/>
              <a:gd name="connsiteX1" fmla="*/ 9125103 w 9150503"/>
              <a:gd name="connsiteY1" fmla="*/ 0 h 5679156"/>
              <a:gd name="connsiteX2" fmla="*/ 9150503 w 9150503"/>
              <a:gd name="connsiteY2" fmla="*/ 4651376 h 5679156"/>
              <a:gd name="connsiteX3" fmla="*/ 0 w 9150503"/>
              <a:gd name="connsiteY3" fmla="*/ 5625043 h 5679156"/>
              <a:gd name="connsiteX4" fmla="*/ 16933 w 9150503"/>
              <a:gd name="connsiteY4" fmla="*/ 982134 h 5679156"/>
              <a:gd name="connsiteX0" fmla="*/ 16933 w 9150503"/>
              <a:gd name="connsiteY0" fmla="*/ 982134 h 5682124"/>
              <a:gd name="connsiteX1" fmla="*/ 9125103 w 9150503"/>
              <a:gd name="connsiteY1" fmla="*/ 0 h 5682124"/>
              <a:gd name="connsiteX2" fmla="*/ 9150503 w 9150503"/>
              <a:gd name="connsiteY2" fmla="*/ 4651376 h 5682124"/>
              <a:gd name="connsiteX3" fmla="*/ 0 w 9150503"/>
              <a:gd name="connsiteY3" fmla="*/ 5625043 h 5682124"/>
              <a:gd name="connsiteX4" fmla="*/ 16933 w 9150503"/>
              <a:gd name="connsiteY4" fmla="*/ 982134 h 5682124"/>
              <a:gd name="connsiteX0" fmla="*/ 16933 w 9150503"/>
              <a:gd name="connsiteY0" fmla="*/ 994892 h 5694882"/>
              <a:gd name="connsiteX1" fmla="*/ 9125103 w 9150503"/>
              <a:gd name="connsiteY1" fmla="*/ 12758 h 5694882"/>
              <a:gd name="connsiteX2" fmla="*/ 9150503 w 9150503"/>
              <a:gd name="connsiteY2" fmla="*/ 4664134 h 5694882"/>
              <a:gd name="connsiteX3" fmla="*/ 0 w 9150503"/>
              <a:gd name="connsiteY3" fmla="*/ 5637801 h 5694882"/>
              <a:gd name="connsiteX4" fmla="*/ 16933 w 9150503"/>
              <a:gd name="connsiteY4" fmla="*/ 994892 h 5694882"/>
              <a:gd name="connsiteX0" fmla="*/ 16933 w 9150503"/>
              <a:gd name="connsiteY0" fmla="*/ 1000049 h 5700039"/>
              <a:gd name="connsiteX1" fmla="*/ 9125103 w 9150503"/>
              <a:gd name="connsiteY1" fmla="*/ 17915 h 5700039"/>
              <a:gd name="connsiteX2" fmla="*/ 9150503 w 9150503"/>
              <a:gd name="connsiteY2" fmla="*/ 4669291 h 5700039"/>
              <a:gd name="connsiteX3" fmla="*/ 0 w 9150503"/>
              <a:gd name="connsiteY3" fmla="*/ 5642958 h 5700039"/>
              <a:gd name="connsiteX4" fmla="*/ 16933 w 9150503"/>
              <a:gd name="connsiteY4" fmla="*/ 1000049 h 5700039"/>
              <a:gd name="connsiteX0" fmla="*/ 16933 w 9150503"/>
              <a:gd name="connsiteY0" fmla="*/ 1001790 h 5701780"/>
              <a:gd name="connsiteX1" fmla="*/ 9125103 w 9150503"/>
              <a:gd name="connsiteY1" fmla="*/ 19656 h 5701780"/>
              <a:gd name="connsiteX2" fmla="*/ 9150503 w 9150503"/>
              <a:gd name="connsiteY2" fmla="*/ 4671032 h 5701780"/>
              <a:gd name="connsiteX3" fmla="*/ 0 w 9150503"/>
              <a:gd name="connsiteY3" fmla="*/ 5644699 h 5701780"/>
              <a:gd name="connsiteX4" fmla="*/ 16933 w 9150503"/>
              <a:gd name="connsiteY4" fmla="*/ 1001790 h 5701780"/>
              <a:gd name="connsiteX0" fmla="*/ 16933 w 9150503"/>
              <a:gd name="connsiteY0" fmla="*/ 988523 h 5688513"/>
              <a:gd name="connsiteX1" fmla="*/ 9125103 w 9150503"/>
              <a:gd name="connsiteY1" fmla="*/ 6389 h 5688513"/>
              <a:gd name="connsiteX2" fmla="*/ 9150503 w 9150503"/>
              <a:gd name="connsiteY2" fmla="*/ 4657765 h 5688513"/>
              <a:gd name="connsiteX3" fmla="*/ 0 w 9150503"/>
              <a:gd name="connsiteY3" fmla="*/ 5631432 h 5688513"/>
              <a:gd name="connsiteX4" fmla="*/ 16933 w 9150503"/>
              <a:gd name="connsiteY4" fmla="*/ 988523 h 5688513"/>
              <a:gd name="connsiteX0" fmla="*/ 16933 w 9150503"/>
              <a:gd name="connsiteY0" fmla="*/ 999623 h 5699613"/>
              <a:gd name="connsiteX1" fmla="*/ 9125103 w 9150503"/>
              <a:gd name="connsiteY1" fmla="*/ 17489 h 5699613"/>
              <a:gd name="connsiteX2" fmla="*/ 9150503 w 9150503"/>
              <a:gd name="connsiteY2" fmla="*/ 4668865 h 5699613"/>
              <a:gd name="connsiteX3" fmla="*/ 0 w 9150503"/>
              <a:gd name="connsiteY3" fmla="*/ 5642532 h 5699613"/>
              <a:gd name="connsiteX4" fmla="*/ 16933 w 9150503"/>
              <a:gd name="connsiteY4" fmla="*/ 999623 h 5699613"/>
              <a:gd name="connsiteX0" fmla="*/ 592 w 9176496"/>
              <a:gd name="connsiteY0" fmla="*/ 966850 h 5700706"/>
              <a:gd name="connsiteX1" fmla="*/ 9151096 w 9176496"/>
              <a:gd name="connsiteY1" fmla="*/ 18582 h 5700706"/>
              <a:gd name="connsiteX2" fmla="*/ 9176496 w 9176496"/>
              <a:gd name="connsiteY2" fmla="*/ 4669958 h 5700706"/>
              <a:gd name="connsiteX3" fmla="*/ 25993 w 9176496"/>
              <a:gd name="connsiteY3" fmla="*/ 5643625 h 5700706"/>
              <a:gd name="connsiteX4" fmla="*/ 592 w 9176496"/>
              <a:gd name="connsiteY4" fmla="*/ 966850 h 5700706"/>
              <a:gd name="connsiteX0" fmla="*/ 592 w 9176496"/>
              <a:gd name="connsiteY0" fmla="*/ 966310 h 5700166"/>
              <a:gd name="connsiteX1" fmla="*/ 9151096 w 9176496"/>
              <a:gd name="connsiteY1" fmla="*/ 18042 h 5700166"/>
              <a:gd name="connsiteX2" fmla="*/ 9176496 w 9176496"/>
              <a:gd name="connsiteY2" fmla="*/ 4669418 h 5700166"/>
              <a:gd name="connsiteX3" fmla="*/ 25993 w 9176496"/>
              <a:gd name="connsiteY3" fmla="*/ 5643085 h 5700166"/>
              <a:gd name="connsiteX4" fmla="*/ 592 w 9176496"/>
              <a:gd name="connsiteY4" fmla="*/ 966310 h 5700166"/>
              <a:gd name="connsiteX0" fmla="*/ 592 w 9176496"/>
              <a:gd name="connsiteY0" fmla="*/ 965550 h 5699406"/>
              <a:gd name="connsiteX1" fmla="*/ 9151096 w 9176496"/>
              <a:gd name="connsiteY1" fmla="*/ 17282 h 5699406"/>
              <a:gd name="connsiteX2" fmla="*/ 9176496 w 9176496"/>
              <a:gd name="connsiteY2" fmla="*/ 4668658 h 5699406"/>
              <a:gd name="connsiteX3" fmla="*/ 25993 w 9176496"/>
              <a:gd name="connsiteY3" fmla="*/ 5642325 h 5699406"/>
              <a:gd name="connsiteX4" fmla="*/ 592 w 9176496"/>
              <a:gd name="connsiteY4" fmla="*/ 965550 h 5699406"/>
              <a:gd name="connsiteX0" fmla="*/ 750 w 9176654"/>
              <a:gd name="connsiteY0" fmla="*/ 965550 h 5691610"/>
              <a:gd name="connsiteX1" fmla="*/ 9151254 w 9176654"/>
              <a:gd name="connsiteY1" fmla="*/ 17282 h 5691610"/>
              <a:gd name="connsiteX2" fmla="*/ 9176654 w 9176654"/>
              <a:gd name="connsiteY2" fmla="*/ 4668658 h 5691610"/>
              <a:gd name="connsiteX3" fmla="*/ 17685 w 9176654"/>
              <a:gd name="connsiteY3" fmla="*/ 5633858 h 5691610"/>
              <a:gd name="connsiteX4" fmla="*/ 750 w 9176654"/>
              <a:gd name="connsiteY4" fmla="*/ 965550 h 5691610"/>
              <a:gd name="connsiteX0" fmla="*/ 750 w 9176654"/>
              <a:gd name="connsiteY0" fmla="*/ 1006701 h 5732761"/>
              <a:gd name="connsiteX1" fmla="*/ 9168187 w 9176654"/>
              <a:gd name="connsiteY1" fmla="*/ 16099 h 5732761"/>
              <a:gd name="connsiteX2" fmla="*/ 9176654 w 9176654"/>
              <a:gd name="connsiteY2" fmla="*/ 4709809 h 5732761"/>
              <a:gd name="connsiteX3" fmla="*/ 17685 w 9176654"/>
              <a:gd name="connsiteY3" fmla="*/ 5675009 h 5732761"/>
              <a:gd name="connsiteX4" fmla="*/ 750 w 9176654"/>
              <a:gd name="connsiteY4" fmla="*/ 1006701 h 5732761"/>
              <a:gd name="connsiteX0" fmla="*/ 750 w 9176654"/>
              <a:gd name="connsiteY0" fmla="*/ 997832 h 5723892"/>
              <a:gd name="connsiteX1" fmla="*/ 9168187 w 9176654"/>
              <a:gd name="connsiteY1" fmla="*/ 7230 h 5723892"/>
              <a:gd name="connsiteX2" fmla="*/ 9176654 w 9176654"/>
              <a:gd name="connsiteY2" fmla="*/ 4700940 h 5723892"/>
              <a:gd name="connsiteX3" fmla="*/ 17685 w 9176654"/>
              <a:gd name="connsiteY3" fmla="*/ 5666140 h 5723892"/>
              <a:gd name="connsiteX4" fmla="*/ 750 w 9176654"/>
              <a:gd name="connsiteY4" fmla="*/ 997832 h 5723892"/>
              <a:gd name="connsiteX0" fmla="*/ 750 w 9176654"/>
              <a:gd name="connsiteY0" fmla="*/ 997510 h 5723570"/>
              <a:gd name="connsiteX1" fmla="*/ 9168187 w 9176654"/>
              <a:gd name="connsiteY1" fmla="*/ 6908 h 5723570"/>
              <a:gd name="connsiteX2" fmla="*/ 9176654 w 9176654"/>
              <a:gd name="connsiteY2" fmla="*/ 4700618 h 5723570"/>
              <a:gd name="connsiteX3" fmla="*/ 17685 w 9176654"/>
              <a:gd name="connsiteY3" fmla="*/ 5665818 h 5723570"/>
              <a:gd name="connsiteX4" fmla="*/ 750 w 9176654"/>
              <a:gd name="connsiteY4" fmla="*/ 997510 h 5723570"/>
              <a:gd name="connsiteX0" fmla="*/ 592 w 9184962"/>
              <a:gd name="connsiteY0" fmla="*/ 980792 h 5723786"/>
              <a:gd name="connsiteX1" fmla="*/ 9176495 w 9184962"/>
              <a:gd name="connsiteY1" fmla="*/ 7124 h 5723786"/>
              <a:gd name="connsiteX2" fmla="*/ 9184962 w 9184962"/>
              <a:gd name="connsiteY2" fmla="*/ 4700834 h 5723786"/>
              <a:gd name="connsiteX3" fmla="*/ 25993 w 9184962"/>
              <a:gd name="connsiteY3" fmla="*/ 5666034 h 5723786"/>
              <a:gd name="connsiteX4" fmla="*/ 592 w 9184962"/>
              <a:gd name="connsiteY4" fmla="*/ 980792 h 5723786"/>
              <a:gd name="connsiteX0" fmla="*/ 750 w 9185120"/>
              <a:gd name="connsiteY0" fmla="*/ 980792 h 5708238"/>
              <a:gd name="connsiteX1" fmla="*/ 9176653 w 9185120"/>
              <a:gd name="connsiteY1" fmla="*/ 7124 h 5708238"/>
              <a:gd name="connsiteX2" fmla="*/ 9185120 w 9185120"/>
              <a:gd name="connsiteY2" fmla="*/ 4700834 h 5708238"/>
              <a:gd name="connsiteX3" fmla="*/ 17684 w 9185120"/>
              <a:gd name="connsiteY3" fmla="*/ 5649101 h 5708238"/>
              <a:gd name="connsiteX4" fmla="*/ 750 w 9185120"/>
              <a:gd name="connsiteY4" fmla="*/ 980792 h 5708238"/>
              <a:gd name="connsiteX0" fmla="*/ 750 w 9185120"/>
              <a:gd name="connsiteY0" fmla="*/ 980792 h 5747215"/>
              <a:gd name="connsiteX1" fmla="*/ 9176653 w 9185120"/>
              <a:gd name="connsiteY1" fmla="*/ 7124 h 5747215"/>
              <a:gd name="connsiteX2" fmla="*/ 9185120 w 9185120"/>
              <a:gd name="connsiteY2" fmla="*/ 4700834 h 5747215"/>
              <a:gd name="connsiteX3" fmla="*/ 17684 w 9185120"/>
              <a:gd name="connsiteY3" fmla="*/ 5691434 h 5747215"/>
              <a:gd name="connsiteX4" fmla="*/ 750 w 9185120"/>
              <a:gd name="connsiteY4" fmla="*/ 980792 h 5747215"/>
              <a:gd name="connsiteX0" fmla="*/ 1630 w 9169067"/>
              <a:gd name="connsiteY0" fmla="*/ 1106428 h 5745851"/>
              <a:gd name="connsiteX1" fmla="*/ 9160600 w 9169067"/>
              <a:gd name="connsiteY1" fmla="*/ 5760 h 5745851"/>
              <a:gd name="connsiteX2" fmla="*/ 9169067 w 9169067"/>
              <a:gd name="connsiteY2" fmla="*/ 4699470 h 5745851"/>
              <a:gd name="connsiteX3" fmla="*/ 1631 w 9169067"/>
              <a:gd name="connsiteY3" fmla="*/ 5690070 h 5745851"/>
              <a:gd name="connsiteX4" fmla="*/ 1630 w 9169067"/>
              <a:gd name="connsiteY4" fmla="*/ 1106428 h 5745851"/>
              <a:gd name="connsiteX0" fmla="*/ 8465 w 9167436"/>
              <a:gd name="connsiteY0" fmla="*/ 997508 h 5746998"/>
              <a:gd name="connsiteX1" fmla="*/ 9158969 w 9167436"/>
              <a:gd name="connsiteY1" fmla="*/ 6907 h 5746998"/>
              <a:gd name="connsiteX2" fmla="*/ 9167436 w 9167436"/>
              <a:gd name="connsiteY2" fmla="*/ 4700617 h 5746998"/>
              <a:gd name="connsiteX3" fmla="*/ 0 w 9167436"/>
              <a:gd name="connsiteY3" fmla="*/ 5691217 h 5746998"/>
              <a:gd name="connsiteX4" fmla="*/ 8465 w 9167436"/>
              <a:gd name="connsiteY4" fmla="*/ 997508 h 5746998"/>
              <a:gd name="connsiteX0" fmla="*/ 8465 w 9167436"/>
              <a:gd name="connsiteY0" fmla="*/ 997119 h 5746609"/>
              <a:gd name="connsiteX1" fmla="*/ 9158969 w 9167436"/>
              <a:gd name="connsiteY1" fmla="*/ 6518 h 5746609"/>
              <a:gd name="connsiteX2" fmla="*/ 9167436 w 9167436"/>
              <a:gd name="connsiteY2" fmla="*/ 4700228 h 5746609"/>
              <a:gd name="connsiteX3" fmla="*/ 0 w 9167436"/>
              <a:gd name="connsiteY3" fmla="*/ 5690828 h 5746609"/>
              <a:gd name="connsiteX4" fmla="*/ 8465 w 9167436"/>
              <a:gd name="connsiteY4" fmla="*/ 997119 h 5746609"/>
              <a:gd name="connsiteX0" fmla="*/ 8465 w 9167436"/>
              <a:gd name="connsiteY0" fmla="*/ 963652 h 5713142"/>
              <a:gd name="connsiteX1" fmla="*/ 9142035 w 9167436"/>
              <a:gd name="connsiteY1" fmla="*/ 6918 h 5713142"/>
              <a:gd name="connsiteX2" fmla="*/ 9167436 w 9167436"/>
              <a:gd name="connsiteY2" fmla="*/ 4666761 h 5713142"/>
              <a:gd name="connsiteX3" fmla="*/ 0 w 9167436"/>
              <a:gd name="connsiteY3" fmla="*/ 5657361 h 5713142"/>
              <a:gd name="connsiteX4" fmla="*/ 8465 w 9167436"/>
              <a:gd name="connsiteY4" fmla="*/ 963652 h 5713142"/>
              <a:gd name="connsiteX0" fmla="*/ 8465 w 9167436"/>
              <a:gd name="connsiteY0" fmla="*/ 976284 h 5725774"/>
              <a:gd name="connsiteX1" fmla="*/ 9142035 w 9167436"/>
              <a:gd name="connsiteY1" fmla="*/ 19550 h 5725774"/>
              <a:gd name="connsiteX2" fmla="*/ 9167436 w 9167436"/>
              <a:gd name="connsiteY2" fmla="*/ 4679393 h 5725774"/>
              <a:gd name="connsiteX3" fmla="*/ 0 w 9167436"/>
              <a:gd name="connsiteY3" fmla="*/ 5669993 h 5725774"/>
              <a:gd name="connsiteX4" fmla="*/ 8465 w 9167436"/>
              <a:gd name="connsiteY4" fmla="*/ 976284 h 5725774"/>
              <a:gd name="connsiteX0" fmla="*/ 8465 w 9167436"/>
              <a:gd name="connsiteY0" fmla="*/ 978410 h 5727900"/>
              <a:gd name="connsiteX1" fmla="*/ 9142035 w 9167436"/>
              <a:gd name="connsiteY1" fmla="*/ 21676 h 5727900"/>
              <a:gd name="connsiteX2" fmla="*/ 9167436 w 9167436"/>
              <a:gd name="connsiteY2" fmla="*/ 4681519 h 5727900"/>
              <a:gd name="connsiteX3" fmla="*/ 0 w 9167436"/>
              <a:gd name="connsiteY3" fmla="*/ 5672119 h 5727900"/>
              <a:gd name="connsiteX4" fmla="*/ 8465 w 9167436"/>
              <a:gd name="connsiteY4" fmla="*/ 978410 h 5727900"/>
              <a:gd name="connsiteX0" fmla="*/ 8465 w 9167436"/>
              <a:gd name="connsiteY0" fmla="*/ 980601 h 5730091"/>
              <a:gd name="connsiteX1" fmla="*/ 9142035 w 9167436"/>
              <a:gd name="connsiteY1" fmla="*/ 23867 h 5730091"/>
              <a:gd name="connsiteX2" fmla="*/ 9167436 w 9167436"/>
              <a:gd name="connsiteY2" fmla="*/ 4683710 h 5730091"/>
              <a:gd name="connsiteX3" fmla="*/ 0 w 9167436"/>
              <a:gd name="connsiteY3" fmla="*/ 5674310 h 5730091"/>
              <a:gd name="connsiteX4" fmla="*/ 8465 w 9167436"/>
              <a:gd name="connsiteY4" fmla="*/ 980601 h 5730091"/>
              <a:gd name="connsiteX0" fmla="*/ 8465 w 9150503"/>
              <a:gd name="connsiteY0" fmla="*/ 980601 h 5730091"/>
              <a:gd name="connsiteX1" fmla="*/ 9142035 w 9150503"/>
              <a:gd name="connsiteY1" fmla="*/ 23867 h 5730091"/>
              <a:gd name="connsiteX2" fmla="*/ 9150503 w 9150503"/>
              <a:gd name="connsiteY2" fmla="*/ 4683710 h 5730091"/>
              <a:gd name="connsiteX3" fmla="*/ 0 w 9150503"/>
              <a:gd name="connsiteY3" fmla="*/ 5674310 h 5730091"/>
              <a:gd name="connsiteX4" fmla="*/ 8465 w 9150503"/>
              <a:gd name="connsiteY4" fmla="*/ 980601 h 5730091"/>
              <a:gd name="connsiteX0" fmla="*/ 8465 w 9150503"/>
              <a:gd name="connsiteY0" fmla="*/ 980601 h 5727239"/>
              <a:gd name="connsiteX1" fmla="*/ 9142035 w 9150503"/>
              <a:gd name="connsiteY1" fmla="*/ 23867 h 5727239"/>
              <a:gd name="connsiteX2" fmla="*/ 9150503 w 9150503"/>
              <a:gd name="connsiteY2" fmla="*/ 4683710 h 5727239"/>
              <a:gd name="connsiteX3" fmla="*/ 0 w 9150503"/>
              <a:gd name="connsiteY3" fmla="*/ 5674310 h 5727239"/>
              <a:gd name="connsiteX4" fmla="*/ 8465 w 9150503"/>
              <a:gd name="connsiteY4" fmla="*/ 980601 h 5727239"/>
              <a:gd name="connsiteX0" fmla="*/ 8465 w 9150503"/>
              <a:gd name="connsiteY0" fmla="*/ 980601 h 5700504"/>
              <a:gd name="connsiteX1" fmla="*/ 9142035 w 9150503"/>
              <a:gd name="connsiteY1" fmla="*/ 23867 h 5700504"/>
              <a:gd name="connsiteX2" fmla="*/ 9150503 w 9150503"/>
              <a:gd name="connsiteY2" fmla="*/ 4683710 h 5700504"/>
              <a:gd name="connsiteX3" fmla="*/ 0 w 9150503"/>
              <a:gd name="connsiteY3" fmla="*/ 5674310 h 5700504"/>
              <a:gd name="connsiteX4" fmla="*/ 8465 w 9150503"/>
              <a:gd name="connsiteY4" fmla="*/ 980601 h 5700504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061 h 5683781"/>
              <a:gd name="connsiteX1" fmla="*/ 9142035 w 9150503"/>
              <a:gd name="connsiteY1" fmla="*/ 23327 h 5683781"/>
              <a:gd name="connsiteX2" fmla="*/ 9150503 w 9150503"/>
              <a:gd name="connsiteY2" fmla="*/ 4683170 h 5683781"/>
              <a:gd name="connsiteX3" fmla="*/ 0 w 9150503"/>
              <a:gd name="connsiteY3" fmla="*/ 5656837 h 5683781"/>
              <a:gd name="connsiteX4" fmla="*/ 8465 w 9150503"/>
              <a:gd name="connsiteY4" fmla="*/ 980061 h 5683781"/>
              <a:gd name="connsiteX0" fmla="*/ 8465 w 9150503"/>
              <a:gd name="connsiteY0" fmla="*/ 979799 h 5683519"/>
              <a:gd name="connsiteX1" fmla="*/ 9142035 w 9150503"/>
              <a:gd name="connsiteY1" fmla="*/ 23065 h 5683519"/>
              <a:gd name="connsiteX2" fmla="*/ 9150503 w 9150503"/>
              <a:gd name="connsiteY2" fmla="*/ 4682908 h 5683519"/>
              <a:gd name="connsiteX3" fmla="*/ 0 w 9150503"/>
              <a:gd name="connsiteY3" fmla="*/ 5656575 h 5683519"/>
              <a:gd name="connsiteX4" fmla="*/ 8465 w 9150503"/>
              <a:gd name="connsiteY4" fmla="*/ 979799 h 5683519"/>
              <a:gd name="connsiteX0" fmla="*/ 8465 w 9150503"/>
              <a:gd name="connsiteY0" fmla="*/ 979542 h 5683262"/>
              <a:gd name="connsiteX1" fmla="*/ 9142035 w 9150503"/>
              <a:gd name="connsiteY1" fmla="*/ 22808 h 5683262"/>
              <a:gd name="connsiteX2" fmla="*/ 9150503 w 9150503"/>
              <a:gd name="connsiteY2" fmla="*/ 4682651 h 5683262"/>
              <a:gd name="connsiteX3" fmla="*/ 0 w 9150503"/>
              <a:gd name="connsiteY3" fmla="*/ 5656318 h 5683262"/>
              <a:gd name="connsiteX4" fmla="*/ 8465 w 9150503"/>
              <a:gd name="connsiteY4" fmla="*/ 979542 h 5683262"/>
              <a:gd name="connsiteX0" fmla="*/ 8465 w 9150503"/>
              <a:gd name="connsiteY0" fmla="*/ 979542 h 5690957"/>
              <a:gd name="connsiteX1" fmla="*/ 9142035 w 9150503"/>
              <a:gd name="connsiteY1" fmla="*/ 22808 h 5690957"/>
              <a:gd name="connsiteX2" fmla="*/ 9150503 w 9150503"/>
              <a:gd name="connsiteY2" fmla="*/ 4682651 h 5690957"/>
              <a:gd name="connsiteX3" fmla="*/ 0 w 9150503"/>
              <a:gd name="connsiteY3" fmla="*/ 5656318 h 5690957"/>
              <a:gd name="connsiteX4" fmla="*/ 8465 w 9150503"/>
              <a:gd name="connsiteY4" fmla="*/ 979542 h 5690957"/>
              <a:gd name="connsiteX0" fmla="*/ 1629 w 9152134"/>
              <a:gd name="connsiteY0" fmla="*/ 971341 h 5691223"/>
              <a:gd name="connsiteX1" fmla="*/ 9143666 w 9152134"/>
              <a:gd name="connsiteY1" fmla="*/ 23074 h 5691223"/>
              <a:gd name="connsiteX2" fmla="*/ 9152134 w 9152134"/>
              <a:gd name="connsiteY2" fmla="*/ 4682917 h 5691223"/>
              <a:gd name="connsiteX3" fmla="*/ 1631 w 9152134"/>
              <a:gd name="connsiteY3" fmla="*/ 5656584 h 5691223"/>
              <a:gd name="connsiteX4" fmla="*/ 1629 w 9152134"/>
              <a:gd name="connsiteY4" fmla="*/ 971341 h 5691223"/>
              <a:gd name="connsiteX0" fmla="*/ 8465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8465 w 9158970"/>
              <a:gd name="connsiteY4" fmla="*/ 971341 h 5691223"/>
              <a:gd name="connsiteX0" fmla="*/ 8465 w 9158970"/>
              <a:gd name="connsiteY0" fmla="*/ 987747 h 5690695"/>
              <a:gd name="connsiteX1" fmla="*/ 9150502 w 9158970"/>
              <a:gd name="connsiteY1" fmla="*/ 22546 h 5690695"/>
              <a:gd name="connsiteX2" fmla="*/ 9158970 w 9158970"/>
              <a:gd name="connsiteY2" fmla="*/ 4682389 h 5690695"/>
              <a:gd name="connsiteX3" fmla="*/ 0 w 9158970"/>
              <a:gd name="connsiteY3" fmla="*/ 5656056 h 5690695"/>
              <a:gd name="connsiteX4" fmla="*/ 8465 w 9158970"/>
              <a:gd name="connsiteY4" fmla="*/ 987747 h 5690695"/>
              <a:gd name="connsiteX0" fmla="*/ 16932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16932 w 9158970"/>
              <a:gd name="connsiteY4" fmla="*/ 971341 h 5691223"/>
              <a:gd name="connsiteX0" fmla="*/ 8465 w 9158970"/>
              <a:gd name="connsiteY0" fmla="*/ 979542 h 5690957"/>
              <a:gd name="connsiteX1" fmla="*/ 9150502 w 9158970"/>
              <a:gd name="connsiteY1" fmla="*/ 22808 h 5690957"/>
              <a:gd name="connsiteX2" fmla="*/ 9158970 w 9158970"/>
              <a:gd name="connsiteY2" fmla="*/ 4682651 h 5690957"/>
              <a:gd name="connsiteX3" fmla="*/ 0 w 9158970"/>
              <a:gd name="connsiteY3" fmla="*/ 5656318 h 5690957"/>
              <a:gd name="connsiteX4" fmla="*/ 8465 w 9158970"/>
              <a:gd name="connsiteY4" fmla="*/ 979542 h 5690957"/>
              <a:gd name="connsiteX0" fmla="*/ 8465 w 9158970"/>
              <a:gd name="connsiteY0" fmla="*/ 1004174 h 5715589"/>
              <a:gd name="connsiteX1" fmla="*/ 9150502 w 9158970"/>
              <a:gd name="connsiteY1" fmla="*/ 22040 h 5715589"/>
              <a:gd name="connsiteX2" fmla="*/ 9158970 w 9158970"/>
              <a:gd name="connsiteY2" fmla="*/ 4707283 h 5715589"/>
              <a:gd name="connsiteX3" fmla="*/ 0 w 9158970"/>
              <a:gd name="connsiteY3" fmla="*/ 5680950 h 5715589"/>
              <a:gd name="connsiteX4" fmla="*/ 8465 w 9158970"/>
              <a:gd name="connsiteY4" fmla="*/ 1004174 h 5715589"/>
              <a:gd name="connsiteX0" fmla="*/ 8465 w 9158970"/>
              <a:gd name="connsiteY0" fmla="*/ 998193 h 5709608"/>
              <a:gd name="connsiteX1" fmla="*/ 9150502 w 9158970"/>
              <a:gd name="connsiteY1" fmla="*/ 16059 h 5709608"/>
              <a:gd name="connsiteX2" fmla="*/ 9158970 w 9158970"/>
              <a:gd name="connsiteY2" fmla="*/ 4701302 h 5709608"/>
              <a:gd name="connsiteX3" fmla="*/ 0 w 9158970"/>
              <a:gd name="connsiteY3" fmla="*/ 5674969 h 5709608"/>
              <a:gd name="connsiteX4" fmla="*/ 8465 w 9158970"/>
              <a:gd name="connsiteY4" fmla="*/ 998193 h 5709608"/>
              <a:gd name="connsiteX0" fmla="*/ 8465 w 9158970"/>
              <a:gd name="connsiteY0" fmla="*/ 1008478 h 5719893"/>
              <a:gd name="connsiteX1" fmla="*/ 9150502 w 9158970"/>
              <a:gd name="connsiteY1" fmla="*/ 26344 h 5719893"/>
              <a:gd name="connsiteX2" fmla="*/ 9158970 w 9158970"/>
              <a:gd name="connsiteY2" fmla="*/ 4711587 h 5719893"/>
              <a:gd name="connsiteX3" fmla="*/ 0 w 9158970"/>
              <a:gd name="connsiteY3" fmla="*/ 5685254 h 5719893"/>
              <a:gd name="connsiteX4" fmla="*/ 8465 w 9158970"/>
              <a:gd name="connsiteY4" fmla="*/ 1008478 h 5719893"/>
              <a:gd name="connsiteX0" fmla="*/ 8465 w 9158970"/>
              <a:gd name="connsiteY0" fmla="*/ 1000118 h 5711533"/>
              <a:gd name="connsiteX1" fmla="*/ 9150502 w 9158970"/>
              <a:gd name="connsiteY1" fmla="*/ 17984 h 5711533"/>
              <a:gd name="connsiteX2" fmla="*/ 9158970 w 9158970"/>
              <a:gd name="connsiteY2" fmla="*/ 4703227 h 5711533"/>
              <a:gd name="connsiteX3" fmla="*/ 0 w 9158970"/>
              <a:gd name="connsiteY3" fmla="*/ 5676894 h 5711533"/>
              <a:gd name="connsiteX4" fmla="*/ 8465 w 9158970"/>
              <a:gd name="connsiteY4" fmla="*/ 1000118 h 5711533"/>
              <a:gd name="connsiteX0" fmla="*/ 8465 w 9150877"/>
              <a:gd name="connsiteY0" fmla="*/ 1000118 h 5712954"/>
              <a:gd name="connsiteX1" fmla="*/ 9150502 w 9150877"/>
              <a:gd name="connsiteY1" fmla="*/ 17984 h 5712954"/>
              <a:gd name="connsiteX2" fmla="*/ 9142037 w 9150877"/>
              <a:gd name="connsiteY2" fmla="*/ 4728627 h 5712954"/>
              <a:gd name="connsiteX3" fmla="*/ 0 w 9150877"/>
              <a:gd name="connsiteY3" fmla="*/ 5676894 h 5712954"/>
              <a:gd name="connsiteX4" fmla="*/ 8465 w 9150877"/>
              <a:gd name="connsiteY4" fmla="*/ 1000118 h 5712954"/>
              <a:gd name="connsiteX0" fmla="*/ 8465 w 9150877"/>
              <a:gd name="connsiteY0" fmla="*/ 1000118 h 5713905"/>
              <a:gd name="connsiteX1" fmla="*/ 9150502 w 9150877"/>
              <a:gd name="connsiteY1" fmla="*/ 17984 h 5713905"/>
              <a:gd name="connsiteX2" fmla="*/ 9142037 w 9150877"/>
              <a:gd name="connsiteY2" fmla="*/ 4728627 h 5713905"/>
              <a:gd name="connsiteX3" fmla="*/ 0 w 9150877"/>
              <a:gd name="connsiteY3" fmla="*/ 5676894 h 5713905"/>
              <a:gd name="connsiteX4" fmla="*/ 8465 w 9150877"/>
              <a:gd name="connsiteY4" fmla="*/ 1000118 h 5713905"/>
              <a:gd name="connsiteX0" fmla="*/ 8465 w 9150877"/>
              <a:gd name="connsiteY0" fmla="*/ 1000118 h 5714899"/>
              <a:gd name="connsiteX1" fmla="*/ 9150502 w 9150877"/>
              <a:gd name="connsiteY1" fmla="*/ 17984 h 5714899"/>
              <a:gd name="connsiteX2" fmla="*/ 9142037 w 9150877"/>
              <a:gd name="connsiteY2" fmla="*/ 4728627 h 5714899"/>
              <a:gd name="connsiteX3" fmla="*/ 0 w 9150877"/>
              <a:gd name="connsiteY3" fmla="*/ 5676894 h 5714899"/>
              <a:gd name="connsiteX4" fmla="*/ 8465 w 9150877"/>
              <a:gd name="connsiteY4" fmla="*/ 1000118 h 5714899"/>
              <a:gd name="connsiteX0" fmla="*/ 8465 w 9151316"/>
              <a:gd name="connsiteY0" fmla="*/ 1000118 h 5714899"/>
              <a:gd name="connsiteX1" fmla="*/ 9150502 w 9151316"/>
              <a:gd name="connsiteY1" fmla="*/ 17984 h 5714899"/>
              <a:gd name="connsiteX2" fmla="*/ 9150504 w 9151316"/>
              <a:gd name="connsiteY2" fmla="*/ 4728627 h 5714899"/>
              <a:gd name="connsiteX3" fmla="*/ 0 w 9151316"/>
              <a:gd name="connsiteY3" fmla="*/ 5676894 h 5714899"/>
              <a:gd name="connsiteX4" fmla="*/ 8465 w 9151316"/>
              <a:gd name="connsiteY4" fmla="*/ 1000118 h 5714899"/>
              <a:gd name="connsiteX0" fmla="*/ 8465 w 9151316"/>
              <a:gd name="connsiteY0" fmla="*/ 1000118 h 5715446"/>
              <a:gd name="connsiteX1" fmla="*/ 9150502 w 9151316"/>
              <a:gd name="connsiteY1" fmla="*/ 17984 h 5715446"/>
              <a:gd name="connsiteX2" fmla="*/ 9150504 w 9151316"/>
              <a:gd name="connsiteY2" fmla="*/ 4737094 h 5715446"/>
              <a:gd name="connsiteX3" fmla="*/ 0 w 9151316"/>
              <a:gd name="connsiteY3" fmla="*/ 5676894 h 5715446"/>
              <a:gd name="connsiteX4" fmla="*/ 8465 w 9151316"/>
              <a:gd name="connsiteY4" fmla="*/ 1000118 h 5715446"/>
              <a:gd name="connsiteX0" fmla="*/ 8465 w 9151316"/>
              <a:gd name="connsiteY0" fmla="*/ 909632 h 5624960"/>
              <a:gd name="connsiteX1" fmla="*/ 9150502 w 9151316"/>
              <a:gd name="connsiteY1" fmla="*/ 20632 h 5624960"/>
              <a:gd name="connsiteX2" fmla="*/ 9150504 w 9151316"/>
              <a:gd name="connsiteY2" fmla="*/ 4646608 h 5624960"/>
              <a:gd name="connsiteX3" fmla="*/ 0 w 9151316"/>
              <a:gd name="connsiteY3" fmla="*/ 5586408 h 5624960"/>
              <a:gd name="connsiteX4" fmla="*/ 8465 w 9151316"/>
              <a:gd name="connsiteY4" fmla="*/ 909632 h 5624960"/>
              <a:gd name="connsiteX0" fmla="*/ 8465 w 9151316"/>
              <a:gd name="connsiteY0" fmla="*/ 975372 h 5622967"/>
              <a:gd name="connsiteX1" fmla="*/ 9150502 w 9151316"/>
              <a:gd name="connsiteY1" fmla="*/ 18639 h 5622967"/>
              <a:gd name="connsiteX2" fmla="*/ 9150504 w 9151316"/>
              <a:gd name="connsiteY2" fmla="*/ 4644615 h 5622967"/>
              <a:gd name="connsiteX3" fmla="*/ 0 w 9151316"/>
              <a:gd name="connsiteY3" fmla="*/ 5584415 h 5622967"/>
              <a:gd name="connsiteX4" fmla="*/ 8465 w 9151316"/>
              <a:gd name="connsiteY4" fmla="*/ 975372 h 5622967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8935 h 5626530"/>
              <a:gd name="connsiteX1" fmla="*/ 9150502 w 9151316"/>
              <a:gd name="connsiteY1" fmla="*/ 22202 h 5626530"/>
              <a:gd name="connsiteX2" fmla="*/ 9150504 w 9151316"/>
              <a:gd name="connsiteY2" fmla="*/ 4648178 h 5626530"/>
              <a:gd name="connsiteX3" fmla="*/ 0 w 9151316"/>
              <a:gd name="connsiteY3" fmla="*/ 5587978 h 5626530"/>
              <a:gd name="connsiteX4" fmla="*/ 8465 w 9151316"/>
              <a:gd name="connsiteY4" fmla="*/ 978935 h 5626530"/>
              <a:gd name="connsiteX0" fmla="*/ 8465 w 9151316"/>
              <a:gd name="connsiteY0" fmla="*/ 983455 h 5631050"/>
              <a:gd name="connsiteX1" fmla="*/ 9150502 w 9151316"/>
              <a:gd name="connsiteY1" fmla="*/ 26722 h 5631050"/>
              <a:gd name="connsiteX2" fmla="*/ 9150504 w 9151316"/>
              <a:gd name="connsiteY2" fmla="*/ 4652698 h 5631050"/>
              <a:gd name="connsiteX3" fmla="*/ 0 w 9151316"/>
              <a:gd name="connsiteY3" fmla="*/ 5592498 h 5631050"/>
              <a:gd name="connsiteX4" fmla="*/ 8465 w 9151316"/>
              <a:gd name="connsiteY4" fmla="*/ 983455 h 5631050"/>
              <a:gd name="connsiteX0" fmla="*/ 8465 w 9151316"/>
              <a:gd name="connsiteY0" fmla="*/ 981166 h 5628761"/>
              <a:gd name="connsiteX1" fmla="*/ 9150502 w 9151316"/>
              <a:gd name="connsiteY1" fmla="*/ 24433 h 5628761"/>
              <a:gd name="connsiteX2" fmla="*/ 9150504 w 9151316"/>
              <a:gd name="connsiteY2" fmla="*/ 4650409 h 5628761"/>
              <a:gd name="connsiteX3" fmla="*/ 0 w 9151316"/>
              <a:gd name="connsiteY3" fmla="*/ 5590209 h 5628761"/>
              <a:gd name="connsiteX4" fmla="*/ 8465 w 9151316"/>
              <a:gd name="connsiteY4" fmla="*/ 981166 h 5628761"/>
              <a:gd name="connsiteX0" fmla="*/ 8465 w 9151316"/>
              <a:gd name="connsiteY0" fmla="*/ 978936 h 5626531"/>
              <a:gd name="connsiteX1" fmla="*/ 9150502 w 9151316"/>
              <a:gd name="connsiteY1" fmla="*/ 22203 h 5626531"/>
              <a:gd name="connsiteX2" fmla="*/ 9150504 w 9151316"/>
              <a:gd name="connsiteY2" fmla="*/ 4648179 h 5626531"/>
              <a:gd name="connsiteX3" fmla="*/ 0 w 9151316"/>
              <a:gd name="connsiteY3" fmla="*/ 5587979 h 5626531"/>
              <a:gd name="connsiteX4" fmla="*/ 8465 w 9151316"/>
              <a:gd name="connsiteY4" fmla="*/ 978936 h 5626531"/>
              <a:gd name="connsiteX0" fmla="*/ 8465 w 9151316"/>
              <a:gd name="connsiteY0" fmla="*/ 978155 h 5625750"/>
              <a:gd name="connsiteX1" fmla="*/ 9150502 w 9151316"/>
              <a:gd name="connsiteY1" fmla="*/ 21422 h 5625750"/>
              <a:gd name="connsiteX2" fmla="*/ 9150504 w 9151316"/>
              <a:gd name="connsiteY2" fmla="*/ 4647398 h 5625750"/>
              <a:gd name="connsiteX3" fmla="*/ 0 w 9151316"/>
              <a:gd name="connsiteY3" fmla="*/ 5587198 h 5625750"/>
              <a:gd name="connsiteX4" fmla="*/ 8465 w 9151316"/>
              <a:gd name="connsiteY4" fmla="*/ 978155 h 5625750"/>
              <a:gd name="connsiteX0" fmla="*/ 8465 w 9151316"/>
              <a:gd name="connsiteY0" fmla="*/ 986363 h 5625492"/>
              <a:gd name="connsiteX1" fmla="*/ 9150502 w 9151316"/>
              <a:gd name="connsiteY1" fmla="*/ 21164 h 5625492"/>
              <a:gd name="connsiteX2" fmla="*/ 9150504 w 9151316"/>
              <a:gd name="connsiteY2" fmla="*/ 4647140 h 5625492"/>
              <a:gd name="connsiteX3" fmla="*/ 0 w 9151316"/>
              <a:gd name="connsiteY3" fmla="*/ 5586940 h 5625492"/>
              <a:gd name="connsiteX4" fmla="*/ 8465 w 9151316"/>
              <a:gd name="connsiteY4" fmla="*/ 986363 h 5625492"/>
              <a:gd name="connsiteX0" fmla="*/ 8465 w 9151316"/>
              <a:gd name="connsiteY0" fmla="*/ 985195 h 5624324"/>
              <a:gd name="connsiteX1" fmla="*/ 9150502 w 9151316"/>
              <a:gd name="connsiteY1" fmla="*/ 19996 h 5624324"/>
              <a:gd name="connsiteX2" fmla="*/ 9150504 w 9151316"/>
              <a:gd name="connsiteY2" fmla="*/ 4645972 h 5624324"/>
              <a:gd name="connsiteX3" fmla="*/ 0 w 9151316"/>
              <a:gd name="connsiteY3" fmla="*/ 5585772 h 5624324"/>
              <a:gd name="connsiteX4" fmla="*/ 8465 w 9151316"/>
              <a:gd name="connsiteY4" fmla="*/ 985195 h 5624324"/>
              <a:gd name="connsiteX0" fmla="*/ 8465 w 9151316"/>
              <a:gd name="connsiteY0" fmla="*/ 991566 h 5630695"/>
              <a:gd name="connsiteX1" fmla="*/ 9150502 w 9151316"/>
              <a:gd name="connsiteY1" fmla="*/ 26367 h 5630695"/>
              <a:gd name="connsiteX2" fmla="*/ 9150504 w 9151316"/>
              <a:gd name="connsiteY2" fmla="*/ 4652343 h 5630695"/>
              <a:gd name="connsiteX3" fmla="*/ 0 w 9151316"/>
              <a:gd name="connsiteY3" fmla="*/ 5592143 h 5630695"/>
              <a:gd name="connsiteX4" fmla="*/ 8465 w 9151316"/>
              <a:gd name="connsiteY4" fmla="*/ 991566 h 5630695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518 h 5632647"/>
              <a:gd name="connsiteX1" fmla="*/ 9150502 w 9151316"/>
              <a:gd name="connsiteY1" fmla="*/ 28319 h 5632647"/>
              <a:gd name="connsiteX2" fmla="*/ 9150504 w 9151316"/>
              <a:gd name="connsiteY2" fmla="*/ 4654295 h 5632647"/>
              <a:gd name="connsiteX3" fmla="*/ 0 w 9151316"/>
              <a:gd name="connsiteY3" fmla="*/ 5594095 h 5632647"/>
              <a:gd name="connsiteX4" fmla="*/ 8465 w 9151316"/>
              <a:gd name="connsiteY4" fmla="*/ 993518 h 5632647"/>
              <a:gd name="connsiteX0" fmla="*/ 8465 w 9151316"/>
              <a:gd name="connsiteY0" fmla="*/ 977189 h 5633252"/>
              <a:gd name="connsiteX1" fmla="*/ 9150502 w 9151316"/>
              <a:gd name="connsiteY1" fmla="*/ 28924 h 5633252"/>
              <a:gd name="connsiteX2" fmla="*/ 9150504 w 9151316"/>
              <a:gd name="connsiteY2" fmla="*/ 4654900 h 5633252"/>
              <a:gd name="connsiteX3" fmla="*/ 0 w 9151316"/>
              <a:gd name="connsiteY3" fmla="*/ 5594700 h 5633252"/>
              <a:gd name="connsiteX4" fmla="*/ 8465 w 9151316"/>
              <a:gd name="connsiteY4" fmla="*/ 977189 h 5633252"/>
              <a:gd name="connsiteX0" fmla="*/ 8465 w 9151316"/>
              <a:gd name="connsiteY0" fmla="*/ 977488 h 5633551"/>
              <a:gd name="connsiteX1" fmla="*/ 9150502 w 9151316"/>
              <a:gd name="connsiteY1" fmla="*/ 29223 h 5633551"/>
              <a:gd name="connsiteX2" fmla="*/ 9150504 w 9151316"/>
              <a:gd name="connsiteY2" fmla="*/ 4655199 h 5633551"/>
              <a:gd name="connsiteX3" fmla="*/ 0 w 9151316"/>
              <a:gd name="connsiteY3" fmla="*/ 5594999 h 5633551"/>
              <a:gd name="connsiteX4" fmla="*/ 8465 w 9151316"/>
              <a:gd name="connsiteY4" fmla="*/ 977488 h 5633551"/>
              <a:gd name="connsiteX0" fmla="*/ 8465 w 9151316"/>
              <a:gd name="connsiteY0" fmla="*/ 961199 h 5634195"/>
              <a:gd name="connsiteX1" fmla="*/ 9150502 w 9151316"/>
              <a:gd name="connsiteY1" fmla="*/ 29867 h 5634195"/>
              <a:gd name="connsiteX2" fmla="*/ 9150504 w 9151316"/>
              <a:gd name="connsiteY2" fmla="*/ 4655843 h 5634195"/>
              <a:gd name="connsiteX3" fmla="*/ 0 w 9151316"/>
              <a:gd name="connsiteY3" fmla="*/ 5595643 h 5634195"/>
              <a:gd name="connsiteX4" fmla="*/ 8465 w 9151316"/>
              <a:gd name="connsiteY4" fmla="*/ 961199 h 5634195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840 h 5634836"/>
              <a:gd name="connsiteX1" fmla="*/ 9150502 w 9151316"/>
              <a:gd name="connsiteY1" fmla="*/ 30508 h 5634836"/>
              <a:gd name="connsiteX2" fmla="*/ 9150504 w 9151316"/>
              <a:gd name="connsiteY2" fmla="*/ 4656484 h 5634836"/>
              <a:gd name="connsiteX3" fmla="*/ 0 w 9151316"/>
              <a:gd name="connsiteY3" fmla="*/ 5596284 h 5634836"/>
              <a:gd name="connsiteX4" fmla="*/ 8465 w 9151316"/>
              <a:gd name="connsiteY4" fmla="*/ 961840 h 5634836"/>
              <a:gd name="connsiteX0" fmla="*/ 8465 w 9151316"/>
              <a:gd name="connsiteY0" fmla="*/ 957571 h 5630567"/>
              <a:gd name="connsiteX1" fmla="*/ 9150502 w 9151316"/>
              <a:gd name="connsiteY1" fmla="*/ 26239 h 5630567"/>
              <a:gd name="connsiteX2" fmla="*/ 9150504 w 9151316"/>
              <a:gd name="connsiteY2" fmla="*/ 4652215 h 5630567"/>
              <a:gd name="connsiteX3" fmla="*/ 0 w 9151316"/>
              <a:gd name="connsiteY3" fmla="*/ 5592015 h 5630567"/>
              <a:gd name="connsiteX4" fmla="*/ 8465 w 9151316"/>
              <a:gd name="connsiteY4" fmla="*/ 957571 h 5630567"/>
              <a:gd name="connsiteX0" fmla="*/ 8465 w 9151316"/>
              <a:gd name="connsiteY0" fmla="*/ 958864 h 5631860"/>
              <a:gd name="connsiteX1" fmla="*/ 9150502 w 9151316"/>
              <a:gd name="connsiteY1" fmla="*/ 27532 h 5631860"/>
              <a:gd name="connsiteX2" fmla="*/ 9150504 w 9151316"/>
              <a:gd name="connsiteY2" fmla="*/ 4653508 h 5631860"/>
              <a:gd name="connsiteX3" fmla="*/ 0 w 9151316"/>
              <a:gd name="connsiteY3" fmla="*/ 5593308 h 5631860"/>
              <a:gd name="connsiteX4" fmla="*/ 8465 w 9151316"/>
              <a:gd name="connsiteY4" fmla="*/ 958864 h 5631860"/>
              <a:gd name="connsiteX0" fmla="*/ 8465 w 9151316"/>
              <a:gd name="connsiteY0" fmla="*/ 958333 h 5631329"/>
              <a:gd name="connsiteX1" fmla="*/ 9150502 w 9151316"/>
              <a:gd name="connsiteY1" fmla="*/ 27001 h 5631329"/>
              <a:gd name="connsiteX2" fmla="*/ 9150504 w 9151316"/>
              <a:gd name="connsiteY2" fmla="*/ 4652977 h 5631329"/>
              <a:gd name="connsiteX3" fmla="*/ 0 w 9151316"/>
              <a:gd name="connsiteY3" fmla="*/ 5592777 h 5631329"/>
              <a:gd name="connsiteX4" fmla="*/ 8465 w 9151316"/>
              <a:gd name="connsiteY4" fmla="*/ 958333 h 5631329"/>
              <a:gd name="connsiteX0" fmla="*/ 8465 w 9151316"/>
              <a:gd name="connsiteY0" fmla="*/ 966530 h 5631060"/>
              <a:gd name="connsiteX1" fmla="*/ 9150502 w 9151316"/>
              <a:gd name="connsiteY1" fmla="*/ 26732 h 5631060"/>
              <a:gd name="connsiteX2" fmla="*/ 9150504 w 9151316"/>
              <a:gd name="connsiteY2" fmla="*/ 4652708 h 5631060"/>
              <a:gd name="connsiteX3" fmla="*/ 0 w 9151316"/>
              <a:gd name="connsiteY3" fmla="*/ 5592508 h 5631060"/>
              <a:gd name="connsiteX4" fmla="*/ 8465 w 9151316"/>
              <a:gd name="connsiteY4" fmla="*/ 966530 h 5631060"/>
              <a:gd name="connsiteX0" fmla="*/ 8465 w 9151316"/>
              <a:gd name="connsiteY0" fmla="*/ 970957 h 5635487"/>
              <a:gd name="connsiteX1" fmla="*/ 9150502 w 9151316"/>
              <a:gd name="connsiteY1" fmla="*/ 31159 h 5635487"/>
              <a:gd name="connsiteX2" fmla="*/ 9150504 w 9151316"/>
              <a:gd name="connsiteY2" fmla="*/ 4657135 h 5635487"/>
              <a:gd name="connsiteX3" fmla="*/ 0 w 9151316"/>
              <a:gd name="connsiteY3" fmla="*/ 5596935 h 5635487"/>
              <a:gd name="connsiteX4" fmla="*/ 8465 w 9151316"/>
              <a:gd name="connsiteY4" fmla="*/ 970957 h 5635487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52746 h 5634209"/>
              <a:gd name="connsiteX1" fmla="*/ 9150502 w 9151316"/>
              <a:gd name="connsiteY1" fmla="*/ 29881 h 5634209"/>
              <a:gd name="connsiteX2" fmla="*/ 9150504 w 9151316"/>
              <a:gd name="connsiteY2" fmla="*/ 4655857 h 5634209"/>
              <a:gd name="connsiteX3" fmla="*/ 0 w 9151316"/>
              <a:gd name="connsiteY3" fmla="*/ 5595657 h 5634209"/>
              <a:gd name="connsiteX4" fmla="*/ 8465 w 9151316"/>
              <a:gd name="connsiteY4" fmla="*/ 952746 h 5634209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70291 h 5634821"/>
              <a:gd name="connsiteX1" fmla="*/ 9150502 w 9151316"/>
              <a:gd name="connsiteY1" fmla="*/ 30493 h 5634821"/>
              <a:gd name="connsiteX2" fmla="*/ 9150504 w 9151316"/>
              <a:gd name="connsiteY2" fmla="*/ 4656469 h 5634821"/>
              <a:gd name="connsiteX3" fmla="*/ 0 w 9151316"/>
              <a:gd name="connsiteY3" fmla="*/ 5596269 h 5634821"/>
              <a:gd name="connsiteX4" fmla="*/ 8465 w 9151316"/>
              <a:gd name="connsiteY4" fmla="*/ 970291 h 5634821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62170 h 5635166"/>
              <a:gd name="connsiteX1" fmla="*/ 9152133 w 9152947"/>
              <a:gd name="connsiteY1" fmla="*/ 30838 h 5635166"/>
              <a:gd name="connsiteX2" fmla="*/ 9152135 w 9152947"/>
              <a:gd name="connsiteY2" fmla="*/ 4656814 h 5635166"/>
              <a:gd name="connsiteX3" fmla="*/ 1631 w 9152947"/>
              <a:gd name="connsiteY3" fmla="*/ 5596614 h 5635166"/>
              <a:gd name="connsiteX4" fmla="*/ 1629 w 9152947"/>
              <a:gd name="connsiteY4" fmla="*/ 962170 h 5635166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64770 h 5637766"/>
              <a:gd name="connsiteX1" fmla="*/ 9152133 w 9152947"/>
              <a:gd name="connsiteY1" fmla="*/ 33438 h 5637766"/>
              <a:gd name="connsiteX2" fmla="*/ 9152135 w 9152947"/>
              <a:gd name="connsiteY2" fmla="*/ 4659414 h 5637766"/>
              <a:gd name="connsiteX3" fmla="*/ 1631 w 9152947"/>
              <a:gd name="connsiteY3" fmla="*/ 5599214 h 5637766"/>
              <a:gd name="connsiteX4" fmla="*/ 1629 w 9152947"/>
              <a:gd name="connsiteY4" fmla="*/ 964770 h 5637766"/>
              <a:gd name="connsiteX0" fmla="*/ 1629 w 9152947"/>
              <a:gd name="connsiteY0" fmla="*/ 962490 h 5635486"/>
              <a:gd name="connsiteX1" fmla="*/ 9152133 w 9152947"/>
              <a:gd name="connsiteY1" fmla="*/ 31158 h 5635486"/>
              <a:gd name="connsiteX2" fmla="*/ 9152135 w 9152947"/>
              <a:gd name="connsiteY2" fmla="*/ 4657134 h 5635486"/>
              <a:gd name="connsiteX3" fmla="*/ 1631 w 9152947"/>
              <a:gd name="connsiteY3" fmla="*/ 5596934 h 5635486"/>
              <a:gd name="connsiteX4" fmla="*/ 1629 w 9152947"/>
              <a:gd name="connsiteY4" fmla="*/ 962490 h 5635486"/>
              <a:gd name="connsiteX0" fmla="*/ 8464 w 9151316"/>
              <a:gd name="connsiteY0" fmla="*/ 987015 h 5634611"/>
              <a:gd name="connsiteX1" fmla="*/ 9150502 w 9151316"/>
              <a:gd name="connsiteY1" fmla="*/ 30283 h 5634611"/>
              <a:gd name="connsiteX2" fmla="*/ 9150504 w 9151316"/>
              <a:gd name="connsiteY2" fmla="*/ 4656259 h 5634611"/>
              <a:gd name="connsiteX3" fmla="*/ 0 w 9151316"/>
              <a:gd name="connsiteY3" fmla="*/ 5596059 h 5634611"/>
              <a:gd name="connsiteX4" fmla="*/ 8464 w 9151316"/>
              <a:gd name="connsiteY4" fmla="*/ 987015 h 5634611"/>
              <a:gd name="connsiteX0" fmla="*/ 8464 w 9151316"/>
              <a:gd name="connsiteY0" fmla="*/ 987289 h 5634885"/>
              <a:gd name="connsiteX1" fmla="*/ 9150502 w 9151316"/>
              <a:gd name="connsiteY1" fmla="*/ 30557 h 5634885"/>
              <a:gd name="connsiteX2" fmla="*/ 9150504 w 9151316"/>
              <a:gd name="connsiteY2" fmla="*/ 4656533 h 5634885"/>
              <a:gd name="connsiteX3" fmla="*/ 0 w 9151316"/>
              <a:gd name="connsiteY3" fmla="*/ 5596333 h 5634885"/>
              <a:gd name="connsiteX4" fmla="*/ 8464 w 9151316"/>
              <a:gd name="connsiteY4" fmla="*/ 987289 h 5634885"/>
              <a:gd name="connsiteX0" fmla="*/ 8464 w 9151316"/>
              <a:gd name="connsiteY0" fmla="*/ 989038 h 5636634"/>
              <a:gd name="connsiteX1" fmla="*/ 9150502 w 9151316"/>
              <a:gd name="connsiteY1" fmla="*/ 32306 h 5636634"/>
              <a:gd name="connsiteX2" fmla="*/ 9150504 w 9151316"/>
              <a:gd name="connsiteY2" fmla="*/ 4658282 h 5636634"/>
              <a:gd name="connsiteX3" fmla="*/ 0 w 9151316"/>
              <a:gd name="connsiteY3" fmla="*/ 5598082 h 5636634"/>
              <a:gd name="connsiteX4" fmla="*/ 8464 w 9151316"/>
              <a:gd name="connsiteY4" fmla="*/ 989038 h 5636634"/>
              <a:gd name="connsiteX0" fmla="*/ 8464 w 9151316"/>
              <a:gd name="connsiteY0" fmla="*/ 1005342 h 5652938"/>
              <a:gd name="connsiteX1" fmla="*/ 9150502 w 9151316"/>
              <a:gd name="connsiteY1" fmla="*/ 31677 h 5652938"/>
              <a:gd name="connsiteX2" fmla="*/ 9150504 w 9151316"/>
              <a:gd name="connsiteY2" fmla="*/ 4674586 h 5652938"/>
              <a:gd name="connsiteX3" fmla="*/ 0 w 9151316"/>
              <a:gd name="connsiteY3" fmla="*/ 5614386 h 5652938"/>
              <a:gd name="connsiteX4" fmla="*/ 8464 w 9151316"/>
              <a:gd name="connsiteY4" fmla="*/ 1005342 h 5652938"/>
              <a:gd name="connsiteX0" fmla="*/ 1994 w 9151316"/>
              <a:gd name="connsiteY0" fmla="*/ 1409128 h 5642656"/>
              <a:gd name="connsiteX1" fmla="*/ 9150502 w 9151316"/>
              <a:gd name="connsiteY1" fmla="*/ 21395 h 5642656"/>
              <a:gd name="connsiteX2" fmla="*/ 9150504 w 9151316"/>
              <a:gd name="connsiteY2" fmla="*/ 4664304 h 5642656"/>
              <a:gd name="connsiteX3" fmla="*/ 0 w 9151316"/>
              <a:gd name="connsiteY3" fmla="*/ 5604104 h 5642656"/>
              <a:gd name="connsiteX4" fmla="*/ 1994 w 9151316"/>
              <a:gd name="connsiteY4" fmla="*/ 1409128 h 5642656"/>
              <a:gd name="connsiteX0" fmla="*/ 1994 w 9157401"/>
              <a:gd name="connsiteY0" fmla="*/ 1239961 h 5473489"/>
              <a:gd name="connsiteX1" fmla="*/ 9156972 w 9157401"/>
              <a:gd name="connsiteY1" fmla="*/ 24757 h 5473489"/>
              <a:gd name="connsiteX2" fmla="*/ 9150504 w 9157401"/>
              <a:gd name="connsiteY2" fmla="*/ 4495137 h 5473489"/>
              <a:gd name="connsiteX3" fmla="*/ 0 w 9157401"/>
              <a:gd name="connsiteY3" fmla="*/ 5434937 h 5473489"/>
              <a:gd name="connsiteX4" fmla="*/ 1994 w 9157401"/>
              <a:gd name="connsiteY4" fmla="*/ 1239961 h 5473489"/>
              <a:gd name="connsiteX0" fmla="*/ 1994 w 9157401"/>
              <a:gd name="connsiteY0" fmla="*/ 1250133 h 5483661"/>
              <a:gd name="connsiteX1" fmla="*/ 9156972 w 9157401"/>
              <a:gd name="connsiteY1" fmla="*/ 34929 h 5483661"/>
              <a:gd name="connsiteX2" fmla="*/ 9150504 w 9157401"/>
              <a:gd name="connsiteY2" fmla="*/ 4505309 h 5483661"/>
              <a:gd name="connsiteX3" fmla="*/ 0 w 9157401"/>
              <a:gd name="connsiteY3" fmla="*/ 5445109 h 5483661"/>
              <a:gd name="connsiteX4" fmla="*/ 1994 w 9157401"/>
              <a:gd name="connsiteY4" fmla="*/ 1250133 h 5483661"/>
              <a:gd name="connsiteX0" fmla="*/ 1994 w 9157401"/>
              <a:gd name="connsiteY0" fmla="*/ 1259027 h 5492555"/>
              <a:gd name="connsiteX1" fmla="*/ 9156972 w 9157401"/>
              <a:gd name="connsiteY1" fmla="*/ 43823 h 5492555"/>
              <a:gd name="connsiteX2" fmla="*/ 9150504 w 9157401"/>
              <a:gd name="connsiteY2" fmla="*/ 4514203 h 5492555"/>
              <a:gd name="connsiteX3" fmla="*/ 0 w 9157401"/>
              <a:gd name="connsiteY3" fmla="*/ 5454003 h 5492555"/>
              <a:gd name="connsiteX4" fmla="*/ 1994 w 9157401"/>
              <a:gd name="connsiteY4" fmla="*/ 1259027 h 5492555"/>
              <a:gd name="connsiteX0" fmla="*/ 1994 w 9157401"/>
              <a:gd name="connsiteY0" fmla="*/ 1258167 h 5491695"/>
              <a:gd name="connsiteX1" fmla="*/ 9156972 w 9157401"/>
              <a:gd name="connsiteY1" fmla="*/ 42963 h 5491695"/>
              <a:gd name="connsiteX2" fmla="*/ 9150504 w 9157401"/>
              <a:gd name="connsiteY2" fmla="*/ 4513343 h 5491695"/>
              <a:gd name="connsiteX3" fmla="*/ 0 w 9157401"/>
              <a:gd name="connsiteY3" fmla="*/ 5453143 h 5491695"/>
              <a:gd name="connsiteX4" fmla="*/ 1994 w 9157401"/>
              <a:gd name="connsiteY4" fmla="*/ 1258167 h 5491695"/>
              <a:gd name="connsiteX0" fmla="*/ 1994 w 9157401"/>
              <a:gd name="connsiteY0" fmla="*/ 1257610 h 5491138"/>
              <a:gd name="connsiteX1" fmla="*/ 9156972 w 9157401"/>
              <a:gd name="connsiteY1" fmla="*/ 42406 h 5491138"/>
              <a:gd name="connsiteX2" fmla="*/ 9150504 w 9157401"/>
              <a:gd name="connsiteY2" fmla="*/ 4512786 h 5491138"/>
              <a:gd name="connsiteX3" fmla="*/ 0 w 9157401"/>
              <a:gd name="connsiteY3" fmla="*/ 5452586 h 5491138"/>
              <a:gd name="connsiteX4" fmla="*/ 1994 w 9157401"/>
              <a:gd name="connsiteY4" fmla="*/ 1257610 h 5491138"/>
              <a:gd name="connsiteX0" fmla="*/ 1241 w 9156648"/>
              <a:gd name="connsiteY0" fmla="*/ 1257610 h 5572429"/>
              <a:gd name="connsiteX1" fmla="*/ 9156219 w 9156648"/>
              <a:gd name="connsiteY1" fmla="*/ 42406 h 5572429"/>
              <a:gd name="connsiteX2" fmla="*/ 9149751 w 9156648"/>
              <a:gd name="connsiteY2" fmla="*/ 4512786 h 5572429"/>
              <a:gd name="connsiteX3" fmla="*/ 5717 w 9156648"/>
              <a:gd name="connsiteY3" fmla="*/ 5538850 h 5572429"/>
              <a:gd name="connsiteX4" fmla="*/ 1241 w 9156648"/>
              <a:gd name="connsiteY4" fmla="*/ 1257610 h 5572429"/>
              <a:gd name="connsiteX0" fmla="*/ 1241 w 9156648"/>
              <a:gd name="connsiteY0" fmla="*/ 1257610 h 5569239"/>
              <a:gd name="connsiteX1" fmla="*/ 9156219 w 9156648"/>
              <a:gd name="connsiteY1" fmla="*/ 42406 h 5569239"/>
              <a:gd name="connsiteX2" fmla="*/ 9149751 w 9156648"/>
              <a:gd name="connsiteY2" fmla="*/ 4443775 h 5569239"/>
              <a:gd name="connsiteX3" fmla="*/ 5717 w 9156648"/>
              <a:gd name="connsiteY3" fmla="*/ 5538850 h 5569239"/>
              <a:gd name="connsiteX4" fmla="*/ 1241 w 9156648"/>
              <a:gd name="connsiteY4" fmla="*/ 1257610 h 5569239"/>
              <a:gd name="connsiteX0" fmla="*/ 1241 w 9156648"/>
              <a:gd name="connsiteY0" fmla="*/ 1257610 h 5575835"/>
              <a:gd name="connsiteX1" fmla="*/ 9156219 w 9156648"/>
              <a:gd name="connsiteY1" fmla="*/ 42406 h 5575835"/>
              <a:gd name="connsiteX2" fmla="*/ 9149751 w 9156648"/>
              <a:gd name="connsiteY2" fmla="*/ 4443775 h 5575835"/>
              <a:gd name="connsiteX3" fmla="*/ 5717 w 9156648"/>
              <a:gd name="connsiteY3" fmla="*/ 5538850 h 5575835"/>
              <a:gd name="connsiteX4" fmla="*/ 1241 w 9156648"/>
              <a:gd name="connsiteY4" fmla="*/ 1257610 h 5575835"/>
              <a:gd name="connsiteX0" fmla="*/ 1241 w 9156648"/>
              <a:gd name="connsiteY0" fmla="*/ 1257610 h 5577348"/>
              <a:gd name="connsiteX1" fmla="*/ 9156219 w 9156648"/>
              <a:gd name="connsiteY1" fmla="*/ 42406 h 5577348"/>
              <a:gd name="connsiteX2" fmla="*/ 9149751 w 9156648"/>
              <a:gd name="connsiteY2" fmla="*/ 4443775 h 5577348"/>
              <a:gd name="connsiteX3" fmla="*/ 5717 w 9156648"/>
              <a:gd name="connsiteY3" fmla="*/ 5538850 h 5577348"/>
              <a:gd name="connsiteX4" fmla="*/ 1241 w 9156648"/>
              <a:gd name="connsiteY4" fmla="*/ 1257610 h 5577348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65951 h 5585174"/>
              <a:gd name="connsiteX1" fmla="*/ 9156219 w 9156648"/>
              <a:gd name="connsiteY1" fmla="*/ 42121 h 5585174"/>
              <a:gd name="connsiteX2" fmla="*/ 9149751 w 9156648"/>
              <a:gd name="connsiteY2" fmla="*/ 4452116 h 5585174"/>
              <a:gd name="connsiteX3" fmla="*/ 5717 w 9156648"/>
              <a:gd name="connsiteY3" fmla="*/ 5547191 h 5585174"/>
              <a:gd name="connsiteX4" fmla="*/ 1241 w 9156648"/>
              <a:gd name="connsiteY4" fmla="*/ 1265951 h 5585174"/>
              <a:gd name="connsiteX0" fmla="*/ 926 w 9156333"/>
              <a:gd name="connsiteY0" fmla="*/ 1265951 h 5585174"/>
              <a:gd name="connsiteX1" fmla="*/ 9155904 w 9156333"/>
              <a:gd name="connsiteY1" fmla="*/ 42121 h 5585174"/>
              <a:gd name="connsiteX2" fmla="*/ 9149436 w 9156333"/>
              <a:gd name="connsiteY2" fmla="*/ 4452116 h 5585174"/>
              <a:gd name="connsiteX3" fmla="*/ 11872 w 9156333"/>
              <a:gd name="connsiteY3" fmla="*/ 5547191 h 5585174"/>
              <a:gd name="connsiteX4" fmla="*/ 926 w 9156333"/>
              <a:gd name="connsiteY4" fmla="*/ 1265951 h 55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333" h="5585174">
                <a:moveTo>
                  <a:pt x="926" y="1265951"/>
                </a:moveTo>
                <a:cubicBezTo>
                  <a:pt x="1078467" y="846240"/>
                  <a:pt x="4540812" y="-224607"/>
                  <a:pt x="9155904" y="42121"/>
                </a:cubicBezTo>
                <a:cubicBezTo>
                  <a:pt x="9158726" y="1606691"/>
                  <a:pt x="9146614" y="2887546"/>
                  <a:pt x="9149436" y="4452116"/>
                </a:cubicBezTo>
                <a:cubicBezTo>
                  <a:pt x="6384260" y="5329880"/>
                  <a:pt x="3358374" y="5713703"/>
                  <a:pt x="11872" y="5547191"/>
                </a:cubicBezTo>
                <a:cubicBezTo>
                  <a:pt x="17516" y="3999555"/>
                  <a:pt x="-4718" y="2813587"/>
                  <a:pt x="926" y="1265951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2179" y="4200840"/>
            <a:ext cx="10972799" cy="1285560"/>
          </a:xfrm>
          <a:prstGeom prst="rect">
            <a:avLst/>
          </a:prstGeom>
        </p:spPr>
        <p:txBody>
          <a:bodyPr/>
          <a:lstStyle>
            <a:lvl1pPr algn="l">
              <a:defRPr sz="3500" cap="all" baseline="0">
                <a:solidFill>
                  <a:srgbClr val="2436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39" b="4518"/>
          <a:stretch/>
        </p:blipFill>
        <p:spPr>
          <a:xfrm>
            <a:off x="-11288" y="5141343"/>
            <a:ext cx="122032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3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/Unter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-9863" y="719743"/>
            <a:ext cx="12208444" cy="5585174"/>
          </a:xfrm>
          <a:custGeom>
            <a:avLst/>
            <a:gdLst>
              <a:gd name="connsiteX0" fmla="*/ 0 w 1987704"/>
              <a:gd name="connsiteY0" fmla="*/ 0 h 1569509"/>
              <a:gd name="connsiteX1" fmla="*/ 1987704 w 1987704"/>
              <a:gd name="connsiteY1" fmla="*/ 0 h 1569509"/>
              <a:gd name="connsiteX2" fmla="*/ 1987704 w 1987704"/>
              <a:gd name="connsiteY2" fmla="*/ 1569509 h 1569509"/>
              <a:gd name="connsiteX3" fmla="*/ 0 w 1987704"/>
              <a:gd name="connsiteY3" fmla="*/ 1569509 h 1569509"/>
              <a:gd name="connsiteX4" fmla="*/ 0 w 1987704"/>
              <a:gd name="connsiteY4" fmla="*/ 0 h 1569509"/>
              <a:gd name="connsiteX0" fmla="*/ 0 w 2334837"/>
              <a:gd name="connsiteY0" fmla="*/ 0 h 2373842"/>
              <a:gd name="connsiteX1" fmla="*/ 2334837 w 2334837"/>
              <a:gd name="connsiteY1" fmla="*/ 804333 h 2373842"/>
              <a:gd name="connsiteX2" fmla="*/ 2334837 w 2334837"/>
              <a:gd name="connsiteY2" fmla="*/ 2373842 h 2373842"/>
              <a:gd name="connsiteX3" fmla="*/ 347133 w 2334837"/>
              <a:gd name="connsiteY3" fmla="*/ 2373842 h 2373842"/>
              <a:gd name="connsiteX4" fmla="*/ 0 w 2334837"/>
              <a:gd name="connsiteY4" fmla="*/ 0 h 2373842"/>
              <a:gd name="connsiteX0" fmla="*/ 0 w 9108170"/>
              <a:gd name="connsiteY0" fmla="*/ 982134 h 3355976"/>
              <a:gd name="connsiteX1" fmla="*/ 9108170 w 9108170"/>
              <a:gd name="connsiteY1" fmla="*/ 0 h 3355976"/>
              <a:gd name="connsiteX2" fmla="*/ 2334837 w 9108170"/>
              <a:gd name="connsiteY2" fmla="*/ 3355976 h 3355976"/>
              <a:gd name="connsiteX3" fmla="*/ 347133 w 9108170"/>
              <a:gd name="connsiteY3" fmla="*/ 3355976 h 3355976"/>
              <a:gd name="connsiteX4" fmla="*/ 0 w 9108170"/>
              <a:gd name="connsiteY4" fmla="*/ 982134 h 3355976"/>
              <a:gd name="connsiteX0" fmla="*/ 0 w 9133570"/>
              <a:gd name="connsiteY0" fmla="*/ 982134 h 4651376"/>
              <a:gd name="connsiteX1" fmla="*/ 9108170 w 9133570"/>
              <a:gd name="connsiteY1" fmla="*/ 0 h 4651376"/>
              <a:gd name="connsiteX2" fmla="*/ 9133570 w 9133570"/>
              <a:gd name="connsiteY2" fmla="*/ 4651376 h 4651376"/>
              <a:gd name="connsiteX3" fmla="*/ 347133 w 9133570"/>
              <a:gd name="connsiteY3" fmla="*/ 3355976 h 4651376"/>
              <a:gd name="connsiteX4" fmla="*/ 0 w 9133570"/>
              <a:gd name="connsiteY4" fmla="*/ 982134 h 4651376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41744"/>
              <a:gd name="connsiteX1" fmla="*/ 9125103 w 9150503"/>
              <a:gd name="connsiteY1" fmla="*/ 0 h 5641744"/>
              <a:gd name="connsiteX2" fmla="*/ 9150503 w 9150503"/>
              <a:gd name="connsiteY2" fmla="*/ 4651376 h 5641744"/>
              <a:gd name="connsiteX3" fmla="*/ 0 w 9150503"/>
              <a:gd name="connsiteY3" fmla="*/ 5625043 h 5641744"/>
              <a:gd name="connsiteX4" fmla="*/ 16933 w 9150503"/>
              <a:gd name="connsiteY4" fmla="*/ 982134 h 5641744"/>
              <a:gd name="connsiteX0" fmla="*/ 16933 w 9150503"/>
              <a:gd name="connsiteY0" fmla="*/ 982134 h 5648713"/>
              <a:gd name="connsiteX1" fmla="*/ 9125103 w 9150503"/>
              <a:gd name="connsiteY1" fmla="*/ 0 h 5648713"/>
              <a:gd name="connsiteX2" fmla="*/ 9150503 w 9150503"/>
              <a:gd name="connsiteY2" fmla="*/ 4651376 h 5648713"/>
              <a:gd name="connsiteX3" fmla="*/ 0 w 9150503"/>
              <a:gd name="connsiteY3" fmla="*/ 5625043 h 5648713"/>
              <a:gd name="connsiteX4" fmla="*/ 16933 w 9150503"/>
              <a:gd name="connsiteY4" fmla="*/ 982134 h 5648713"/>
              <a:gd name="connsiteX0" fmla="*/ 16933 w 9150503"/>
              <a:gd name="connsiteY0" fmla="*/ 982134 h 5690912"/>
              <a:gd name="connsiteX1" fmla="*/ 9125103 w 9150503"/>
              <a:gd name="connsiteY1" fmla="*/ 0 h 5690912"/>
              <a:gd name="connsiteX2" fmla="*/ 9150503 w 9150503"/>
              <a:gd name="connsiteY2" fmla="*/ 4651376 h 5690912"/>
              <a:gd name="connsiteX3" fmla="*/ 0 w 9150503"/>
              <a:gd name="connsiteY3" fmla="*/ 5625043 h 5690912"/>
              <a:gd name="connsiteX4" fmla="*/ 16933 w 9150503"/>
              <a:gd name="connsiteY4" fmla="*/ 982134 h 5690912"/>
              <a:gd name="connsiteX0" fmla="*/ 16933 w 9150503"/>
              <a:gd name="connsiteY0" fmla="*/ 982134 h 5676706"/>
              <a:gd name="connsiteX1" fmla="*/ 9125103 w 9150503"/>
              <a:gd name="connsiteY1" fmla="*/ 0 h 5676706"/>
              <a:gd name="connsiteX2" fmla="*/ 9150503 w 9150503"/>
              <a:gd name="connsiteY2" fmla="*/ 4651376 h 5676706"/>
              <a:gd name="connsiteX3" fmla="*/ 0 w 9150503"/>
              <a:gd name="connsiteY3" fmla="*/ 5625043 h 5676706"/>
              <a:gd name="connsiteX4" fmla="*/ 16933 w 9150503"/>
              <a:gd name="connsiteY4" fmla="*/ 982134 h 5676706"/>
              <a:gd name="connsiteX0" fmla="*/ 16933 w 9150503"/>
              <a:gd name="connsiteY0" fmla="*/ 982134 h 5679276"/>
              <a:gd name="connsiteX1" fmla="*/ 9125103 w 9150503"/>
              <a:gd name="connsiteY1" fmla="*/ 0 h 5679276"/>
              <a:gd name="connsiteX2" fmla="*/ 9150503 w 9150503"/>
              <a:gd name="connsiteY2" fmla="*/ 4651376 h 5679276"/>
              <a:gd name="connsiteX3" fmla="*/ 0 w 9150503"/>
              <a:gd name="connsiteY3" fmla="*/ 5625043 h 5679276"/>
              <a:gd name="connsiteX4" fmla="*/ 16933 w 9150503"/>
              <a:gd name="connsiteY4" fmla="*/ 982134 h 5679276"/>
              <a:gd name="connsiteX0" fmla="*/ 16933 w 9150503"/>
              <a:gd name="connsiteY0" fmla="*/ 982134 h 5682076"/>
              <a:gd name="connsiteX1" fmla="*/ 9125103 w 9150503"/>
              <a:gd name="connsiteY1" fmla="*/ 0 h 5682076"/>
              <a:gd name="connsiteX2" fmla="*/ 9150503 w 9150503"/>
              <a:gd name="connsiteY2" fmla="*/ 4651376 h 5682076"/>
              <a:gd name="connsiteX3" fmla="*/ 0 w 9150503"/>
              <a:gd name="connsiteY3" fmla="*/ 5625043 h 5682076"/>
              <a:gd name="connsiteX4" fmla="*/ 16933 w 9150503"/>
              <a:gd name="connsiteY4" fmla="*/ 982134 h 5682076"/>
              <a:gd name="connsiteX0" fmla="*/ 16933 w 9150503"/>
              <a:gd name="connsiteY0" fmla="*/ 982134 h 5665052"/>
              <a:gd name="connsiteX1" fmla="*/ 9125103 w 9150503"/>
              <a:gd name="connsiteY1" fmla="*/ 0 h 5665052"/>
              <a:gd name="connsiteX2" fmla="*/ 9150503 w 9150503"/>
              <a:gd name="connsiteY2" fmla="*/ 4651376 h 5665052"/>
              <a:gd name="connsiteX3" fmla="*/ 0 w 9150503"/>
              <a:gd name="connsiteY3" fmla="*/ 5625043 h 5665052"/>
              <a:gd name="connsiteX4" fmla="*/ 16933 w 9150503"/>
              <a:gd name="connsiteY4" fmla="*/ 982134 h 5665052"/>
              <a:gd name="connsiteX0" fmla="*/ 16933 w 9150503"/>
              <a:gd name="connsiteY0" fmla="*/ 982134 h 5679156"/>
              <a:gd name="connsiteX1" fmla="*/ 9125103 w 9150503"/>
              <a:gd name="connsiteY1" fmla="*/ 0 h 5679156"/>
              <a:gd name="connsiteX2" fmla="*/ 9150503 w 9150503"/>
              <a:gd name="connsiteY2" fmla="*/ 4651376 h 5679156"/>
              <a:gd name="connsiteX3" fmla="*/ 0 w 9150503"/>
              <a:gd name="connsiteY3" fmla="*/ 5625043 h 5679156"/>
              <a:gd name="connsiteX4" fmla="*/ 16933 w 9150503"/>
              <a:gd name="connsiteY4" fmla="*/ 982134 h 5679156"/>
              <a:gd name="connsiteX0" fmla="*/ 16933 w 9150503"/>
              <a:gd name="connsiteY0" fmla="*/ 982134 h 5682124"/>
              <a:gd name="connsiteX1" fmla="*/ 9125103 w 9150503"/>
              <a:gd name="connsiteY1" fmla="*/ 0 h 5682124"/>
              <a:gd name="connsiteX2" fmla="*/ 9150503 w 9150503"/>
              <a:gd name="connsiteY2" fmla="*/ 4651376 h 5682124"/>
              <a:gd name="connsiteX3" fmla="*/ 0 w 9150503"/>
              <a:gd name="connsiteY3" fmla="*/ 5625043 h 5682124"/>
              <a:gd name="connsiteX4" fmla="*/ 16933 w 9150503"/>
              <a:gd name="connsiteY4" fmla="*/ 982134 h 5682124"/>
              <a:gd name="connsiteX0" fmla="*/ 16933 w 9150503"/>
              <a:gd name="connsiteY0" fmla="*/ 994892 h 5694882"/>
              <a:gd name="connsiteX1" fmla="*/ 9125103 w 9150503"/>
              <a:gd name="connsiteY1" fmla="*/ 12758 h 5694882"/>
              <a:gd name="connsiteX2" fmla="*/ 9150503 w 9150503"/>
              <a:gd name="connsiteY2" fmla="*/ 4664134 h 5694882"/>
              <a:gd name="connsiteX3" fmla="*/ 0 w 9150503"/>
              <a:gd name="connsiteY3" fmla="*/ 5637801 h 5694882"/>
              <a:gd name="connsiteX4" fmla="*/ 16933 w 9150503"/>
              <a:gd name="connsiteY4" fmla="*/ 994892 h 5694882"/>
              <a:gd name="connsiteX0" fmla="*/ 16933 w 9150503"/>
              <a:gd name="connsiteY0" fmla="*/ 1000049 h 5700039"/>
              <a:gd name="connsiteX1" fmla="*/ 9125103 w 9150503"/>
              <a:gd name="connsiteY1" fmla="*/ 17915 h 5700039"/>
              <a:gd name="connsiteX2" fmla="*/ 9150503 w 9150503"/>
              <a:gd name="connsiteY2" fmla="*/ 4669291 h 5700039"/>
              <a:gd name="connsiteX3" fmla="*/ 0 w 9150503"/>
              <a:gd name="connsiteY3" fmla="*/ 5642958 h 5700039"/>
              <a:gd name="connsiteX4" fmla="*/ 16933 w 9150503"/>
              <a:gd name="connsiteY4" fmla="*/ 1000049 h 5700039"/>
              <a:gd name="connsiteX0" fmla="*/ 16933 w 9150503"/>
              <a:gd name="connsiteY0" fmla="*/ 1001790 h 5701780"/>
              <a:gd name="connsiteX1" fmla="*/ 9125103 w 9150503"/>
              <a:gd name="connsiteY1" fmla="*/ 19656 h 5701780"/>
              <a:gd name="connsiteX2" fmla="*/ 9150503 w 9150503"/>
              <a:gd name="connsiteY2" fmla="*/ 4671032 h 5701780"/>
              <a:gd name="connsiteX3" fmla="*/ 0 w 9150503"/>
              <a:gd name="connsiteY3" fmla="*/ 5644699 h 5701780"/>
              <a:gd name="connsiteX4" fmla="*/ 16933 w 9150503"/>
              <a:gd name="connsiteY4" fmla="*/ 1001790 h 5701780"/>
              <a:gd name="connsiteX0" fmla="*/ 16933 w 9150503"/>
              <a:gd name="connsiteY0" fmla="*/ 988523 h 5688513"/>
              <a:gd name="connsiteX1" fmla="*/ 9125103 w 9150503"/>
              <a:gd name="connsiteY1" fmla="*/ 6389 h 5688513"/>
              <a:gd name="connsiteX2" fmla="*/ 9150503 w 9150503"/>
              <a:gd name="connsiteY2" fmla="*/ 4657765 h 5688513"/>
              <a:gd name="connsiteX3" fmla="*/ 0 w 9150503"/>
              <a:gd name="connsiteY3" fmla="*/ 5631432 h 5688513"/>
              <a:gd name="connsiteX4" fmla="*/ 16933 w 9150503"/>
              <a:gd name="connsiteY4" fmla="*/ 988523 h 5688513"/>
              <a:gd name="connsiteX0" fmla="*/ 16933 w 9150503"/>
              <a:gd name="connsiteY0" fmla="*/ 999623 h 5699613"/>
              <a:gd name="connsiteX1" fmla="*/ 9125103 w 9150503"/>
              <a:gd name="connsiteY1" fmla="*/ 17489 h 5699613"/>
              <a:gd name="connsiteX2" fmla="*/ 9150503 w 9150503"/>
              <a:gd name="connsiteY2" fmla="*/ 4668865 h 5699613"/>
              <a:gd name="connsiteX3" fmla="*/ 0 w 9150503"/>
              <a:gd name="connsiteY3" fmla="*/ 5642532 h 5699613"/>
              <a:gd name="connsiteX4" fmla="*/ 16933 w 9150503"/>
              <a:gd name="connsiteY4" fmla="*/ 999623 h 5699613"/>
              <a:gd name="connsiteX0" fmla="*/ 592 w 9176496"/>
              <a:gd name="connsiteY0" fmla="*/ 966850 h 5700706"/>
              <a:gd name="connsiteX1" fmla="*/ 9151096 w 9176496"/>
              <a:gd name="connsiteY1" fmla="*/ 18582 h 5700706"/>
              <a:gd name="connsiteX2" fmla="*/ 9176496 w 9176496"/>
              <a:gd name="connsiteY2" fmla="*/ 4669958 h 5700706"/>
              <a:gd name="connsiteX3" fmla="*/ 25993 w 9176496"/>
              <a:gd name="connsiteY3" fmla="*/ 5643625 h 5700706"/>
              <a:gd name="connsiteX4" fmla="*/ 592 w 9176496"/>
              <a:gd name="connsiteY4" fmla="*/ 966850 h 5700706"/>
              <a:gd name="connsiteX0" fmla="*/ 592 w 9176496"/>
              <a:gd name="connsiteY0" fmla="*/ 966310 h 5700166"/>
              <a:gd name="connsiteX1" fmla="*/ 9151096 w 9176496"/>
              <a:gd name="connsiteY1" fmla="*/ 18042 h 5700166"/>
              <a:gd name="connsiteX2" fmla="*/ 9176496 w 9176496"/>
              <a:gd name="connsiteY2" fmla="*/ 4669418 h 5700166"/>
              <a:gd name="connsiteX3" fmla="*/ 25993 w 9176496"/>
              <a:gd name="connsiteY3" fmla="*/ 5643085 h 5700166"/>
              <a:gd name="connsiteX4" fmla="*/ 592 w 9176496"/>
              <a:gd name="connsiteY4" fmla="*/ 966310 h 5700166"/>
              <a:gd name="connsiteX0" fmla="*/ 592 w 9176496"/>
              <a:gd name="connsiteY0" fmla="*/ 965550 h 5699406"/>
              <a:gd name="connsiteX1" fmla="*/ 9151096 w 9176496"/>
              <a:gd name="connsiteY1" fmla="*/ 17282 h 5699406"/>
              <a:gd name="connsiteX2" fmla="*/ 9176496 w 9176496"/>
              <a:gd name="connsiteY2" fmla="*/ 4668658 h 5699406"/>
              <a:gd name="connsiteX3" fmla="*/ 25993 w 9176496"/>
              <a:gd name="connsiteY3" fmla="*/ 5642325 h 5699406"/>
              <a:gd name="connsiteX4" fmla="*/ 592 w 9176496"/>
              <a:gd name="connsiteY4" fmla="*/ 965550 h 5699406"/>
              <a:gd name="connsiteX0" fmla="*/ 750 w 9176654"/>
              <a:gd name="connsiteY0" fmla="*/ 965550 h 5691610"/>
              <a:gd name="connsiteX1" fmla="*/ 9151254 w 9176654"/>
              <a:gd name="connsiteY1" fmla="*/ 17282 h 5691610"/>
              <a:gd name="connsiteX2" fmla="*/ 9176654 w 9176654"/>
              <a:gd name="connsiteY2" fmla="*/ 4668658 h 5691610"/>
              <a:gd name="connsiteX3" fmla="*/ 17685 w 9176654"/>
              <a:gd name="connsiteY3" fmla="*/ 5633858 h 5691610"/>
              <a:gd name="connsiteX4" fmla="*/ 750 w 9176654"/>
              <a:gd name="connsiteY4" fmla="*/ 965550 h 5691610"/>
              <a:gd name="connsiteX0" fmla="*/ 750 w 9176654"/>
              <a:gd name="connsiteY0" fmla="*/ 1006701 h 5732761"/>
              <a:gd name="connsiteX1" fmla="*/ 9168187 w 9176654"/>
              <a:gd name="connsiteY1" fmla="*/ 16099 h 5732761"/>
              <a:gd name="connsiteX2" fmla="*/ 9176654 w 9176654"/>
              <a:gd name="connsiteY2" fmla="*/ 4709809 h 5732761"/>
              <a:gd name="connsiteX3" fmla="*/ 17685 w 9176654"/>
              <a:gd name="connsiteY3" fmla="*/ 5675009 h 5732761"/>
              <a:gd name="connsiteX4" fmla="*/ 750 w 9176654"/>
              <a:gd name="connsiteY4" fmla="*/ 1006701 h 5732761"/>
              <a:gd name="connsiteX0" fmla="*/ 750 w 9176654"/>
              <a:gd name="connsiteY0" fmla="*/ 997832 h 5723892"/>
              <a:gd name="connsiteX1" fmla="*/ 9168187 w 9176654"/>
              <a:gd name="connsiteY1" fmla="*/ 7230 h 5723892"/>
              <a:gd name="connsiteX2" fmla="*/ 9176654 w 9176654"/>
              <a:gd name="connsiteY2" fmla="*/ 4700940 h 5723892"/>
              <a:gd name="connsiteX3" fmla="*/ 17685 w 9176654"/>
              <a:gd name="connsiteY3" fmla="*/ 5666140 h 5723892"/>
              <a:gd name="connsiteX4" fmla="*/ 750 w 9176654"/>
              <a:gd name="connsiteY4" fmla="*/ 997832 h 5723892"/>
              <a:gd name="connsiteX0" fmla="*/ 750 w 9176654"/>
              <a:gd name="connsiteY0" fmla="*/ 997510 h 5723570"/>
              <a:gd name="connsiteX1" fmla="*/ 9168187 w 9176654"/>
              <a:gd name="connsiteY1" fmla="*/ 6908 h 5723570"/>
              <a:gd name="connsiteX2" fmla="*/ 9176654 w 9176654"/>
              <a:gd name="connsiteY2" fmla="*/ 4700618 h 5723570"/>
              <a:gd name="connsiteX3" fmla="*/ 17685 w 9176654"/>
              <a:gd name="connsiteY3" fmla="*/ 5665818 h 5723570"/>
              <a:gd name="connsiteX4" fmla="*/ 750 w 9176654"/>
              <a:gd name="connsiteY4" fmla="*/ 997510 h 5723570"/>
              <a:gd name="connsiteX0" fmla="*/ 592 w 9184962"/>
              <a:gd name="connsiteY0" fmla="*/ 980792 h 5723786"/>
              <a:gd name="connsiteX1" fmla="*/ 9176495 w 9184962"/>
              <a:gd name="connsiteY1" fmla="*/ 7124 h 5723786"/>
              <a:gd name="connsiteX2" fmla="*/ 9184962 w 9184962"/>
              <a:gd name="connsiteY2" fmla="*/ 4700834 h 5723786"/>
              <a:gd name="connsiteX3" fmla="*/ 25993 w 9184962"/>
              <a:gd name="connsiteY3" fmla="*/ 5666034 h 5723786"/>
              <a:gd name="connsiteX4" fmla="*/ 592 w 9184962"/>
              <a:gd name="connsiteY4" fmla="*/ 980792 h 5723786"/>
              <a:gd name="connsiteX0" fmla="*/ 750 w 9185120"/>
              <a:gd name="connsiteY0" fmla="*/ 980792 h 5708238"/>
              <a:gd name="connsiteX1" fmla="*/ 9176653 w 9185120"/>
              <a:gd name="connsiteY1" fmla="*/ 7124 h 5708238"/>
              <a:gd name="connsiteX2" fmla="*/ 9185120 w 9185120"/>
              <a:gd name="connsiteY2" fmla="*/ 4700834 h 5708238"/>
              <a:gd name="connsiteX3" fmla="*/ 17684 w 9185120"/>
              <a:gd name="connsiteY3" fmla="*/ 5649101 h 5708238"/>
              <a:gd name="connsiteX4" fmla="*/ 750 w 9185120"/>
              <a:gd name="connsiteY4" fmla="*/ 980792 h 5708238"/>
              <a:gd name="connsiteX0" fmla="*/ 750 w 9185120"/>
              <a:gd name="connsiteY0" fmla="*/ 980792 h 5747215"/>
              <a:gd name="connsiteX1" fmla="*/ 9176653 w 9185120"/>
              <a:gd name="connsiteY1" fmla="*/ 7124 h 5747215"/>
              <a:gd name="connsiteX2" fmla="*/ 9185120 w 9185120"/>
              <a:gd name="connsiteY2" fmla="*/ 4700834 h 5747215"/>
              <a:gd name="connsiteX3" fmla="*/ 17684 w 9185120"/>
              <a:gd name="connsiteY3" fmla="*/ 5691434 h 5747215"/>
              <a:gd name="connsiteX4" fmla="*/ 750 w 9185120"/>
              <a:gd name="connsiteY4" fmla="*/ 980792 h 5747215"/>
              <a:gd name="connsiteX0" fmla="*/ 1630 w 9169067"/>
              <a:gd name="connsiteY0" fmla="*/ 1106428 h 5745851"/>
              <a:gd name="connsiteX1" fmla="*/ 9160600 w 9169067"/>
              <a:gd name="connsiteY1" fmla="*/ 5760 h 5745851"/>
              <a:gd name="connsiteX2" fmla="*/ 9169067 w 9169067"/>
              <a:gd name="connsiteY2" fmla="*/ 4699470 h 5745851"/>
              <a:gd name="connsiteX3" fmla="*/ 1631 w 9169067"/>
              <a:gd name="connsiteY3" fmla="*/ 5690070 h 5745851"/>
              <a:gd name="connsiteX4" fmla="*/ 1630 w 9169067"/>
              <a:gd name="connsiteY4" fmla="*/ 1106428 h 5745851"/>
              <a:gd name="connsiteX0" fmla="*/ 8465 w 9167436"/>
              <a:gd name="connsiteY0" fmla="*/ 997508 h 5746998"/>
              <a:gd name="connsiteX1" fmla="*/ 9158969 w 9167436"/>
              <a:gd name="connsiteY1" fmla="*/ 6907 h 5746998"/>
              <a:gd name="connsiteX2" fmla="*/ 9167436 w 9167436"/>
              <a:gd name="connsiteY2" fmla="*/ 4700617 h 5746998"/>
              <a:gd name="connsiteX3" fmla="*/ 0 w 9167436"/>
              <a:gd name="connsiteY3" fmla="*/ 5691217 h 5746998"/>
              <a:gd name="connsiteX4" fmla="*/ 8465 w 9167436"/>
              <a:gd name="connsiteY4" fmla="*/ 997508 h 5746998"/>
              <a:gd name="connsiteX0" fmla="*/ 8465 w 9167436"/>
              <a:gd name="connsiteY0" fmla="*/ 997119 h 5746609"/>
              <a:gd name="connsiteX1" fmla="*/ 9158969 w 9167436"/>
              <a:gd name="connsiteY1" fmla="*/ 6518 h 5746609"/>
              <a:gd name="connsiteX2" fmla="*/ 9167436 w 9167436"/>
              <a:gd name="connsiteY2" fmla="*/ 4700228 h 5746609"/>
              <a:gd name="connsiteX3" fmla="*/ 0 w 9167436"/>
              <a:gd name="connsiteY3" fmla="*/ 5690828 h 5746609"/>
              <a:gd name="connsiteX4" fmla="*/ 8465 w 9167436"/>
              <a:gd name="connsiteY4" fmla="*/ 997119 h 5746609"/>
              <a:gd name="connsiteX0" fmla="*/ 8465 w 9167436"/>
              <a:gd name="connsiteY0" fmla="*/ 963652 h 5713142"/>
              <a:gd name="connsiteX1" fmla="*/ 9142035 w 9167436"/>
              <a:gd name="connsiteY1" fmla="*/ 6918 h 5713142"/>
              <a:gd name="connsiteX2" fmla="*/ 9167436 w 9167436"/>
              <a:gd name="connsiteY2" fmla="*/ 4666761 h 5713142"/>
              <a:gd name="connsiteX3" fmla="*/ 0 w 9167436"/>
              <a:gd name="connsiteY3" fmla="*/ 5657361 h 5713142"/>
              <a:gd name="connsiteX4" fmla="*/ 8465 w 9167436"/>
              <a:gd name="connsiteY4" fmla="*/ 963652 h 5713142"/>
              <a:gd name="connsiteX0" fmla="*/ 8465 w 9167436"/>
              <a:gd name="connsiteY0" fmla="*/ 976284 h 5725774"/>
              <a:gd name="connsiteX1" fmla="*/ 9142035 w 9167436"/>
              <a:gd name="connsiteY1" fmla="*/ 19550 h 5725774"/>
              <a:gd name="connsiteX2" fmla="*/ 9167436 w 9167436"/>
              <a:gd name="connsiteY2" fmla="*/ 4679393 h 5725774"/>
              <a:gd name="connsiteX3" fmla="*/ 0 w 9167436"/>
              <a:gd name="connsiteY3" fmla="*/ 5669993 h 5725774"/>
              <a:gd name="connsiteX4" fmla="*/ 8465 w 9167436"/>
              <a:gd name="connsiteY4" fmla="*/ 976284 h 5725774"/>
              <a:gd name="connsiteX0" fmla="*/ 8465 w 9167436"/>
              <a:gd name="connsiteY0" fmla="*/ 978410 h 5727900"/>
              <a:gd name="connsiteX1" fmla="*/ 9142035 w 9167436"/>
              <a:gd name="connsiteY1" fmla="*/ 21676 h 5727900"/>
              <a:gd name="connsiteX2" fmla="*/ 9167436 w 9167436"/>
              <a:gd name="connsiteY2" fmla="*/ 4681519 h 5727900"/>
              <a:gd name="connsiteX3" fmla="*/ 0 w 9167436"/>
              <a:gd name="connsiteY3" fmla="*/ 5672119 h 5727900"/>
              <a:gd name="connsiteX4" fmla="*/ 8465 w 9167436"/>
              <a:gd name="connsiteY4" fmla="*/ 978410 h 5727900"/>
              <a:gd name="connsiteX0" fmla="*/ 8465 w 9167436"/>
              <a:gd name="connsiteY0" fmla="*/ 980601 h 5730091"/>
              <a:gd name="connsiteX1" fmla="*/ 9142035 w 9167436"/>
              <a:gd name="connsiteY1" fmla="*/ 23867 h 5730091"/>
              <a:gd name="connsiteX2" fmla="*/ 9167436 w 9167436"/>
              <a:gd name="connsiteY2" fmla="*/ 4683710 h 5730091"/>
              <a:gd name="connsiteX3" fmla="*/ 0 w 9167436"/>
              <a:gd name="connsiteY3" fmla="*/ 5674310 h 5730091"/>
              <a:gd name="connsiteX4" fmla="*/ 8465 w 9167436"/>
              <a:gd name="connsiteY4" fmla="*/ 980601 h 5730091"/>
              <a:gd name="connsiteX0" fmla="*/ 8465 w 9150503"/>
              <a:gd name="connsiteY0" fmla="*/ 980601 h 5730091"/>
              <a:gd name="connsiteX1" fmla="*/ 9142035 w 9150503"/>
              <a:gd name="connsiteY1" fmla="*/ 23867 h 5730091"/>
              <a:gd name="connsiteX2" fmla="*/ 9150503 w 9150503"/>
              <a:gd name="connsiteY2" fmla="*/ 4683710 h 5730091"/>
              <a:gd name="connsiteX3" fmla="*/ 0 w 9150503"/>
              <a:gd name="connsiteY3" fmla="*/ 5674310 h 5730091"/>
              <a:gd name="connsiteX4" fmla="*/ 8465 w 9150503"/>
              <a:gd name="connsiteY4" fmla="*/ 980601 h 5730091"/>
              <a:gd name="connsiteX0" fmla="*/ 8465 w 9150503"/>
              <a:gd name="connsiteY0" fmla="*/ 980601 h 5727239"/>
              <a:gd name="connsiteX1" fmla="*/ 9142035 w 9150503"/>
              <a:gd name="connsiteY1" fmla="*/ 23867 h 5727239"/>
              <a:gd name="connsiteX2" fmla="*/ 9150503 w 9150503"/>
              <a:gd name="connsiteY2" fmla="*/ 4683710 h 5727239"/>
              <a:gd name="connsiteX3" fmla="*/ 0 w 9150503"/>
              <a:gd name="connsiteY3" fmla="*/ 5674310 h 5727239"/>
              <a:gd name="connsiteX4" fmla="*/ 8465 w 9150503"/>
              <a:gd name="connsiteY4" fmla="*/ 980601 h 5727239"/>
              <a:gd name="connsiteX0" fmla="*/ 8465 w 9150503"/>
              <a:gd name="connsiteY0" fmla="*/ 980601 h 5700504"/>
              <a:gd name="connsiteX1" fmla="*/ 9142035 w 9150503"/>
              <a:gd name="connsiteY1" fmla="*/ 23867 h 5700504"/>
              <a:gd name="connsiteX2" fmla="*/ 9150503 w 9150503"/>
              <a:gd name="connsiteY2" fmla="*/ 4683710 h 5700504"/>
              <a:gd name="connsiteX3" fmla="*/ 0 w 9150503"/>
              <a:gd name="connsiteY3" fmla="*/ 5674310 h 5700504"/>
              <a:gd name="connsiteX4" fmla="*/ 8465 w 9150503"/>
              <a:gd name="connsiteY4" fmla="*/ 980601 h 5700504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061 h 5683781"/>
              <a:gd name="connsiteX1" fmla="*/ 9142035 w 9150503"/>
              <a:gd name="connsiteY1" fmla="*/ 23327 h 5683781"/>
              <a:gd name="connsiteX2" fmla="*/ 9150503 w 9150503"/>
              <a:gd name="connsiteY2" fmla="*/ 4683170 h 5683781"/>
              <a:gd name="connsiteX3" fmla="*/ 0 w 9150503"/>
              <a:gd name="connsiteY3" fmla="*/ 5656837 h 5683781"/>
              <a:gd name="connsiteX4" fmla="*/ 8465 w 9150503"/>
              <a:gd name="connsiteY4" fmla="*/ 980061 h 5683781"/>
              <a:gd name="connsiteX0" fmla="*/ 8465 w 9150503"/>
              <a:gd name="connsiteY0" fmla="*/ 979799 h 5683519"/>
              <a:gd name="connsiteX1" fmla="*/ 9142035 w 9150503"/>
              <a:gd name="connsiteY1" fmla="*/ 23065 h 5683519"/>
              <a:gd name="connsiteX2" fmla="*/ 9150503 w 9150503"/>
              <a:gd name="connsiteY2" fmla="*/ 4682908 h 5683519"/>
              <a:gd name="connsiteX3" fmla="*/ 0 w 9150503"/>
              <a:gd name="connsiteY3" fmla="*/ 5656575 h 5683519"/>
              <a:gd name="connsiteX4" fmla="*/ 8465 w 9150503"/>
              <a:gd name="connsiteY4" fmla="*/ 979799 h 5683519"/>
              <a:gd name="connsiteX0" fmla="*/ 8465 w 9150503"/>
              <a:gd name="connsiteY0" fmla="*/ 979542 h 5683262"/>
              <a:gd name="connsiteX1" fmla="*/ 9142035 w 9150503"/>
              <a:gd name="connsiteY1" fmla="*/ 22808 h 5683262"/>
              <a:gd name="connsiteX2" fmla="*/ 9150503 w 9150503"/>
              <a:gd name="connsiteY2" fmla="*/ 4682651 h 5683262"/>
              <a:gd name="connsiteX3" fmla="*/ 0 w 9150503"/>
              <a:gd name="connsiteY3" fmla="*/ 5656318 h 5683262"/>
              <a:gd name="connsiteX4" fmla="*/ 8465 w 9150503"/>
              <a:gd name="connsiteY4" fmla="*/ 979542 h 5683262"/>
              <a:gd name="connsiteX0" fmla="*/ 8465 w 9150503"/>
              <a:gd name="connsiteY0" fmla="*/ 979542 h 5690957"/>
              <a:gd name="connsiteX1" fmla="*/ 9142035 w 9150503"/>
              <a:gd name="connsiteY1" fmla="*/ 22808 h 5690957"/>
              <a:gd name="connsiteX2" fmla="*/ 9150503 w 9150503"/>
              <a:gd name="connsiteY2" fmla="*/ 4682651 h 5690957"/>
              <a:gd name="connsiteX3" fmla="*/ 0 w 9150503"/>
              <a:gd name="connsiteY3" fmla="*/ 5656318 h 5690957"/>
              <a:gd name="connsiteX4" fmla="*/ 8465 w 9150503"/>
              <a:gd name="connsiteY4" fmla="*/ 979542 h 5690957"/>
              <a:gd name="connsiteX0" fmla="*/ 1629 w 9152134"/>
              <a:gd name="connsiteY0" fmla="*/ 971341 h 5691223"/>
              <a:gd name="connsiteX1" fmla="*/ 9143666 w 9152134"/>
              <a:gd name="connsiteY1" fmla="*/ 23074 h 5691223"/>
              <a:gd name="connsiteX2" fmla="*/ 9152134 w 9152134"/>
              <a:gd name="connsiteY2" fmla="*/ 4682917 h 5691223"/>
              <a:gd name="connsiteX3" fmla="*/ 1631 w 9152134"/>
              <a:gd name="connsiteY3" fmla="*/ 5656584 h 5691223"/>
              <a:gd name="connsiteX4" fmla="*/ 1629 w 9152134"/>
              <a:gd name="connsiteY4" fmla="*/ 971341 h 5691223"/>
              <a:gd name="connsiteX0" fmla="*/ 8465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8465 w 9158970"/>
              <a:gd name="connsiteY4" fmla="*/ 971341 h 5691223"/>
              <a:gd name="connsiteX0" fmla="*/ 8465 w 9158970"/>
              <a:gd name="connsiteY0" fmla="*/ 987747 h 5690695"/>
              <a:gd name="connsiteX1" fmla="*/ 9150502 w 9158970"/>
              <a:gd name="connsiteY1" fmla="*/ 22546 h 5690695"/>
              <a:gd name="connsiteX2" fmla="*/ 9158970 w 9158970"/>
              <a:gd name="connsiteY2" fmla="*/ 4682389 h 5690695"/>
              <a:gd name="connsiteX3" fmla="*/ 0 w 9158970"/>
              <a:gd name="connsiteY3" fmla="*/ 5656056 h 5690695"/>
              <a:gd name="connsiteX4" fmla="*/ 8465 w 9158970"/>
              <a:gd name="connsiteY4" fmla="*/ 987747 h 5690695"/>
              <a:gd name="connsiteX0" fmla="*/ 16932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16932 w 9158970"/>
              <a:gd name="connsiteY4" fmla="*/ 971341 h 5691223"/>
              <a:gd name="connsiteX0" fmla="*/ 8465 w 9158970"/>
              <a:gd name="connsiteY0" fmla="*/ 979542 h 5690957"/>
              <a:gd name="connsiteX1" fmla="*/ 9150502 w 9158970"/>
              <a:gd name="connsiteY1" fmla="*/ 22808 h 5690957"/>
              <a:gd name="connsiteX2" fmla="*/ 9158970 w 9158970"/>
              <a:gd name="connsiteY2" fmla="*/ 4682651 h 5690957"/>
              <a:gd name="connsiteX3" fmla="*/ 0 w 9158970"/>
              <a:gd name="connsiteY3" fmla="*/ 5656318 h 5690957"/>
              <a:gd name="connsiteX4" fmla="*/ 8465 w 9158970"/>
              <a:gd name="connsiteY4" fmla="*/ 979542 h 5690957"/>
              <a:gd name="connsiteX0" fmla="*/ 8465 w 9158970"/>
              <a:gd name="connsiteY0" fmla="*/ 1004174 h 5715589"/>
              <a:gd name="connsiteX1" fmla="*/ 9150502 w 9158970"/>
              <a:gd name="connsiteY1" fmla="*/ 22040 h 5715589"/>
              <a:gd name="connsiteX2" fmla="*/ 9158970 w 9158970"/>
              <a:gd name="connsiteY2" fmla="*/ 4707283 h 5715589"/>
              <a:gd name="connsiteX3" fmla="*/ 0 w 9158970"/>
              <a:gd name="connsiteY3" fmla="*/ 5680950 h 5715589"/>
              <a:gd name="connsiteX4" fmla="*/ 8465 w 9158970"/>
              <a:gd name="connsiteY4" fmla="*/ 1004174 h 5715589"/>
              <a:gd name="connsiteX0" fmla="*/ 8465 w 9158970"/>
              <a:gd name="connsiteY0" fmla="*/ 998193 h 5709608"/>
              <a:gd name="connsiteX1" fmla="*/ 9150502 w 9158970"/>
              <a:gd name="connsiteY1" fmla="*/ 16059 h 5709608"/>
              <a:gd name="connsiteX2" fmla="*/ 9158970 w 9158970"/>
              <a:gd name="connsiteY2" fmla="*/ 4701302 h 5709608"/>
              <a:gd name="connsiteX3" fmla="*/ 0 w 9158970"/>
              <a:gd name="connsiteY3" fmla="*/ 5674969 h 5709608"/>
              <a:gd name="connsiteX4" fmla="*/ 8465 w 9158970"/>
              <a:gd name="connsiteY4" fmla="*/ 998193 h 5709608"/>
              <a:gd name="connsiteX0" fmla="*/ 8465 w 9158970"/>
              <a:gd name="connsiteY0" fmla="*/ 1008478 h 5719893"/>
              <a:gd name="connsiteX1" fmla="*/ 9150502 w 9158970"/>
              <a:gd name="connsiteY1" fmla="*/ 26344 h 5719893"/>
              <a:gd name="connsiteX2" fmla="*/ 9158970 w 9158970"/>
              <a:gd name="connsiteY2" fmla="*/ 4711587 h 5719893"/>
              <a:gd name="connsiteX3" fmla="*/ 0 w 9158970"/>
              <a:gd name="connsiteY3" fmla="*/ 5685254 h 5719893"/>
              <a:gd name="connsiteX4" fmla="*/ 8465 w 9158970"/>
              <a:gd name="connsiteY4" fmla="*/ 1008478 h 5719893"/>
              <a:gd name="connsiteX0" fmla="*/ 8465 w 9158970"/>
              <a:gd name="connsiteY0" fmla="*/ 1000118 h 5711533"/>
              <a:gd name="connsiteX1" fmla="*/ 9150502 w 9158970"/>
              <a:gd name="connsiteY1" fmla="*/ 17984 h 5711533"/>
              <a:gd name="connsiteX2" fmla="*/ 9158970 w 9158970"/>
              <a:gd name="connsiteY2" fmla="*/ 4703227 h 5711533"/>
              <a:gd name="connsiteX3" fmla="*/ 0 w 9158970"/>
              <a:gd name="connsiteY3" fmla="*/ 5676894 h 5711533"/>
              <a:gd name="connsiteX4" fmla="*/ 8465 w 9158970"/>
              <a:gd name="connsiteY4" fmla="*/ 1000118 h 5711533"/>
              <a:gd name="connsiteX0" fmla="*/ 8465 w 9150877"/>
              <a:gd name="connsiteY0" fmla="*/ 1000118 h 5712954"/>
              <a:gd name="connsiteX1" fmla="*/ 9150502 w 9150877"/>
              <a:gd name="connsiteY1" fmla="*/ 17984 h 5712954"/>
              <a:gd name="connsiteX2" fmla="*/ 9142037 w 9150877"/>
              <a:gd name="connsiteY2" fmla="*/ 4728627 h 5712954"/>
              <a:gd name="connsiteX3" fmla="*/ 0 w 9150877"/>
              <a:gd name="connsiteY3" fmla="*/ 5676894 h 5712954"/>
              <a:gd name="connsiteX4" fmla="*/ 8465 w 9150877"/>
              <a:gd name="connsiteY4" fmla="*/ 1000118 h 5712954"/>
              <a:gd name="connsiteX0" fmla="*/ 8465 w 9150877"/>
              <a:gd name="connsiteY0" fmla="*/ 1000118 h 5713905"/>
              <a:gd name="connsiteX1" fmla="*/ 9150502 w 9150877"/>
              <a:gd name="connsiteY1" fmla="*/ 17984 h 5713905"/>
              <a:gd name="connsiteX2" fmla="*/ 9142037 w 9150877"/>
              <a:gd name="connsiteY2" fmla="*/ 4728627 h 5713905"/>
              <a:gd name="connsiteX3" fmla="*/ 0 w 9150877"/>
              <a:gd name="connsiteY3" fmla="*/ 5676894 h 5713905"/>
              <a:gd name="connsiteX4" fmla="*/ 8465 w 9150877"/>
              <a:gd name="connsiteY4" fmla="*/ 1000118 h 5713905"/>
              <a:gd name="connsiteX0" fmla="*/ 8465 w 9150877"/>
              <a:gd name="connsiteY0" fmla="*/ 1000118 h 5714899"/>
              <a:gd name="connsiteX1" fmla="*/ 9150502 w 9150877"/>
              <a:gd name="connsiteY1" fmla="*/ 17984 h 5714899"/>
              <a:gd name="connsiteX2" fmla="*/ 9142037 w 9150877"/>
              <a:gd name="connsiteY2" fmla="*/ 4728627 h 5714899"/>
              <a:gd name="connsiteX3" fmla="*/ 0 w 9150877"/>
              <a:gd name="connsiteY3" fmla="*/ 5676894 h 5714899"/>
              <a:gd name="connsiteX4" fmla="*/ 8465 w 9150877"/>
              <a:gd name="connsiteY4" fmla="*/ 1000118 h 5714899"/>
              <a:gd name="connsiteX0" fmla="*/ 8465 w 9151316"/>
              <a:gd name="connsiteY0" fmla="*/ 1000118 h 5714899"/>
              <a:gd name="connsiteX1" fmla="*/ 9150502 w 9151316"/>
              <a:gd name="connsiteY1" fmla="*/ 17984 h 5714899"/>
              <a:gd name="connsiteX2" fmla="*/ 9150504 w 9151316"/>
              <a:gd name="connsiteY2" fmla="*/ 4728627 h 5714899"/>
              <a:gd name="connsiteX3" fmla="*/ 0 w 9151316"/>
              <a:gd name="connsiteY3" fmla="*/ 5676894 h 5714899"/>
              <a:gd name="connsiteX4" fmla="*/ 8465 w 9151316"/>
              <a:gd name="connsiteY4" fmla="*/ 1000118 h 5714899"/>
              <a:gd name="connsiteX0" fmla="*/ 8465 w 9151316"/>
              <a:gd name="connsiteY0" fmla="*/ 1000118 h 5715446"/>
              <a:gd name="connsiteX1" fmla="*/ 9150502 w 9151316"/>
              <a:gd name="connsiteY1" fmla="*/ 17984 h 5715446"/>
              <a:gd name="connsiteX2" fmla="*/ 9150504 w 9151316"/>
              <a:gd name="connsiteY2" fmla="*/ 4737094 h 5715446"/>
              <a:gd name="connsiteX3" fmla="*/ 0 w 9151316"/>
              <a:gd name="connsiteY3" fmla="*/ 5676894 h 5715446"/>
              <a:gd name="connsiteX4" fmla="*/ 8465 w 9151316"/>
              <a:gd name="connsiteY4" fmla="*/ 1000118 h 5715446"/>
              <a:gd name="connsiteX0" fmla="*/ 8465 w 9151316"/>
              <a:gd name="connsiteY0" fmla="*/ 909632 h 5624960"/>
              <a:gd name="connsiteX1" fmla="*/ 9150502 w 9151316"/>
              <a:gd name="connsiteY1" fmla="*/ 20632 h 5624960"/>
              <a:gd name="connsiteX2" fmla="*/ 9150504 w 9151316"/>
              <a:gd name="connsiteY2" fmla="*/ 4646608 h 5624960"/>
              <a:gd name="connsiteX3" fmla="*/ 0 w 9151316"/>
              <a:gd name="connsiteY3" fmla="*/ 5586408 h 5624960"/>
              <a:gd name="connsiteX4" fmla="*/ 8465 w 9151316"/>
              <a:gd name="connsiteY4" fmla="*/ 909632 h 5624960"/>
              <a:gd name="connsiteX0" fmla="*/ 8465 w 9151316"/>
              <a:gd name="connsiteY0" fmla="*/ 975372 h 5622967"/>
              <a:gd name="connsiteX1" fmla="*/ 9150502 w 9151316"/>
              <a:gd name="connsiteY1" fmla="*/ 18639 h 5622967"/>
              <a:gd name="connsiteX2" fmla="*/ 9150504 w 9151316"/>
              <a:gd name="connsiteY2" fmla="*/ 4644615 h 5622967"/>
              <a:gd name="connsiteX3" fmla="*/ 0 w 9151316"/>
              <a:gd name="connsiteY3" fmla="*/ 5584415 h 5622967"/>
              <a:gd name="connsiteX4" fmla="*/ 8465 w 9151316"/>
              <a:gd name="connsiteY4" fmla="*/ 975372 h 5622967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8935 h 5626530"/>
              <a:gd name="connsiteX1" fmla="*/ 9150502 w 9151316"/>
              <a:gd name="connsiteY1" fmla="*/ 22202 h 5626530"/>
              <a:gd name="connsiteX2" fmla="*/ 9150504 w 9151316"/>
              <a:gd name="connsiteY2" fmla="*/ 4648178 h 5626530"/>
              <a:gd name="connsiteX3" fmla="*/ 0 w 9151316"/>
              <a:gd name="connsiteY3" fmla="*/ 5587978 h 5626530"/>
              <a:gd name="connsiteX4" fmla="*/ 8465 w 9151316"/>
              <a:gd name="connsiteY4" fmla="*/ 978935 h 5626530"/>
              <a:gd name="connsiteX0" fmla="*/ 8465 w 9151316"/>
              <a:gd name="connsiteY0" fmla="*/ 983455 h 5631050"/>
              <a:gd name="connsiteX1" fmla="*/ 9150502 w 9151316"/>
              <a:gd name="connsiteY1" fmla="*/ 26722 h 5631050"/>
              <a:gd name="connsiteX2" fmla="*/ 9150504 w 9151316"/>
              <a:gd name="connsiteY2" fmla="*/ 4652698 h 5631050"/>
              <a:gd name="connsiteX3" fmla="*/ 0 w 9151316"/>
              <a:gd name="connsiteY3" fmla="*/ 5592498 h 5631050"/>
              <a:gd name="connsiteX4" fmla="*/ 8465 w 9151316"/>
              <a:gd name="connsiteY4" fmla="*/ 983455 h 5631050"/>
              <a:gd name="connsiteX0" fmla="*/ 8465 w 9151316"/>
              <a:gd name="connsiteY0" fmla="*/ 981166 h 5628761"/>
              <a:gd name="connsiteX1" fmla="*/ 9150502 w 9151316"/>
              <a:gd name="connsiteY1" fmla="*/ 24433 h 5628761"/>
              <a:gd name="connsiteX2" fmla="*/ 9150504 w 9151316"/>
              <a:gd name="connsiteY2" fmla="*/ 4650409 h 5628761"/>
              <a:gd name="connsiteX3" fmla="*/ 0 w 9151316"/>
              <a:gd name="connsiteY3" fmla="*/ 5590209 h 5628761"/>
              <a:gd name="connsiteX4" fmla="*/ 8465 w 9151316"/>
              <a:gd name="connsiteY4" fmla="*/ 981166 h 5628761"/>
              <a:gd name="connsiteX0" fmla="*/ 8465 w 9151316"/>
              <a:gd name="connsiteY0" fmla="*/ 978936 h 5626531"/>
              <a:gd name="connsiteX1" fmla="*/ 9150502 w 9151316"/>
              <a:gd name="connsiteY1" fmla="*/ 22203 h 5626531"/>
              <a:gd name="connsiteX2" fmla="*/ 9150504 w 9151316"/>
              <a:gd name="connsiteY2" fmla="*/ 4648179 h 5626531"/>
              <a:gd name="connsiteX3" fmla="*/ 0 w 9151316"/>
              <a:gd name="connsiteY3" fmla="*/ 5587979 h 5626531"/>
              <a:gd name="connsiteX4" fmla="*/ 8465 w 9151316"/>
              <a:gd name="connsiteY4" fmla="*/ 978936 h 5626531"/>
              <a:gd name="connsiteX0" fmla="*/ 8465 w 9151316"/>
              <a:gd name="connsiteY0" fmla="*/ 978155 h 5625750"/>
              <a:gd name="connsiteX1" fmla="*/ 9150502 w 9151316"/>
              <a:gd name="connsiteY1" fmla="*/ 21422 h 5625750"/>
              <a:gd name="connsiteX2" fmla="*/ 9150504 w 9151316"/>
              <a:gd name="connsiteY2" fmla="*/ 4647398 h 5625750"/>
              <a:gd name="connsiteX3" fmla="*/ 0 w 9151316"/>
              <a:gd name="connsiteY3" fmla="*/ 5587198 h 5625750"/>
              <a:gd name="connsiteX4" fmla="*/ 8465 w 9151316"/>
              <a:gd name="connsiteY4" fmla="*/ 978155 h 5625750"/>
              <a:gd name="connsiteX0" fmla="*/ 8465 w 9151316"/>
              <a:gd name="connsiteY0" fmla="*/ 986363 h 5625492"/>
              <a:gd name="connsiteX1" fmla="*/ 9150502 w 9151316"/>
              <a:gd name="connsiteY1" fmla="*/ 21164 h 5625492"/>
              <a:gd name="connsiteX2" fmla="*/ 9150504 w 9151316"/>
              <a:gd name="connsiteY2" fmla="*/ 4647140 h 5625492"/>
              <a:gd name="connsiteX3" fmla="*/ 0 w 9151316"/>
              <a:gd name="connsiteY3" fmla="*/ 5586940 h 5625492"/>
              <a:gd name="connsiteX4" fmla="*/ 8465 w 9151316"/>
              <a:gd name="connsiteY4" fmla="*/ 986363 h 5625492"/>
              <a:gd name="connsiteX0" fmla="*/ 8465 w 9151316"/>
              <a:gd name="connsiteY0" fmla="*/ 985195 h 5624324"/>
              <a:gd name="connsiteX1" fmla="*/ 9150502 w 9151316"/>
              <a:gd name="connsiteY1" fmla="*/ 19996 h 5624324"/>
              <a:gd name="connsiteX2" fmla="*/ 9150504 w 9151316"/>
              <a:gd name="connsiteY2" fmla="*/ 4645972 h 5624324"/>
              <a:gd name="connsiteX3" fmla="*/ 0 w 9151316"/>
              <a:gd name="connsiteY3" fmla="*/ 5585772 h 5624324"/>
              <a:gd name="connsiteX4" fmla="*/ 8465 w 9151316"/>
              <a:gd name="connsiteY4" fmla="*/ 985195 h 5624324"/>
              <a:gd name="connsiteX0" fmla="*/ 8465 w 9151316"/>
              <a:gd name="connsiteY0" fmla="*/ 991566 h 5630695"/>
              <a:gd name="connsiteX1" fmla="*/ 9150502 w 9151316"/>
              <a:gd name="connsiteY1" fmla="*/ 26367 h 5630695"/>
              <a:gd name="connsiteX2" fmla="*/ 9150504 w 9151316"/>
              <a:gd name="connsiteY2" fmla="*/ 4652343 h 5630695"/>
              <a:gd name="connsiteX3" fmla="*/ 0 w 9151316"/>
              <a:gd name="connsiteY3" fmla="*/ 5592143 h 5630695"/>
              <a:gd name="connsiteX4" fmla="*/ 8465 w 9151316"/>
              <a:gd name="connsiteY4" fmla="*/ 991566 h 5630695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518 h 5632647"/>
              <a:gd name="connsiteX1" fmla="*/ 9150502 w 9151316"/>
              <a:gd name="connsiteY1" fmla="*/ 28319 h 5632647"/>
              <a:gd name="connsiteX2" fmla="*/ 9150504 w 9151316"/>
              <a:gd name="connsiteY2" fmla="*/ 4654295 h 5632647"/>
              <a:gd name="connsiteX3" fmla="*/ 0 w 9151316"/>
              <a:gd name="connsiteY3" fmla="*/ 5594095 h 5632647"/>
              <a:gd name="connsiteX4" fmla="*/ 8465 w 9151316"/>
              <a:gd name="connsiteY4" fmla="*/ 993518 h 5632647"/>
              <a:gd name="connsiteX0" fmla="*/ 8465 w 9151316"/>
              <a:gd name="connsiteY0" fmla="*/ 977189 h 5633252"/>
              <a:gd name="connsiteX1" fmla="*/ 9150502 w 9151316"/>
              <a:gd name="connsiteY1" fmla="*/ 28924 h 5633252"/>
              <a:gd name="connsiteX2" fmla="*/ 9150504 w 9151316"/>
              <a:gd name="connsiteY2" fmla="*/ 4654900 h 5633252"/>
              <a:gd name="connsiteX3" fmla="*/ 0 w 9151316"/>
              <a:gd name="connsiteY3" fmla="*/ 5594700 h 5633252"/>
              <a:gd name="connsiteX4" fmla="*/ 8465 w 9151316"/>
              <a:gd name="connsiteY4" fmla="*/ 977189 h 5633252"/>
              <a:gd name="connsiteX0" fmla="*/ 8465 w 9151316"/>
              <a:gd name="connsiteY0" fmla="*/ 977488 h 5633551"/>
              <a:gd name="connsiteX1" fmla="*/ 9150502 w 9151316"/>
              <a:gd name="connsiteY1" fmla="*/ 29223 h 5633551"/>
              <a:gd name="connsiteX2" fmla="*/ 9150504 w 9151316"/>
              <a:gd name="connsiteY2" fmla="*/ 4655199 h 5633551"/>
              <a:gd name="connsiteX3" fmla="*/ 0 w 9151316"/>
              <a:gd name="connsiteY3" fmla="*/ 5594999 h 5633551"/>
              <a:gd name="connsiteX4" fmla="*/ 8465 w 9151316"/>
              <a:gd name="connsiteY4" fmla="*/ 977488 h 5633551"/>
              <a:gd name="connsiteX0" fmla="*/ 8465 w 9151316"/>
              <a:gd name="connsiteY0" fmla="*/ 961199 h 5634195"/>
              <a:gd name="connsiteX1" fmla="*/ 9150502 w 9151316"/>
              <a:gd name="connsiteY1" fmla="*/ 29867 h 5634195"/>
              <a:gd name="connsiteX2" fmla="*/ 9150504 w 9151316"/>
              <a:gd name="connsiteY2" fmla="*/ 4655843 h 5634195"/>
              <a:gd name="connsiteX3" fmla="*/ 0 w 9151316"/>
              <a:gd name="connsiteY3" fmla="*/ 5595643 h 5634195"/>
              <a:gd name="connsiteX4" fmla="*/ 8465 w 9151316"/>
              <a:gd name="connsiteY4" fmla="*/ 961199 h 5634195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840 h 5634836"/>
              <a:gd name="connsiteX1" fmla="*/ 9150502 w 9151316"/>
              <a:gd name="connsiteY1" fmla="*/ 30508 h 5634836"/>
              <a:gd name="connsiteX2" fmla="*/ 9150504 w 9151316"/>
              <a:gd name="connsiteY2" fmla="*/ 4656484 h 5634836"/>
              <a:gd name="connsiteX3" fmla="*/ 0 w 9151316"/>
              <a:gd name="connsiteY3" fmla="*/ 5596284 h 5634836"/>
              <a:gd name="connsiteX4" fmla="*/ 8465 w 9151316"/>
              <a:gd name="connsiteY4" fmla="*/ 961840 h 5634836"/>
              <a:gd name="connsiteX0" fmla="*/ 8465 w 9151316"/>
              <a:gd name="connsiteY0" fmla="*/ 957571 h 5630567"/>
              <a:gd name="connsiteX1" fmla="*/ 9150502 w 9151316"/>
              <a:gd name="connsiteY1" fmla="*/ 26239 h 5630567"/>
              <a:gd name="connsiteX2" fmla="*/ 9150504 w 9151316"/>
              <a:gd name="connsiteY2" fmla="*/ 4652215 h 5630567"/>
              <a:gd name="connsiteX3" fmla="*/ 0 w 9151316"/>
              <a:gd name="connsiteY3" fmla="*/ 5592015 h 5630567"/>
              <a:gd name="connsiteX4" fmla="*/ 8465 w 9151316"/>
              <a:gd name="connsiteY4" fmla="*/ 957571 h 5630567"/>
              <a:gd name="connsiteX0" fmla="*/ 8465 w 9151316"/>
              <a:gd name="connsiteY0" fmla="*/ 958864 h 5631860"/>
              <a:gd name="connsiteX1" fmla="*/ 9150502 w 9151316"/>
              <a:gd name="connsiteY1" fmla="*/ 27532 h 5631860"/>
              <a:gd name="connsiteX2" fmla="*/ 9150504 w 9151316"/>
              <a:gd name="connsiteY2" fmla="*/ 4653508 h 5631860"/>
              <a:gd name="connsiteX3" fmla="*/ 0 w 9151316"/>
              <a:gd name="connsiteY3" fmla="*/ 5593308 h 5631860"/>
              <a:gd name="connsiteX4" fmla="*/ 8465 w 9151316"/>
              <a:gd name="connsiteY4" fmla="*/ 958864 h 5631860"/>
              <a:gd name="connsiteX0" fmla="*/ 8465 w 9151316"/>
              <a:gd name="connsiteY0" fmla="*/ 958333 h 5631329"/>
              <a:gd name="connsiteX1" fmla="*/ 9150502 w 9151316"/>
              <a:gd name="connsiteY1" fmla="*/ 27001 h 5631329"/>
              <a:gd name="connsiteX2" fmla="*/ 9150504 w 9151316"/>
              <a:gd name="connsiteY2" fmla="*/ 4652977 h 5631329"/>
              <a:gd name="connsiteX3" fmla="*/ 0 w 9151316"/>
              <a:gd name="connsiteY3" fmla="*/ 5592777 h 5631329"/>
              <a:gd name="connsiteX4" fmla="*/ 8465 w 9151316"/>
              <a:gd name="connsiteY4" fmla="*/ 958333 h 5631329"/>
              <a:gd name="connsiteX0" fmla="*/ 8465 w 9151316"/>
              <a:gd name="connsiteY0" fmla="*/ 966530 h 5631060"/>
              <a:gd name="connsiteX1" fmla="*/ 9150502 w 9151316"/>
              <a:gd name="connsiteY1" fmla="*/ 26732 h 5631060"/>
              <a:gd name="connsiteX2" fmla="*/ 9150504 w 9151316"/>
              <a:gd name="connsiteY2" fmla="*/ 4652708 h 5631060"/>
              <a:gd name="connsiteX3" fmla="*/ 0 w 9151316"/>
              <a:gd name="connsiteY3" fmla="*/ 5592508 h 5631060"/>
              <a:gd name="connsiteX4" fmla="*/ 8465 w 9151316"/>
              <a:gd name="connsiteY4" fmla="*/ 966530 h 5631060"/>
              <a:gd name="connsiteX0" fmla="*/ 8465 w 9151316"/>
              <a:gd name="connsiteY0" fmla="*/ 970957 h 5635487"/>
              <a:gd name="connsiteX1" fmla="*/ 9150502 w 9151316"/>
              <a:gd name="connsiteY1" fmla="*/ 31159 h 5635487"/>
              <a:gd name="connsiteX2" fmla="*/ 9150504 w 9151316"/>
              <a:gd name="connsiteY2" fmla="*/ 4657135 h 5635487"/>
              <a:gd name="connsiteX3" fmla="*/ 0 w 9151316"/>
              <a:gd name="connsiteY3" fmla="*/ 5596935 h 5635487"/>
              <a:gd name="connsiteX4" fmla="*/ 8465 w 9151316"/>
              <a:gd name="connsiteY4" fmla="*/ 970957 h 5635487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52746 h 5634209"/>
              <a:gd name="connsiteX1" fmla="*/ 9150502 w 9151316"/>
              <a:gd name="connsiteY1" fmla="*/ 29881 h 5634209"/>
              <a:gd name="connsiteX2" fmla="*/ 9150504 w 9151316"/>
              <a:gd name="connsiteY2" fmla="*/ 4655857 h 5634209"/>
              <a:gd name="connsiteX3" fmla="*/ 0 w 9151316"/>
              <a:gd name="connsiteY3" fmla="*/ 5595657 h 5634209"/>
              <a:gd name="connsiteX4" fmla="*/ 8465 w 9151316"/>
              <a:gd name="connsiteY4" fmla="*/ 952746 h 5634209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70291 h 5634821"/>
              <a:gd name="connsiteX1" fmla="*/ 9150502 w 9151316"/>
              <a:gd name="connsiteY1" fmla="*/ 30493 h 5634821"/>
              <a:gd name="connsiteX2" fmla="*/ 9150504 w 9151316"/>
              <a:gd name="connsiteY2" fmla="*/ 4656469 h 5634821"/>
              <a:gd name="connsiteX3" fmla="*/ 0 w 9151316"/>
              <a:gd name="connsiteY3" fmla="*/ 5596269 h 5634821"/>
              <a:gd name="connsiteX4" fmla="*/ 8465 w 9151316"/>
              <a:gd name="connsiteY4" fmla="*/ 970291 h 5634821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62170 h 5635166"/>
              <a:gd name="connsiteX1" fmla="*/ 9152133 w 9152947"/>
              <a:gd name="connsiteY1" fmla="*/ 30838 h 5635166"/>
              <a:gd name="connsiteX2" fmla="*/ 9152135 w 9152947"/>
              <a:gd name="connsiteY2" fmla="*/ 4656814 h 5635166"/>
              <a:gd name="connsiteX3" fmla="*/ 1631 w 9152947"/>
              <a:gd name="connsiteY3" fmla="*/ 5596614 h 5635166"/>
              <a:gd name="connsiteX4" fmla="*/ 1629 w 9152947"/>
              <a:gd name="connsiteY4" fmla="*/ 962170 h 5635166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64770 h 5637766"/>
              <a:gd name="connsiteX1" fmla="*/ 9152133 w 9152947"/>
              <a:gd name="connsiteY1" fmla="*/ 33438 h 5637766"/>
              <a:gd name="connsiteX2" fmla="*/ 9152135 w 9152947"/>
              <a:gd name="connsiteY2" fmla="*/ 4659414 h 5637766"/>
              <a:gd name="connsiteX3" fmla="*/ 1631 w 9152947"/>
              <a:gd name="connsiteY3" fmla="*/ 5599214 h 5637766"/>
              <a:gd name="connsiteX4" fmla="*/ 1629 w 9152947"/>
              <a:gd name="connsiteY4" fmla="*/ 964770 h 5637766"/>
              <a:gd name="connsiteX0" fmla="*/ 1629 w 9152947"/>
              <a:gd name="connsiteY0" fmla="*/ 962490 h 5635486"/>
              <a:gd name="connsiteX1" fmla="*/ 9152133 w 9152947"/>
              <a:gd name="connsiteY1" fmla="*/ 31158 h 5635486"/>
              <a:gd name="connsiteX2" fmla="*/ 9152135 w 9152947"/>
              <a:gd name="connsiteY2" fmla="*/ 4657134 h 5635486"/>
              <a:gd name="connsiteX3" fmla="*/ 1631 w 9152947"/>
              <a:gd name="connsiteY3" fmla="*/ 5596934 h 5635486"/>
              <a:gd name="connsiteX4" fmla="*/ 1629 w 9152947"/>
              <a:gd name="connsiteY4" fmla="*/ 962490 h 5635486"/>
              <a:gd name="connsiteX0" fmla="*/ 8464 w 9151316"/>
              <a:gd name="connsiteY0" fmla="*/ 987015 h 5634611"/>
              <a:gd name="connsiteX1" fmla="*/ 9150502 w 9151316"/>
              <a:gd name="connsiteY1" fmla="*/ 30283 h 5634611"/>
              <a:gd name="connsiteX2" fmla="*/ 9150504 w 9151316"/>
              <a:gd name="connsiteY2" fmla="*/ 4656259 h 5634611"/>
              <a:gd name="connsiteX3" fmla="*/ 0 w 9151316"/>
              <a:gd name="connsiteY3" fmla="*/ 5596059 h 5634611"/>
              <a:gd name="connsiteX4" fmla="*/ 8464 w 9151316"/>
              <a:gd name="connsiteY4" fmla="*/ 987015 h 5634611"/>
              <a:gd name="connsiteX0" fmla="*/ 8464 w 9151316"/>
              <a:gd name="connsiteY0" fmla="*/ 987289 h 5634885"/>
              <a:gd name="connsiteX1" fmla="*/ 9150502 w 9151316"/>
              <a:gd name="connsiteY1" fmla="*/ 30557 h 5634885"/>
              <a:gd name="connsiteX2" fmla="*/ 9150504 w 9151316"/>
              <a:gd name="connsiteY2" fmla="*/ 4656533 h 5634885"/>
              <a:gd name="connsiteX3" fmla="*/ 0 w 9151316"/>
              <a:gd name="connsiteY3" fmla="*/ 5596333 h 5634885"/>
              <a:gd name="connsiteX4" fmla="*/ 8464 w 9151316"/>
              <a:gd name="connsiteY4" fmla="*/ 987289 h 5634885"/>
              <a:gd name="connsiteX0" fmla="*/ 8464 w 9151316"/>
              <a:gd name="connsiteY0" fmla="*/ 989038 h 5636634"/>
              <a:gd name="connsiteX1" fmla="*/ 9150502 w 9151316"/>
              <a:gd name="connsiteY1" fmla="*/ 32306 h 5636634"/>
              <a:gd name="connsiteX2" fmla="*/ 9150504 w 9151316"/>
              <a:gd name="connsiteY2" fmla="*/ 4658282 h 5636634"/>
              <a:gd name="connsiteX3" fmla="*/ 0 w 9151316"/>
              <a:gd name="connsiteY3" fmla="*/ 5598082 h 5636634"/>
              <a:gd name="connsiteX4" fmla="*/ 8464 w 9151316"/>
              <a:gd name="connsiteY4" fmla="*/ 989038 h 5636634"/>
              <a:gd name="connsiteX0" fmla="*/ 8464 w 9151316"/>
              <a:gd name="connsiteY0" fmla="*/ 1005342 h 5652938"/>
              <a:gd name="connsiteX1" fmla="*/ 9150502 w 9151316"/>
              <a:gd name="connsiteY1" fmla="*/ 31677 h 5652938"/>
              <a:gd name="connsiteX2" fmla="*/ 9150504 w 9151316"/>
              <a:gd name="connsiteY2" fmla="*/ 4674586 h 5652938"/>
              <a:gd name="connsiteX3" fmla="*/ 0 w 9151316"/>
              <a:gd name="connsiteY3" fmla="*/ 5614386 h 5652938"/>
              <a:gd name="connsiteX4" fmla="*/ 8464 w 9151316"/>
              <a:gd name="connsiteY4" fmla="*/ 1005342 h 5652938"/>
              <a:gd name="connsiteX0" fmla="*/ 1994 w 9151316"/>
              <a:gd name="connsiteY0" fmla="*/ 1409128 h 5642656"/>
              <a:gd name="connsiteX1" fmla="*/ 9150502 w 9151316"/>
              <a:gd name="connsiteY1" fmla="*/ 21395 h 5642656"/>
              <a:gd name="connsiteX2" fmla="*/ 9150504 w 9151316"/>
              <a:gd name="connsiteY2" fmla="*/ 4664304 h 5642656"/>
              <a:gd name="connsiteX3" fmla="*/ 0 w 9151316"/>
              <a:gd name="connsiteY3" fmla="*/ 5604104 h 5642656"/>
              <a:gd name="connsiteX4" fmla="*/ 1994 w 9151316"/>
              <a:gd name="connsiteY4" fmla="*/ 1409128 h 5642656"/>
              <a:gd name="connsiteX0" fmla="*/ 1994 w 9157401"/>
              <a:gd name="connsiteY0" fmla="*/ 1239961 h 5473489"/>
              <a:gd name="connsiteX1" fmla="*/ 9156972 w 9157401"/>
              <a:gd name="connsiteY1" fmla="*/ 24757 h 5473489"/>
              <a:gd name="connsiteX2" fmla="*/ 9150504 w 9157401"/>
              <a:gd name="connsiteY2" fmla="*/ 4495137 h 5473489"/>
              <a:gd name="connsiteX3" fmla="*/ 0 w 9157401"/>
              <a:gd name="connsiteY3" fmla="*/ 5434937 h 5473489"/>
              <a:gd name="connsiteX4" fmla="*/ 1994 w 9157401"/>
              <a:gd name="connsiteY4" fmla="*/ 1239961 h 5473489"/>
              <a:gd name="connsiteX0" fmla="*/ 1994 w 9157401"/>
              <a:gd name="connsiteY0" fmla="*/ 1250133 h 5483661"/>
              <a:gd name="connsiteX1" fmla="*/ 9156972 w 9157401"/>
              <a:gd name="connsiteY1" fmla="*/ 34929 h 5483661"/>
              <a:gd name="connsiteX2" fmla="*/ 9150504 w 9157401"/>
              <a:gd name="connsiteY2" fmla="*/ 4505309 h 5483661"/>
              <a:gd name="connsiteX3" fmla="*/ 0 w 9157401"/>
              <a:gd name="connsiteY3" fmla="*/ 5445109 h 5483661"/>
              <a:gd name="connsiteX4" fmla="*/ 1994 w 9157401"/>
              <a:gd name="connsiteY4" fmla="*/ 1250133 h 5483661"/>
              <a:gd name="connsiteX0" fmla="*/ 1994 w 9157401"/>
              <a:gd name="connsiteY0" fmla="*/ 1259027 h 5492555"/>
              <a:gd name="connsiteX1" fmla="*/ 9156972 w 9157401"/>
              <a:gd name="connsiteY1" fmla="*/ 43823 h 5492555"/>
              <a:gd name="connsiteX2" fmla="*/ 9150504 w 9157401"/>
              <a:gd name="connsiteY2" fmla="*/ 4514203 h 5492555"/>
              <a:gd name="connsiteX3" fmla="*/ 0 w 9157401"/>
              <a:gd name="connsiteY3" fmla="*/ 5454003 h 5492555"/>
              <a:gd name="connsiteX4" fmla="*/ 1994 w 9157401"/>
              <a:gd name="connsiteY4" fmla="*/ 1259027 h 5492555"/>
              <a:gd name="connsiteX0" fmla="*/ 1994 w 9157401"/>
              <a:gd name="connsiteY0" fmla="*/ 1258167 h 5491695"/>
              <a:gd name="connsiteX1" fmla="*/ 9156972 w 9157401"/>
              <a:gd name="connsiteY1" fmla="*/ 42963 h 5491695"/>
              <a:gd name="connsiteX2" fmla="*/ 9150504 w 9157401"/>
              <a:gd name="connsiteY2" fmla="*/ 4513343 h 5491695"/>
              <a:gd name="connsiteX3" fmla="*/ 0 w 9157401"/>
              <a:gd name="connsiteY3" fmla="*/ 5453143 h 5491695"/>
              <a:gd name="connsiteX4" fmla="*/ 1994 w 9157401"/>
              <a:gd name="connsiteY4" fmla="*/ 1258167 h 5491695"/>
              <a:gd name="connsiteX0" fmla="*/ 1994 w 9157401"/>
              <a:gd name="connsiteY0" fmla="*/ 1257610 h 5491138"/>
              <a:gd name="connsiteX1" fmla="*/ 9156972 w 9157401"/>
              <a:gd name="connsiteY1" fmla="*/ 42406 h 5491138"/>
              <a:gd name="connsiteX2" fmla="*/ 9150504 w 9157401"/>
              <a:gd name="connsiteY2" fmla="*/ 4512786 h 5491138"/>
              <a:gd name="connsiteX3" fmla="*/ 0 w 9157401"/>
              <a:gd name="connsiteY3" fmla="*/ 5452586 h 5491138"/>
              <a:gd name="connsiteX4" fmla="*/ 1994 w 9157401"/>
              <a:gd name="connsiteY4" fmla="*/ 1257610 h 5491138"/>
              <a:gd name="connsiteX0" fmla="*/ 1241 w 9156648"/>
              <a:gd name="connsiteY0" fmla="*/ 1257610 h 5572429"/>
              <a:gd name="connsiteX1" fmla="*/ 9156219 w 9156648"/>
              <a:gd name="connsiteY1" fmla="*/ 42406 h 5572429"/>
              <a:gd name="connsiteX2" fmla="*/ 9149751 w 9156648"/>
              <a:gd name="connsiteY2" fmla="*/ 4512786 h 5572429"/>
              <a:gd name="connsiteX3" fmla="*/ 5717 w 9156648"/>
              <a:gd name="connsiteY3" fmla="*/ 5538850 h 5572429"/>
              <a:gd name="connsiteX4" fmla="*/ 1241 w 9156648"/>
              <a:gd name="connsiteY4" fmla="*/ 1257610 h 5572429"/>
              <a:gd name="connsiteX0" fmla="*/ 1241 w 9156648"/>
              <a:gd name="connsiteY0" fmla="*/ 1257610 h 5569239"/>
              <a:gd name="connsiteX1" fmla="*/ 9156219 w 9156648"/>
              <a:gd name="connsiteY1" fmla="*/ 42406 h 5569239"/>
              <a:gd name="connsiteX2" fmla="*/ 9149751 w 9156648"/>
              <a:gd name="connsiteY2" fmla="*/ 4443775 h 5569239"/>
              <a:gd name="connsiteX3" fmla="*/ 5717 w 9156648"/>
              <a:gd name="connsiteY3" fmla="*/ 5538850 h 5569239"/>
              <a:gd name="connsiteX4" fmla="*/ 1241 w 9156648"/>
              <a:gd name="connsiteY4" fmla="*/ 1257610 h 5569239"/>
              <a:gd name="connsiteX0" fmla="*/ 1241 w 9156648"/>
              <a:gd name="connsiteY0" fmla="*/ 1257610 h 5575835"/>
              <a:gd name="connsiteX1" fmla="*/ 9156219 w 9156648"/>
              <a:gd name="connsiteY1" fmla="*/ 42406 h 5575835"/>
              <a:gd name="connsiteX2" fmla="*/ 9149751 w 9156648"/>
              <a:gd name="connsiteY2" fmla="*/ 4443775 h 5575835"/>
              <a:gd name="connsiteX3" fmla="*/ 5717 w 9156648"/>
              <a:gd name="connsiteY3" fmla="*/ 5538850 h 5575835"/>
              <a:gd name="connsiteX4" fmla="*/ 1241 w 9156648"/>
              <a:gd name="connsiteY4" fmla="*/ 1257610 h 5575835"/>
              <a:gd name="connsiteX0" fmla="*/ 1241 w 9156648"/>
              <a:gd name="connsiteY0" fmla="*/ 1257610 h 5577348"/>
              <a:gd name="connsiteX1" fmla="*/ 9156219 w 9156648"/>
              <a:gd name="connsiteY1" fmla="*/ 42406 h 5577348"/>
              <a:gd name="connsiteX2" fmla="*/ 9149751 w 9156648"/>
              <a:gd name="connsiteY2" fmla="*/ 4443775 h 5577348"/>
              <a:gd name="connsiteX3" fmla="*/ 5717 w 9156648"/>
              <a:gd name="connsiteY3" fmla="*/ 5538850 h 5577348"/>
              <a:gd name="connsiteX4" fmla="*/ 1241 w 9156648"/>
              <a:gd name="connsiteY4" fmla="*/ 1257610 h 5577348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65951 h 5585174"/>
              <a:gd name="connsiteX1" fmla="*/ 9156219 w 9156648"/>
              <a:gd name="connsiteY1" fmla="*/ 42121 h 5585174"/>
              <a:gd name="connsiteX2" fmla="*/ 9149751 w 9156648"/>
              <a:gd name="connsiteY2" fmla="*/ 4452116 h 5585174"/>
              <a:gd name="connsiteX3" fmla="*/ 5717 w 9156648"/>
              <a:gd name="connsiteY3" fmla="*/ 5547191 h 5585174"/>
              <a:gd name="connsiteX4" fmla="*/ 1241 w 9156648"/>
              <a:gd name="connsiteY4" fmla="*/ 1265951 h 5585174"/>
              <a:gd name="connsiteX0" fmla="*/ 926 w 9156333"/>
              <a:gd name="connsiteY0" fmla="*/ 1265951 h 5585174"/>
              <a:gd name="connsiteX1" fmla="*/ 9155904 w 9156333"/>
              <a:gd name="connsiteY1" fmla="*/ 42121 h 5585174"/>
              <a:gd name="connsiteX2" fmla="*/ 9149436 w 9156333"/>
              <a:gd name="connsiteY2" fmla="*/ 4452116 h 5585174"/>
              <a:gd name="connsiteX3" fmla="*/ 11872 w 9156333"/>
              <a:gd name="connsiteY3" fmla="*/ 5547191 h 5585174"/>
              <a:gd name="connsiteX4" fmla="*/ 926 w 9156333"/>
              <a:gd name="connsiteY4" fmla="*/ 1265951 h 55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333" h="5585174">
                <a:moveTo>
                  <a:pt x="926" y="1265951"/>
                </a:moveTo>
                <a:cubicBezTo>
                  <a:pt x="1078467" y="846240"/>
                  <a:pt x="4540812" y="-224607"/>
                  <a:pt x="9155904" y="42121"/>
                </a:cubicBezTo>
                <a:cubicBezTo>
                  <a:pt x="9158726" y="1606691"/>
                  <a:pt x="9146614" y="2887546"/>
                  <a:pt x="9149436" y="4452116"/>
                </a:cubicBezTo>
                <a:cubicBezTo>
                  <a:pt x="6384260" y="5329880"/>
                  <a:pt x="3358374" y="5713703"/>
                  <a:pt x="11872" y="5547191"/>
                </a:cubicBezTo>
                <a:cubicBezTo>
                  <a:pt x="17516" y="3999555"/>
                  <a:pt x="-4718" y="2813587"/>
                  <a:pt x="926" y="1265951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39" b="4518"/>
          <a:stretch/>
        </p:blipFill>
        <p:spPr>
          <a:xfrm>
            <a:off x="-11288" y="5141343"/>
            <a:ext cx="12203288" cy="137160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3" y="3392752"/>
            <a:ext cx="10972799" cy="959115"/>
          </a:xfrm>
          <a:prstGeom prst="rect">
            <a:avLst/>
          </a:prstGeom>
        </p:spPr>
        <p:txBody>
          <a:bodyPr/>
          <a:lstStyle>
            <a:lvl1pPr algn="l">
              <a:defRPr sz="3500" cap="all" baseline="0">
                <a:solidFill>
                  <a:srgbClr val="2436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699911" y="4385736"/>
            <a:ext cx="10972799" cy="48259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aseline="0">
                <a:solidFill>
                  <a:srgbClr val="24367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9911" y="3053201"/>
            <a:ext cx="10826044" cy="3322200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2" y="1885901"/>
            <a:ext cx="10826043" cy="665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699911" y="2500699"/>
            <a:ext cx="9031111" cy="482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aseline="0">
                <a:solidFill>
                  <a:srgbClr val="24367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2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99913" y="3064934"/>
            <a:ext cx="5181599" cy="33104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6344357" y="3064934"/>
            <a:ext cx="5181599" cy="33104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2" y="1885901"/>
            <a:ext cx="10826043" cy="665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94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1"/>
          </p:nvPr>
        </p:nvSpPr>
        <p:spPr>
          <a:xfrm>
            <a:off x="699911" y="3064933"/>
            <a:ext cx="2506132" cy="331046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5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idx="1"/>
          </p:nvPr>
        </p:nvSpPr>
        <p:spPr>
          <a:xfrm>
            <a:off x="3499557" y="3064934"/>
            <a:ext cx="8026399" cy="33104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2" y="1885901"/>
            <a:ext cx="10826043" cy="665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13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idx="10"/>
          </p:nvPr>
        </p:nvSpPr>
        <p:spPr>
          <a:xfrm>
            <a:off x="699912" y="4478866"/>
            <a:ext cx="2492229" cy="164253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5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idx="11"/>
          </p:nvPr>
        </p:nvSpPr>
        <p:spPr>
          <a:xfrm>
            <a:off x="699912" y="2674496"/>
            <a:ext cx="2492229" cy="164253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5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3533422" y="1551695"/>
            <a:ext cx="7992532" cy="11228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3533422" y="2674496"/>
            <a:ext cx="7992533" cy="3446905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969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/>
          <p:cNvSpPr>
            <a:spLocks noGrp="1"/>
          </p:cNvSpPr>
          <p:nvPr>
            <p:ph type="pic" idx="10"/>
          </p:nvPr>
        </p:nvSpPr>
        <p:spPr>
          <a:xfrm>
            <a:off x="541869" y="4994694"/>
            <a:ext cx="2650272" cy="138070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3533422" y="1551695"/>
            <a:ext cx="7992532" cy="11228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3533422" y="2674496"/>
            <a:ext cx="7992533" cy="3700905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1"/>
          </p:nvPr>
        </p:nvSpPr>
        <p:spPr>
          <a:xfrm>
            <a:off x="541869" y="3502323"/>
            <a:ext cx="2650272" cy="138070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2"/>
          </p:nvPr>
        </p:nvSpPr>
        <p:spPr>
          <a:xfrm>
            <a:off x="541869" y="1992702"/>
            <a:ext cx="2650272" cy="138070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41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99912" y="2433200"/>
            <a:ext cx="4684888" cy="21134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2"/>
          </p:nvPr>
        </p:nvSpPr>
        <p:spPr>
          <a:xfrm>
            <a:off x="699912" y="4699000"/>
            <a:ext cx="4684888" cy="1549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aseline="0">
                <a:solidFill>
                  <a:srgbClr val="24367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0"/>
          </p:nvPr>
        </p:nvSpPr>
        <p:spPr>
          <a:xfrm>
            <a:off x="5960534" y="1642534"/>
            <a:ext cx="5565421" cy="47328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093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97"/>
          <a:stretch/>
        </p:blipFill>
        <p:spPr>
          <a:xfrm>
            <a:off x="0" y="-1"/>
            <a:ext cx="12192000" cy="222561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1142123" y="6467845"/>
            <a:ext cx="1998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02D057-131E-4A17-99D3-F05C021ECCBC}" type="slidenum">
              <a:rPr lang="de-DE" sz="1000" smtClean="0">
                <a:solidFill>
                  <a:srgbClr val="2436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rgbClr val="2436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7" y="407220"/>
            <a:ext cx="2474184" cy="5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2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75" r:id="rId3"/>
    <p:sldLayoutId id="2147483673" r:id="rId4"/>
    <p:sldLayoutId id="2147483683" r:id="rId5"/>
    <p:sldLayoutId id="2147483677" r:id="rId6"/>
    <p:sldLayoutId id="2147483681" r:id="rId7"/>
    <p:sldLayoutId id="2147483678" r:id="rId8"/>
    <p:sldLayoutId id="214748368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F02DB520-2710-46EA-88C5-E7C19545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5" y="2037891"/>
            <a:ext cx="9708203" cy="904544"/>
          </a:xfrm>
          <a:solidFill>
            <a:srgbClr val="FFFFFF">
              <a:alpha val="83137"/>
            </a:srgbClr>
          </a:solidFill>
        </p:spPr>
        <p:txBody>
          <a:bodyPr lIns="1080000" anchor="ctr"/>
          <a:lstStyle/>
          <a:p>
            <a:pPr algn="ctr"/>
            <a:r>
              <a:rPr lang="en-US" sz="3200" dirty="0"/>
              <a:t>Implementation and Analysis of a Machine Learning Approach to long-term Value Investing</a:t>
            </a:r>
            <a:endParaRPr lang="de-DE" sz="320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A1CEB0E-07F0-48E4-BA3E-210250AB5D19}"/>
              </a:ext>
            </a:extLst>
          </p:cNvPr>
          <p:cNvSpPr txBox="1">
            <a:spLocks/>
          </p:cNvSpPr>
          <p:nvPr/>
        </p:nvSpPr>
        <p:spPr>
          <a:xfrm>
            <a:off x="1029730" y="4367837"/>
            <a:ext cx="8246076" cy="904544"/>
          </a:xfrm>
          <a:prstGeom prst="rect">
            <a:avLst/>
          </a:prstGeom>
          <a:solidFill>
            <a:srgbClr val="FFFFFF">
              <a:alpha val="83137"/>
            </a:srgbClr>
          </a:solidFill>
        </p:spPr>
        <p:txBody>
          <a:bodyPr lIns="108000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baseline="0">
                <a:solidFill>
                  <a:srgbClr val="2436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1800" cap="none" dirty="0">
                <a:solidFill>
                  <a:srgbClr val="002060"/>
                </a:solidFill>
              </a:rPr>
              <a:t>Daniel Netzl</a:t>
            </a:r>
            <a:br>
              <a:rPr lang="en-US" sz="1800" cap="none" dirty="0">
                <a:solidFill>
                  <a:srgbClr val="002060"/>
                </a:solidFill>
              </a:rPr>
            </a:br>
            <a:r>
              <a:rPr lang="en-US" sz="1800" cap="none" dirty="0">
                <a:solidFill>
                  <a:srgbClr val="002060"/>
                </a:solidFill>
              </a:rPr>
              <a:t>20/1/0855/011</a:t>
            </a:r>
          </a:p>
          <a:p>
            <a:pPr algn="ctr"/>
            <a:r>
              <a:rPr lang="en-US" sz="1800" cap="none" dirty="0">
                <a:solidFill>
                  <a:srgbClr val="002060"/>
                </a:solidFill>
              </a:rPr>
              <a:t>Bachelor Exposé </a:t>
            </a:r>
            <a:endParaRPr lang="de-DE" sz="1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F6DC47-3E16-EA53-A107-2C1AAFD02996}"/>
              </a:ext>
            </a:extLst>
          </p:cNvPr>
          <p:cNvSpPr txBox="1"/>
          <p:nvPr/>
        </p:nvSpPr>
        <p:spPr>
          <a:xfrm>
            <a:off x="2805953" y="3423718"/>
            <a:ext cx="658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Minimize Risk while Maximizing Cash Flow through Stock Picking Based on Fundamental Company Data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087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</a:t>
            </a:r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  <a:p>
            <a:r>
              <a:rPr lang="de-DE" dirty="0"/>
              <a:t>Background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Experimental Setup</a:t>
            </a:r>
          </a:p>
          <a:p>
            <a:r>
              <a:rPr lang="de-DE" dirty="0"/>
              <a:t>Evaluation Plan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35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5AC32C-38D3-4B6B-AB98-725BC013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tactics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frequently</a:t>
            </a:r>
            <a:r>
              <a:rPr lang="de-DE" dirty="0"/>
              <a:t> fail</a:t>
            </a:r>
          </a:p>
          <a:p>
            <a:r>
              <a:rPr lang="de-DE" dirty="0"/>
              <a:t>Risk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underestimated</a:t>
            </a:r>
            <a:endParaRPr lang="de-DE" dirty="0"/>
          </a:p>
          <a:p>
            <a:r>
              <a:rPr lang="de-DE" dirty="0"/>
              <a:t>Self-</a:t>
            </a:r>
            <a:r>
              <a:rPr lang="de-DE" dirty="0" err="1"/>
              <a:t>proclaimed</a:t>
            </a:r>
            <a:r>
              <a:rPr lang="de-DE" dirty="0"/>
              <a:t> „</a:t>
            </a:r>
            <a:r>
              <a:rPr lang="de-DE" dirty="0" err="1"/>
              <a:t>gurus</a:t>
            </a:r>
            <a:r>
              <a:rPr lang="de-DE" dirty="0"/>
              <a:t>“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  <a:p>
            <a:r>
              <a:rPr lang="en-US" dirty="0"/>
              <a:t>Generation Z naively fall prey to Wall Street’s fads</a:t>
            </a:r>
          </a:p>
          <a:p>
            <a:endParaRPr lang="en-US" dirty="0"/>
          </a:p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Create an algorithm that aids in the making of sound financial decisions by predicting the intrinsic value of a company</a:t>
            </a:r>
          </a:p>
          <a:p>
            <a:pPr lvl="1"/>
            <a:r>
              <a:rPr lang="en-US" dirty="0"/>
              <a:t>Outperform the benchmark index Vanguard FTSE All-World High Dividend Yield Index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8FBCC-121C-48A0-AFB5-57125A0D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C5CDB-9C7A-435F-A163-2049E2F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3FB20-D456-4F1F-84EF-C7D6C5A6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1" y="3053201"/>
            <a:ext cx="10826044" cy="1757696"/>
          </a:xfrm>
        </p:spPr>
        <p:txBody>
          <a:bodyPr/>
          <a:lstStyle/>
          <a:p>
            <a:r>
              <a:rPr lang="en-US" dirty="0"/>
              <a:t>Very little research has been done</a:t>
            </a:r>
          </a:p>
          <a:p>
            <a:r>
              <a:rPr lang="en-US" dirty="0"/>
              <a:t>Popular research is based on high-frequency trading</a:t>
            </a:r>
          </a:p>
          <a:p>
            <a:endParaRPr lang="en-US" dirty="0"/>
          </a:p>
          <a:p>
            <a:r>
              <a:rPr lang="en-US" dirty="0" err="1"/>
              <a:t>Amel</a:t>
            </a:r>
            <a:r>
              <a:rPr lang="en-US" dirty="0"/>
              <a:t>-Zadeh et al.[1] explored machine learning algorithms based on financial statement data</a:t>
            </a:r>
          </a:p>
          <a:p>
            <a:r>
              <a:rPr lang="en-US" dirty="0"/>
              <a:t>Neural Networks and Random Forest are benchmarked to OLS linear and Lasso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D71AC-E757-4913-A8C4-5D9948D9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04C0-383A-4A74-A097-A1F93CD7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8B150-510D-46F8-81C1-3F4462B759E9}"/>
              </a:ext>
            </a:extLst>
          </p:cNvPr>
          <p:cNvSpPr txBox="1"/>
          <p:nvPr/>
        </p:nvSpPr>
        <p:spPr>
          <a:xfrm>
            <a:off x="591947" y="5814380"/>
            <a:ext cx="9560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[1] A. </a:t>
            </a:r>
            <a:r>
              <a:rPr lang="en-US" sz="800" dirty="0" err="1"/>
              <a:t>Amel</a:t>
            </a:r>
            <a:r>
              <a:rPr lang="en-US" sz="800" dirty="0"/>
              <a:t>-Zadeh, J.-P. </a:t>
            </a:r>
            <a:r>
              <a:rPr lang="en-US" sz="800" dirty="0" err="1"/>
              <a:t>Calliess</a:t>
            </a:r>
            <a:r>
              <a:rPr lang="en-US" sz="800" dirty="0"/>
              <a:t>, D. Kaiser, and S. Roberts, “Machine </a:t>
            </a:r>
            <a:r>
              <a:rPr lang="en-US" sz="800" dirty="0" err="1"/>
              <a:t>learningbased</a:t>
            </a:r>
            <a:r>
              <a:rPr lang="en-US" sz="800" dirty="0"/>
              <a:t> financial statement analysis.” University of Oxford, 2020. [Online]. Available: https://papers.ssrn.com/sol3/papers.cfm?abstract_id=3520684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232496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7462B-00EB-4E24-919D-44145995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Machine Learning models are trained to understand relation between given features and analytic calculations of the intrinsic value</a:t>
            </a:r>
          </a:p>
          <a:p>
            <a:r>
              <a:rPr lang="en-US" dirty="0"/>
              <a:t>Analytical calculations used are Discounted Cashflow (DCF), Benjamin Graham Stock Valuation Formula &amp; Earnings Power Value (EPV)</a:t>
            </a:r>
          </a:p>
          <a:p>
            <a:r>
              <a:rPr lang="en-US" dirty="0"/>
              <a:t>Output of the algorithm is one of three signals: “Buy”, “Hold”, “Sell”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191B7-B210-4A1C-83E6-57D078DE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7BF60-9F75-4604-B9EC-2B4A5EA4F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08594-5E8E-4A17-8C0A-E4F8CEF3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Neural Network structure to fit a sequence of linear functions together with some non-linearity (activation function) to the input features</a:t>
            </a:r>
          </a:p>
          <a:p>
            <a:r>
              <a:rPr lang="en-US" dirty="0"/>
              <a:t>Random Forest for regression to predict intrinsic value</a:t>
            </a:r>
          </a:p>
          <a:p>
            <a:r>
              <a:rPr lang="en-US" dirty="0"/>
              <a:t>Less complex OLS and Lasso linear regressions to compare results and check justifiability of complex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25045-D654-4D0E-BDFC-952AE94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8FA6-7060-4D27-909A-C0056278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756125-59B4-5419-A61B-C007DC10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81" y="4443464"/>
            <a:ext cx="3957637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2C5C6-0947-420E-A0BA-9DEFDEBF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Ingestion </a:t>
            </a:r>
            <a:r>
              <a:rPr lang="de-DE" dirty="0" err="1"/>
              <a:t>from</a:t>
            </a:r>
            <a:r>
              <a:rPr lang="de-DE" dirty="0"/>
              <a:t> online APIs </a:t>
            </a:r>
            <a:r>
              <a:rPr lang="de-DE" dirty="0" err="1"/>
              <a:t>YahooFinance</a:t>
            </a:r>
            <a:r>
              <a:rPr lang="de-DE" dirty="0"/>
              <a:t> &amp; Finviz.com</a:t>
            </a:r>
          </a:p>
          <a:p>
            <a:r>
              <a:rPr lang="de-DE" dirty="0" err="1"/>
              <a:t>Explore</a:t>
            </a:r>
            <a:r>
              <a:rPr lang="de-DE" dirty="0"/>
              <a:t> reliable and </a:t>
            </a:r>
            <a:r>
              <a:rPr lang="de-DE" dirty="0" err="1"/>
              <a:t>consistant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qualitative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 and </a:t>
            </a:r>
            <a:r>
              <a:rPr lang="de-DE" dirty="0" err="1"/>
              <a:t>engineering</a:t>
            </a:r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/>
              <a:t>Fit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/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 (</a:t>
            </a:r>
            <a:r>
              <a:rPr lang="de-DE" dirty="0" err="1"/>
              <a:t>based</a:t>
            </a:r>
            <a:r>
              <a:rPr lang="de-DE" dirty="0"/>
              <a:t> on CRISP-DM)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94955-AE35-405D-9541-50EEB54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Experimental Setup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E3CF5-70DA-43A6-8417-C3A856FB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4256E0-695D-EF71-6B39-DA357B1DD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46" y="3751169"/>
            <a:ext cx="58388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4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640F5B-4FB3-4ABD-BCB5-62FDAAD0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One-year sliding window to create training and test samples</a:t>
            </a:r>
          </a:p>
          <a:p>
            <a:r>
              <a:rPr lang="en-US" dirty="0"/>
              <a:t>Simulate trades of proposed undervalued stocks</a:t>
            </a:r>
          </a:p>
          <a:p>
            <a:r>
              <a:rPr lang="en-US" dirty="0"/>
              <a:t>Calculate returns inside each sliding window and after whole period of holding the stock </a:t>
            </a:r>
          </a:p>
          <a:p>
            <a:r>
              <a:rPr lang="en-US" dirty="0"/>
              <a:t>Compare returns of selected stocks to benchmark index</a:t>
            </a:r>
          </a:p>
          <a:p>
            <a:r>
              <a:rPr lang="en-US" dirty="0"/>
              <a:t>Early stopping if signal changes to “Sell”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0B3B2-7E38-4AD4-897B-78F3DC26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Plan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4C8D-51C9-458F-B13E-9D59142F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42E676-CAD5-55CD-68F6-18CF4348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52" y="4940211"/>
            <a:ext cx="3370065" cy="7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8F2C5-2112-4FB3-84EA-E12BA7E6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establish</a:t>
            </a:r>
            <a:r>
              <a:rPr lang="de-DE" dirty="0"/>
              <a:t> an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investing</a:t>
            </a:r>
            <a:r>
              <a:rPr lang="de-DE" dirty="0"/>
              <a:t> </a:t>
            </a:r>
            <a:r>
              <a:rPr lang="de-DE" dirty="0" err="1"/>
              <a:t>defensively</a:t>
            </a:r>
            <a:r>
              <a:rPr lang="de-DE" dirty="0"/>
              <a:t> and </a:t>
            </a:r>
            <a:r>
              <a:rPr lang="de-DE" dirty="0" err="1"/>
              <a:t>accurately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inexpensive</a:t>
            </a:r>
            <a:r>
              <a:rPr lang="de-DE" dirty="0"/>
              <a:t> </a:t>
            </a:r>
            <a:r>
              <a:rPr lang="de-DE" dirty="0" err="1"/>
              <a:t>equities</a:t>
            </a:r>
            <a:endParaRPr lang="de-DE" dirty="0"/>
          </a:p>
          <a:p>
            <a:r>
              <a:rPr lang="de-DE" dirty="0"/>
              <a:t>Machine Learning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uncover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Research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ground-breaking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investing</a:t>
            </a:r>
            <a:endParaRPr lang="de-DE" dirty="0"/>
          </a:p>
          <a:p>
            <a:r>
              <a:rPr lang="de-DE" dirty="0"/>
              <a:t>Job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regarded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Hope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outcomes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attract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and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2FFB3-B685-470B-906E-524673C0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0C6BE-6E1D-4316-93FD-5886B970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619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IM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8D8D8"/>
      </a:accent1>
      <a:accent2>
        <a:srgbClr val="243672"/>
      </a:accent2>
      <a:accent3>
        <a:srgbClr val="E40045"/>
      </a:accent3>
      <a:accent4>
        <a:srgbClr val="BFBFBF"/>
      </a:accent4>
      <a:accent5>
        <a:srgbClr val="A5A5A5"/>
      </a:accent5>
      <a:accent6>
        <a:srgbClr val="7F7F7F"/>
      </a:accent6>
      <a:hlink>
        <a:srgbClr val="243672"/>
      </a:hlink>
      <a:folHlink>
        <a:srgbClr val="243672"/>
      </a:folHlink>
    </a:clrScheme>
    <a:fontScheme name="IM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C_Präsentation_16_9" id="{AAEEF6C8-9096-4632-818B-6BAC71D0CB84}" vid="{5E67FA83-4B47-44A0-B304-63C93D325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e2c2537-b06a-4c75-9dd5-9ebd467710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8EE58D71A194292F01DADC9E1969B" ma:contentTypeVersion="1" ma:contentTypeDescription="Create a new document." ma:contentTypeScope="" ma:versionID="d705c3b934b329a65ebf1460b1fc8eb2">
  <xsd:schema xmlns:xsd="http://www.w3.org/2001/XMLSchema" xmlns:xs="http://www.w3.org/2001/XMLSchema" xmlns:p="http://schemas.microsoft.com/office/2006/metadata/properties" xmlns:ns2="5e2c2537-b06a-4c75-9dd5-9ebd467710e3" targetNamespace="http://schemas.microsoft.com/office/2006/metadata/properties" ma:root="true" ma:fieldsID="0bce6f12c2452beb86b7ed10873e7b8c" ns2:_="">
    <xsd:import namespace="5e2c2537-b06a-4c75-9dd5-9ebd467710e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c2537-b06a-4c75-9dd5-9ebd467710e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AA2EB-F279-4542-9E83-0359C1F86D0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6a2240f-dcf6-41bf-861c-86ac8582ba34"/>
    <ds:schemaRef ds:uri="http://schemas.microsoft.com/office/2006/documentManagement/types"/>
    <ds:schemaRef ds:uri="http://schemas.microsoft.com/office/infopath/2007/PartnerControls"/>
    <ds:schemaRef ds:uri="e20d68c5-9472-4a78-bb58-fa3141b8e497"/>
    <ds:schemaRef ds:uri="http://www.w3.org/XML/1998/namespace"/>
    <ds:schemaRef ds:uri="http://purl.org/dc/dcmitype/"/>
    <ds:schemaRef ds:uri="5e2c2537-b06a-4c75-9dd5-9ebd467710e3"/>
  </ds:schemaRefs>
</ds:datastoreItem>
</file>

<file path=customXml/itemProps2.xml><?xml version="1.0" encoding="utf-8"?>
<ds:datastoreItem xmlns:ds="http://schemas.openxmlformats.org/officeDocument/2006/customXml" ds:itemID="{F60FE663-6753-4343-B942-3459345A5E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8CBB2-1A8C-4C15-96E6-74E6C6E99D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c2537-b06a-4c75-9dd5-9ebd46771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IMC_Präsentation_16_9</Template>
  <TotalTime>0</TotalTime>
  <Words>469</Words>
  <Application>Microsoft Office PowerPoint</Application>
  <PresentationFormat>Breitbild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Benutzerdefiniertes Design</vt:lpstr>
      <vt:lpstr>Implementation and Analysis of a Machine Learning Approach to long-term Value Investing</vt:lpstr>
      <vt:lpstr>Outline</vt:lpstr>
      <vt:lpstr>Motivation</vt:lpstr>
      <vt:lpstr>State of the art</vt:lpstr>
      <vt:lpstr>Background</vt:lpstr>
      <vt:lpstr>Models</vt:lpstr>
      <vt:lpstr>Experimental Setup</vt:lpstr>
      <vt:lpstr>Evaluation Plan</vt:lpstr>
      <vt:lpstr>Conclusion</vt:lpstr>
    </vt:vector>
  </TitlesOfParts>
  <Company>IMC Fachhochschule Krems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 (sub-title)       Student Name</dc:title>
  <dc:creator>Sarita Paudel</dc:creator>
  <cp:lastModifiedBy>Daniel Netzl</cp:lastModifiedBy>
  <cp:revision>2</cp:revision>
  <cp:lastPrinted>2014-09-03T11:09:22Z</cp:lastPrinted>
  <dcterms:created xsi:type="dcterms:W3CDTF">2022-04-12T11:57:45Z</dcterms:created>
  <dcterms:modified xsi:type="dcterms:W3CDTF">2022-06-01T08:51:31Z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0x0101001488EE58D71A194292F01DADC9E1969B</vt:lpwstr>
  </property>
</Properties>
</file>