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56122" autoAdjust="0"/>
  </p:normalViewPr>
  <p:slideViewPr>
    <p:cSldViewPr snapToGrid="0">
      <p:cViewPr varScale="1">
        <p:scale>
          <a:sx n="38" d="100"/>
          <a:sy n="38" d="100"/>
        </p:scale>
        <p:origin x="1340" y="56"/>
      </p:cViewPr>
      <p:guideLst/>
    </p:cSldViewPr>
  </p:slideViewPr>
  <p:notesTextViewPr>
    <p:cViewPr>
      <p:scale>
        <a:sx n="3" d="2"/>
        <a:sy n="3" d="2"/>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74329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a:t>, Mitch </a:t>
            </a:r>
            <a:r>
              <a:rPr lang="en-US" sz="2400" dirty="0"/>
              <a:t>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solidFill>
                  <a:schemeClr val="bg2">
                    <a:lumMod val="50000"/>
                  </a:schemeClr>
                </a:solidFill>
              </a:rPr>
              <a:t>Satisfaction Conditions</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20919</TotalTime>
  <Words>3123</Words>
  <Application>Microsoft Office PowerPoint</Application>
  <PresentationFormat>Widescreen</PresentationFormat>
  <Paragraphs>344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Consolas</vt:lpstr>
      <vt:lpstr>Verdana</vt:lpstr>
      <vt:lpstr>Calibri</vt:lpstr>
      <vt:lpstr>Arial</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Satisfaction Conditions</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Mitchell Wand</dc:creator>
  <cp:lastModifiedBy>Bhutta, Adeel</cp:lastModifiedBy>
  <cp:revision>208</cp:revision>
  <dcterms:created xsi:type="dcterms:W3CDTF">2021-01-07T15:19:22Z</dcterms:created>
  <dcterms:modified xsi:type="dcterms:W3CDTF">2022-09-14T03:15:20Z</dcterms:modified>
</cp:coreProperties>
</file>