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54308-5F2F-40C8-A19F-CD2A024C639D}" v="1" dt="2022-09-09T02:31:31.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a:t>
            </a:r>
          </a:p>
          <a:p>
            <a:r>
              <a:rPr lang="en-US" dirty="0"/>
              <a:t>The overall grading breakdown is:</a:t>
            </a:r>
          </a:p>
          <a:p>
            <a:pPr lvl="1"/>
            <a:r>
              <a:rPr lang="en-US" dirty="0"/>
              <a:t>30% Assignments (i.e., the Individual Project)</a:t>
            </a:r>
          </a:p>
          <a:p>
            <a:pPr lvl="1"/>
            <a:r>
              <a:rPr lang="en-US" dirty="0"/>
              <a:t>40% Team Project</a:t>
            </a:r>
          </a:p>
          <a:p>
            <a:pPr lvl="1"/>
            <a:r>
              <a:rPr lang="en-US" dirty="0"/>
              <a:t>10% Quizzes and in-class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the codebase.</a:t>
            </a:r>
          </a:p>
          <a:p>
            <a:r>
              <a:rPr lang="en-US" dirty="0"/>
              <a:t>You will propose new features that will be implemented as part of team project</a:t>
            </a:r>
          </a:p>
          <a:p>
            <a:r>
              <a:rPr lang="en-US" dirty="0"/>
              <a:t>Further breakdown of team project grade (i.e., 40%) is:</a:t>
            </a:r>
          </a:p>
          <a:p>
            <a:pPr lvl="1"/>
            <a:r>
              <a:rPr lang="en-US" dirty="0"/>
              <a:t>30% Features and Testing</a:t>
            </a:r>
          </a:p>
          <a:p>
            <a:pPr lvl="1"/>
            <a:r>
              <a:rPr lang="en-US" dirty="0"/>
              <a:t>20% Project Pitch / Plan</a:t>
            </a:r>
          </a:p>
          <a:p>
            <a:pPr lvl="1"/>
            <a:r>
              <a:rPr lang="en-US" dirty="0"/>
              <a:t>15% Meetings and Evidence of work</a:t>
            </a:r>
          </a:p>
          <a:p>
            <a:pPr lvl="1"/>
            <a:r>
              <a:rPr lang="en-US" dirty="0"/>
              <a:t>35%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will be utilized, and Individual contributions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7 days 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5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059008"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&amp; 3</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(https://neu-se.github.io/CS4530-Fall-2022)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195 students and 10 teaching assistants.</a:t>
            </a:r>
          </a:p>
          <a:p>
            <a:r>
              <a:rPr lang="en-US" dirty="0"/>
              <a:t>Their pictures will be on the website as soon as we collect them</a:t>
            </a:r>
          </a:p>
          <a:p>
            <a:pPr marL="0" indent="0">
              <a:buNone/>
            </a:pPr>
            <a:r>
              <a:rPr lang="en-US" dirty="0">
                <a:hlinkClick r:id="rId2"/>
              </a:rPr>
              <a:t>https://neu-se.github.io/CS4530-Fall-2022/</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1405</Words>
  <Application>Microsoft Office PowerPoint</Application>
  <PresentationFormat>Widescreen</PresentationFormat>
  <Paragraphs>170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Mitchell Wand</dc:creator>
  <cp:lastModifiedBy>Bhutta, Adeel</cp:lastModifiedBy>
  <cp:revision>59</cp:revision>
  <dcterms:created xsi:type="dcterms:W3CDTF">2021-01-07T15:19:22Z</dcterms:created>
  <dcterms:modified xsi:type="dcterms:W3CDTF">2022-09-14T03:14:34Z</dcterms:modified>
</cp:coreProperties>
</file>