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485" r:id="rId2"/>
    <p:sldId id="486" r:id="rId3"/>
    <p:sldId id="500" r:id="rId4"/>
    <p:sldId id="498" r:id="rId5"/>
    <p:sldId id="495" r:id="rId6"/>
    <p:sldId id="499" r:id="rId7"/>
    <p:sldId id="496" r:id="rId8"/>
    <p:sldId id="433" r:id="rId9"/>
    <p:sldId id="445" r:id="rId10"/>
    <p:sldId id="447" r:id="rId11"/>
    <p:sldId id="488" r:id="rId12"/>
    <p:sldId id="435" r:id="rId13"/>
    <p:sldId id="507" r:id="rId14"/>
    <p:sldId id="457" r:id="rId15"/>
    <p:sldId id="458" r:id="rId16"/>
    <p:sldId id="459" r:id="rId17"/>
    <p:sldId id="460" r:id="rId18"/>
    <p:sldId id="448" r:id="rId19"/>
    <p:sldId id="501" r:id="rId20"/>
    <p:sldId id="502" r:id="rId21"/>
    <p:sldId id="406" r:id="rId22"/>
    <p:sldId id="379" r:id="rId23"/>
    <p:sldId id="378" r:id="rId24"/>
    <p:sldId id="380" r:id="rId25"/>
    <p:sldId id="503" r:id="rId26"/>
    <p:sldId id="504" r:id="rId27"/>
    <p:sldId id="505" r:id="rId28"/>
    <p:sldId id="463" r:id="rId29"/>
    <p:sldId id="506" r:id="rId30"/>
    <p:sldId id="464" r:id="rId31"/>
    <p:sldId id="465" r:id="rId32"/>
    <p:sldId id="466" r:id="rId33"/>
    <p:sldId id="451" r:id="rId34"/>
    <p:sldId id="489" r:id="rId35"/>
    <p:sldId id="467" r:id="rId36"/>
    <p:sldId id="468" r:id="rId37"/>
    <p:sldId id="469" r:id="rId38"/>
    <p:sldId id="470" r:id="rId39"/>
    <p:sldId id="456" r:id="rId40"/>
    <p:sldId id="472" r:id="rId41"/>
    <p:sldId id="471" r:id="rId42"/>
    <p:sldId id="490" r:id="rId43"/>
    <p:sldId id="491" r:id="rId44"/>
    <p:sldId id="492" r:id="rId45"/>
    <p:sldId id="493" r:id="rId46"/>
    <p:sldId id="494" r:id="rId47"/>
    <p:sldId id="487"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Ink Free" panose="03080402000500000000" pitchFamily="66" charset="0"/>
      <p:regular r:id="rId58"/>
    </p:embeddedFont>
    <p:embeddedFont>
      <p:font typeface="Open Sans ExtraBold" panose="020B0906030804020204" pitchFamily="34" charset="0"/>
      <p:bold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5"/>
            <p14:sldId id="499"/>
            <p14:sldId id="496"/>
            <p14:sldId id="433"/>
            <p14:sldId id="445"/>
            <p14:sldId id="447"/>
            <p14:sldId id="488"/>
            <p14:sldId id="435"/>
            <p14:sldId id="507"/>
            <p14:sldId id="457"/>
            <p14:sldId id="458"/>
            <p14:sldId id="459"/>
            <p14:sldId id="460"/>
            <p14:sldId id="448"/>
            <p14:sldId id="501"/>
            <p14:sldId id="502"/>
            <p14:sldId id="406"/>
            <p14:sldId id="379"/>
            <p14:sldId id="378"/>
            <p14:sldId id="380"/>
            <p14:sldId id="503"/>
            <p14:sldId id="504"/>
            <p14:sldId id="505"/>
            <p14:sldId id="463"/>
            <p14:sldId id="506"/>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79DE8-776B-41E8-8926-09AF8891AAED}" v="7" dt="2022-09-13T23:58:43.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54123" autoAdjust="0"/>
  </p:normalViewPr>
  <p:slideViewPr>
    <p:cSldViewPr snapToGrid="0">
      <p:cViewPr varScale="1">
        <p:scale>
          <a:sx n="37" d="100"/>
          <a:sy n="37" d="100"/>
        </p:scale>
        <p:origin x="1580" y="24"/>
      </p:cViewPr>
      <p:guideLst/>
    </p:cSldViewPr>
  </p:slid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FD479DE8-776B-41E8-8926-09AF8891AAED}"/>
    <pc:docChg chg="custSel modSld">
      <pc:chgData name="Mitchell Wand" userId="de9b44c55c049659" providerId="LiveId" clId="{FD479DE8-776B-41E8-8926-09AF8891AAED}" dt="2022-09-14T00:02:04.740" v="405" actId="20577"/>
      <pc:docMkLst>
        <pc:docMk/>
      </pc:docMkLst>
      <pc:sldChg chg="modNotesTx">
        <pc:chgData name="Mitchell Wand" userId="de9b44c55c049659" providerId="LiveId" clId="{FD479DE8-776B-41E8-8926-09AF8891AAED}" dt="2022-09-14T00:02:04.740" v="405" actId="20577"/>
        <pc:sldMkLst>
          <pc:docMk/>
          <pc:sldMk cId="4189392190" sldId="433"/>
        </pc:sldMkLst>
      </pc:sldChg>
      <pc:sldChg chg="addSp delSp modSp mod delAnim modAnim modNotesTx">
        <pc:chgData name="Mitchell Wand" userId="de9b44c55c049659" providerId="LiveId" clId="{FD479DE8-776B-41E8-8926-09AF8891AAED}" dt="2022-09-14T00:00:27.186" v="402" actId="20577"/>
        <pc:sldMkLst>
          <pc:docMk/>
          <pc:sldMk cId="2830599574" sldId="495"/>
        </pc:sldMkLst>
        <pc:spChg chg="mod">
          <ac:chgData name="Mitchell Wand" userId="de9b44c55c049659" providerId="LiveId" clId="{FD479DE8-776B-41E8-8926-09AF8891AAED}" dt="2022-09-13T23:53:10.682" v="37" actId="20577"/>
          <ac:spMkLst>
            <pc:docMk/>
            <pc:sldMk cId="2830599574" sldId="495"/>
            <ac:spMk id="2" creationId="{49C7D202-F4A0-317D-D8A6-DA68CE35CDA1}"/>
          </ac:spMkLst>
        </pc:spChg>
        <pc:picChg chg="add del mod">
          <ac:chgData name="Mitchell Wand" userId="de9b44c55c049659" providerId="LiveId" clId="{FD479DE8-776B-41E8-8926-09AF8891AAED}" dt="2022-09-13T23:57:53.148" v="260"/>
          <ac:picMkLst>
            <pc:docMk/>
            <pc:sldMk cId="2830599574" sldId="495"/>
            <ac:picMk id="3" creationId="{AD78F76B-6B4A-7239-6AE9-2340935A7400}"/>
          </ac:picMkLst>
        </pc:picChg>
        <pc:picChg chg="del">
          <ac:chgData name="Mitchell Wand" userId="de9b44c55c049659" providerId="LiveId" clId="{FD479DE8-776B-41E8-8926-09AF8891AAED}" dt="2022-09-13T23:57:47.726" v="258" actId="21"/>
          <ac:picMkLst>
            <pc:docMk/>
            <pc:sldMk cId="2830599574" sldId="495"/>
            <ac:picMk id="5" creationId="{9FB20D5C-DF6F-A9CB-FE64-CBAD7FA9A1F7}"/>
          </ac:picMkLst>
        </pc:picChg>
        <pc:picChg chg="add mod">
          <ac:chgData name="Mitchell Wand" userId="de9b44c55c049659" providerId="LiveId" clId="{FD479DE8-776B-41E8-8926-09AF8891AAED}" dt="2022-09-13T23:58:43.208" v="264" actId="1076"/>
          <ac:picMkLst>
            <pc:docMk/>
            <pc:sldMk cId="2830599574" sldId="495"/>
            <ac:picMk id="7" creationId="{FBFF9F06-9915-E65A-72F0-B1C57D7B1F81}"/>
          </ac:picMkLst>
        </pc:picChg>
      </pc:sldChg>
    </pc:docChg>
  </pc:docChgLst>
  <pc:docChgLst>
    <pc:chgData name="Mitchell Wand" userId="de9b44c55c049659" providerId="LiveId" clId="{9BE4F02F-5702-424E-8853-6BEFD9AA2352}"/>
    <pc:docChg chg="undo redo custSel addSld delSld modSld sldOrd modSection">
      <pc:chgData name="Mitchell Wand" userId="de9b44c55c049659" providerId="LiveId" clId="{9BE4F02F-5702-424E-8853-6BEFD9AA2352}" dt="2022-09-01T01:20:38.109" v="3571" actId="13926"/>
      <pc:docMkLst>
        <pc:docMk/>
      </pc:docMkLst>
      <pc:sldChg chg="modSp add mod ord">
        <pc:chgData name="Mitchell Wand" userId="de9b44c55c049659" providerId="LiveId" clId="{9BE4F02F-5702-424E-8853-6BEFD9AA2352}" dt="2022-08-31T21:47:53.589" v="2143" actId="5793"/>
        <pc:sldMkLst>
          <pc:docMk/>
          <pc:sldMk cId="460746757" sldId="378"/>
        </pc:sldMkLst>
        <pc:spChg chg="mod">
          <ac:chgData name="Mitchell Wand" userId="de9b44c55c049659" providerId="LiveId" clId="{9BE4F02F-5702-424E-8853-6BEFD9AA2352}" dt="2022-08-31T21:47:33.925" v="2140" actId="20577"/>
          <ac:spMkLst>
            <pc:docMk/>
            <pc:sldMk cId="460746757" sldId="378"/>
            <ac:spMk id="2" creationId="{E57F0954-DE7F-4D67-B5C7-A52BD03B2BDE}"/>
          </ac:spMkLst>
        </pc:spChg>
        <pc:spChg chg="mod">
          <ac:chgData name="Mitchell Wand" userId="de9b44c55c049659" providerId="LiveId" clId="{9BE4F02F-5702-424E-8853-6BEFD9AA2352}" dt="2022-08-31T21:47:53.589" v="2143" actId="5793"/>
          <ac:spMkLst>
            <pc:docMk/>
            <pc:sldMk cId="460746757" sldId="378"/>
            <ac:spMk id="3" creationId="{CA6A52B8-7A5F-4C28-94E4-811F61B438D7}"/>
          </ac:spMkLst>
        </pc:spChg>
      </pc:sldChg>
      <pc:sldChg chg="add">
        <pc:chgData name="Mitchell Wand" userId="de9b44c55c049659" providerId="LiveId" clId="{9BE4F02F-5702-424E-8853-6BEFD9AA2352}" dt="2022-08-31T21:42:27.232" v="2023"/>
        <pc:sldMkLst>
          <pc:docMk/>
          <pc:sldMk cId="1550252733" sldId="379"/>
        </pc:sldMkLst>
      </pc:sldChg>
      <pc:sldChg chg="add">
        <pc:chgData name="Mitchell Wand" userId="de9b44c55c049659" providerId="LiveId" clId="{9BE4F02F-5702-424E-8853-6BEFD9AA2352}" dt="2022-08-31T21:42:27.232" v="2023"/>
        <pc:sldMkLst>
          <pc:docMk/>
          <pc:sldMk cId="1567996913" sldId="380"/>
        </pc:sldMkLst>
      </pc:sldChg>
      <pc:sldChg chg="add del">
        <pc:chgData name="Mitchell Wand" userId="de9b44c55c049659" providerId="LiveId" clId="{9BE4F02F-5702-424E-8853-6BEFD9AA2352}" dt="2022-08-31T21:46:01.505" v="2131" actId="2696"/>
        <pc:sldMkLst>
          <pc:docMk/>
          <pc:sldMk cId="1562510924" sldId="381"/>
        </pc:sldMkLst>
      </pc:sldChg>
      <pc:sldChg chg="add del">
        <pc:chgData name="Mitchell Wand" userId="de9b44c55c049659" providerId="LiveId" clId="{9BE4F02F-5702-424E-8853-6BEFD9AA2352}" dt="2022-08-31T21:47:14.775" v="2136" actId="2696"/>
        <pc:sldMkLst>
          <pc:docMk/>
          <pc:sldMk cId="3880544634" sldId="405"/>
        </pc:sldMkLst>
      </pc:sldChg>
      <pc:sldChg chg="modSp add modNotes modNotesTx">
        <pc:chgData name="Mitchell Wand" userId="de9b44c55c049659" providerId="LiveId" clId="{9BE4F02F-5702-424E-8853-6BEFD9AA2352}" dt="2022-08-31T21:45:12.580" v="2130" actId="20577"/>
        <pc:sldMkLst>
          <pc:docMk/>
          <pc:sldMk cId="3293054105" sldId="406"/>
        </pc:sldMkLst>
        <pc:spChg chg="mod">
          <ac:chgData name="Mitchell Wand" userId="de9b44c55c049659" providerId="LiveId" clId="{9BE4F02F-5702-424E-8853-6BEFD9AA2352}" dt="2022-08-31T21:44:41.067" v="2129"/>
          <ac:spMkLst>
            <pc:docMk/>
            <pc:sldMk cId="3293054105" sldId="406"/>
            <ac:spMk id="5" creationId="{3D690EB0-BCAF-4552-9546-2D8553CC453D}"/>
          </ac:spMkLst>
        </pc:spChg>
      </pc:sldChg>
      <pc:sldChg chg="modSp mod modNotesTx">
        <pc:chgData name="Mitchell Wand" userId="de9b44c55c049659" providerId="LiveId" clId="{9BE4F02F-5702-424E-8853-6BEFD9AA2352}" dt="2022-08-31T20:57:29.489" v="1287" actId="14100"/>
        <pc:sldMkLst>
          <pc:docMk/>
          <pc:sldMk cId="4189392190" sldId="433"/>
        </pc:sldMkLst>
        <pc:spChg chg="mod">
          <ac:chgData name="Mitchell Wand" userId="de9b44c55c049659" providerId="LiveId" clId="{9BE4F02F-5702-424E-8853-6BEFD9AA2352}" dt="2022-08-31T20:57:16.385" v="1285" actId="20577"/>
          <ac:spMkLst>
            <pc:docMk/>
            <pc:sldMk cId="4189392190" sldId="433"/>
            <ac:spMk id="3" creationId="{B961C685-5760-44FE-A6EF-DD57E096CA0C}"/>
          </ac:spMkLst>
        </pc:spChg>
        <pc:spChg chg="mod">
          <ac:chgData name="Mitchell Wand" userId="de9b44c55c049659" providerId="LiveId" clId="{9BE4F02F-5702-424E-8853-6BEFD9AA2352}" dt="2022-08-31T20:57:29.489" v="1287" actId="14100"/>
          <ac:spMkLst>
            <pc:docMk/>
            <pc:sldMk cId="4189392190" sldId="433"/>
            <ac:spMk id="5" creationId="{A88B8998-39FA-44B9-A04D-98A718F69172}"/>
          </ac:spMkLst>
        </pc:spChg>
      </pc:sldChg>
      <pc:sldChg chg="modNotesTx">
        <pc:chgData name="Mitchell Wand" userId="de9b44c55c049659" providerId="LiveId" clId="{9BE4F02F-5702-424E-8853-6BEFD9AA2352}" dt="2022-08-31T21:02:36.137" v="1514" actId="20577"/>
        <pc:sldMkLst>
          <pc:docMk/>
          <pc:sldMk cId="614625841" sldId="445"/>
        </pc:sldMkLst>
      </pc:sldChg>
      <pc:sldChg chg="modSp modNotesTx">
        <pc:chgData name="Mitchell Wand" userId="de9b44c55c049659" providerId="LiveId" clId="{9BE4F02F-5702-424E-8853-6BEFD9AA2352}" dt="2022-08-31T21:06:58.652" v="1524"/>
        <pc:sldMkLst>
          <pc:docMk/>
          <pc:sldMk cId="1750428041" sldId="457"/>
        </pc:sldMkLst>
        <pc:spChg chg="mod">
          <ac:chgData name="Mitchell Wand" userId="de9b44c55c049659" providerId="LiveId" clId="{9BE4F02F-5702-424E-8853-6BEFD9AA2352}" dt="2022-08-31T21:06:58.652" v="1524"/>
          <ac:spMkLst>
            <pc:docMk/>
            <pc:sldMk cId="1750428041" sldId="457"/>
            <ac:spMk id="5" creationId="{7155BEF8-786F-4A11-92EC-982C8864DEC9}"/>
          </ac:spMkLst>
        </pc:spChg>
        <pc:spChg chg="mod">
          <ac:chgData name="Mitchell Wand" userId="de9b44c55c049659" providerId="LiveId" clId="{9BE4F02F-5702-424E-8853-6BEFD9AA2352}" dt="2022-08-31T21:06:58.652" v="1524"/>
          <ac:spMkLst>
            <pc:docMk/>
            <pc:sldMk cId="1750428041" sldId="457"/>
            <ac:spMk id="8" creationId="{8EA2192A-AD62-4EFB-9689-FF1EAF81C86C}"/>
          </ac:spMkLst>
        </pc:spChg>
      </pc:sldChg>
      <pc:sldChg chg="modSp mod modNotes">
        <pc:chgData name="Mitchell Wand" userId="de9b44c55c049659" providerId="LiveId" clId="{9BE4F02F-5702-424E-8853-6BEFD9AA2352}" dt="2022-09-01T00:36:10.197" v="3238" actId="20577"/>
        <pc:sldMkLst>
          <pc:docMk/>
          <pc:sldMk cId="152966388" sldId="458"/>
        </pc:sldMkLst>
        <pc:spChg chg="mod">
          <ac:chgData name="Mitchell Wand" userId="de9b44c55c049659" providerId="LiveId" clId="{9BE4F02F-5702-424E-8853-6BEFD9AA2352}" dt="2022-08-31T21:09:16.825" v="1526" actId="20577"/>
          <ac:spMkLst>
            <pc:docMk/>
            <pc:sldMk cId="152966388" sldId="458"/>
            <ac:spMk id="2" creationId="{D7522690-D5BB-465B-91B5-631473DD9D78}"/>
          </ac:spMkLst>
        </pc:spChg>
        <pc:spChg chg="mod">
          <ac:chgData name="Mitchell Wand" userId="de9b44c55c049659" providerId="LiveId" clId="{9BE4F02F-5702-424E-8853-6BEFD9AA2352}" dt="2022-09-01T00:36:10.197" v="3238" actId="20577"/>
          <ac:spMkLst>
            <pc:docMk/>
            <pc:sldMk cId="152966388" sldId="458"/>
            <ac:spMk id="6" creationId="{14EA479B-1118-49C6-B718-DB9189AC9DA4}"/>
          </ac:spMkLst>
        </pc:spChg>
      </pc:sldChg>
      <pc:sldChg chg="modSp">
        <pc:chgData name="Mitchell Wand" userId="de9b44c55c049659" providerId="LiveId" clId="{9BE4F02F-5702-424E-8853-6BEFD9AA2352}" dt="2022-08-31T21:12:46.821" v="1534" actId="20577"/>
        <pc:sldMkLst>
          <pc:docMk/>
          <pc:sldMk cId="1471926169" sldId="460"/>
        </pc:sldMkLst>
        <pc:spChg chg="mod">
          <ac:chgData name="Mitchell Wand" userId="de9b44c55c049659" providerId="LiveId" clId="{9BE4F02F-5702-424E-8853-6BEFD9AA2352}" dt="2022-08-31T21:12:46.821" v="1534" actId="20577"/>
          <ac:spMkLst>
            <pc:docMk/>
            <pc:sldMk cId="1471926169" sldId="460"/>
            <ac:spMk id="7" creationId="{6175C8DB-FF27-493F-9D79-8F4CDEADD4CC}"/>
          </ac:spMkLst>
        </pc:spChg>
      </pc:sldChg>
      <pc:sldChg chg="modSp del modNotesTx">
        <pc:chgData name="Mitchell Wand" userId="de9b44c55c049659" providerId="LiveId" clId="{9BE4F02F-5702-424E-8853-6BEFD9AA2352}" dt="2022-09-01T00:04:46.090" v="2236" actId="2696"/>
        <pc:sldMkLst>
          <pc:docMk/>
          <pc:sldMk cId="2452775634" sldId="461"/>
        </pc:sldMkLst>
        <pc:spChg chg="mod">
          <ac:chgData name="Mitchell Wand" userId="de9b44c55c049659" providerId="LiveId" clId="{9BE4F02F-5702-424E-8853-6BEFD9AA2352}" dt="2022-08-31T21:14:29.878" v="1535"/>
          <ac:spMkLst>
            <pc:docMk/>
            <pc:sldMk cId="2452775634" sldId="461"/>
            <ac:spMk id="5" creationId="{F77EC0F5-6B09-477B-B007-F41FE9DE0EDA}"/>
          </ac:spMkLst>
        </pc:spChg>
        <pc:spChg chg="mod">
          <ac:chgData name="Mitchell Wand" userId="de9b44c55c049659" providerId="LiveId" clId="{9BE4F02F-5702-424E-8853-6BEFD9AA2352}" dt="2022-08-31T21:06:58.652" v="1524"/>
          <ac:spMkLst>
            <pc:docMk/>
            <pc:sldMk cId="2452775634" sldId="461"/>
            <ac:spMk id="7" creationId="{799A0658-D2C2-41DF-B974-742BAD7AE6F7}"/>
          </ac:spMkLst>
        </pc:spChg>
      </pc:sldChg>
      <pc:sldChg chg="modSp del modNotes">
        <pc:chgData name="Mitchell Wand" userId="de9b44c55c049659" providerId="LiveId" clId="{9BE4F02F-5702-424E-8853-6BEFD9AA2352}" dt="2022-09-01T01:05:38.750" v="3261" actId="2696"/>
        <pc:sldMkLst>
          <pc:docMk/>
          <pc:sldMk cId="1908273107" sldId="462"/>
        </pc:sldMkLst>
        <pc:spChg chg="mod">
          <ac:chgData name="Mitchell Wand" userId="de9b44c55c049659" providerId="LiveId" clId="{9BE4F02F-5702-424E-8853-6BEFD9AA2352}" dt="2022-08-31T21:14:29.878" v="1535"/>
          <ac:spMkLst>
            <pc:docMk/>
            <pc:sldMk cId="1908273107" sldId="462"/>
            <ac:spMk id="5" creationId="{0C4910CF-8536-48F9-A6EA-86C0ACF4CF0A}"/>
          </ac:spMkLst>
        </pc:spChg>
      </pc:sldChg>
      <pc:sldChg chg="modSp mod">
        <pc:chgData name="Mitchell Wand" userId="de9b44c55c049659" providerId="LiveId" clId="{9BE4F02F-5702-424E-8853-6BEFD9AA2352}" dt="2022-09-01T01:07:12.060" v="3272" actId="20577"/>
        <pc:sldMkLst>
          <pc:docMk/>
          <pc:sldMk cId="1043216923" sldId="463"/>
        </pc:sldMkLst>
        <pc:spChg chg="mod">
          <ac:chgData name="Mitchell Wand" userId="de9b44c55c049659" providerId="LiveId" clId="{9BE4F02F-5702-424E-8853-6BEFD9AA2352}" dt="2022-09-01T01:07:12.060" v="3272" actId="20577"/>
          <ac:spMkLst>
            <pc:docMk/>
            <pc:sldMk cId="1043216923" sldId="463"/>
            <ac:spMk id="5" creationId="{4220840A-7FA1-4FEB-B360-375C2AD8B756}"/>
          </ac:spMkLst>
        </pc:spChg>
      </pc:sldChg>
      <pc:sldChg chg="modSp mod">
        <pc:chgData name="Mitchell Wand" userId="de9b44c55c049659" providerId="LiveId" clId="{9BE4F02F-5702-424E-8853-6BEFD9AA2352}" dt="2022-09-01T01:10:06.404" v="3553" actId="20577"/>
        <pc:sldMkLst>
          <pc:docMk/>
          <pc:sldMk cId="1462346938" sldId="464"/>
        </pc:sldMkLst>
        <pc:spChg chg="mod">
          <ac:chgData name="Mitchell Wand" userId="de9b44c55c049659" providerId="LiveId" clId="{9BE4F02F-5702-424E-8853-6BEFD9AA2352}" dt="2022-09-01T01:10:06.404" v="3553" actId="20577"/>
          <ac:spMkLst>
            <pc:docMk/>
            <pc:sldMk cId="1462346938" sldId="464"/>
            <ac:spMk id="10" creationId="{9701DF95-3E5D-4C53-AB83-7D26FFACF45E}"/>
          </ac:spMkLst>
        </pc:spChg>
      </pc:sldChg>
      <pc:sldChg chg="modSp">
        <pc:chgData name="Mitchell Wand" userId="de9b44c55c049659" providerId="LiveId" clId="{9BE4F02F-5702-424E-8853-6BEFD9AA2352}" dt="2022-08-31T21:14:29.878" v="1535"/>
        <pc:sldMkLst>
          <pc:docMk/>
          <pc:sldMk cId="56990301" sldId="465"/>
        </pc:sldMkLst>
        <pc:spChg chg="mod">
          <ac:chgData name="Mitchell Wand" userId="de9b44c55c049659" providerId="LiveId" clId="{9BE4F02F-5702-424E-8853-6BEFD9AA2352}" dt="2022-08-31T21:14:29.878" v="1535"/>
          <ac:spMkLst>
            <pc:docMk/>
            <pc:sldMk cId="56990301" sldId="465"/>
            <ac:spMk id="5" creationId="{B85A4EAB-663A-40A2-A994-A0B52463F339}"/>
          </ac:spMkLst>
        </pc:spChg>
      </pc:sldChg>
      <pc:sldChg chg="modSp modNotes">
        <pc:chgData name="Mitchell Wand" userId="de9b44c55c049659" providerId="LiveId" clId="{9BE4F02F-5702-424E-8853-6BEFD9AA2352}" dt="2022-08-31T21:06:58.652" v="1524"/>
        <pc:sldMkLst>
          <pc:docMk/>
          <pc:sldMk cId="563288373" sldId="467"/>
        </pc:sldMkLst>
        <pc:spChg chg="mod">
          <ac:chgData name="Mitchell Wand" userId="de9b44c55c049659" providerId="LiveId" clId="{9BE4F02F-5702-424E-8853-6BEFD9AA2352}" dt="2022-08-31T21:06:58.652" v="1524"/>
          <ac:spMkLst>
            <pc:docMk/>
            <pc:sldMk cId="563288373" sldId="467"/>
            <ac:spMk id="11" creationId="{CB1DC38A-936B-4B28-AF4E-9DDDCF8D741F}"/>
          </ac:spMkLst>
        </pc:spChg>
      </pc:sldChg>
      <pc:sldChg chg="modSp modNotes">
        <pc:chgData name="Mitchell Wand" userId="de9b44c55c049659" providerId="LiveId" clId="{9BE4F02F-5702-424E-8853-6BEFD9AA2352}" dt="2022-08-31T21:06:58.652" v="1524"/>
        <pc:sldMkLst>
          <pc:docMk/>
          <pc:sldMk cId="1984438403" sldId="468"/>
        </pc:sldMkLst>
        <pc:spChg chg="mod">
          <ac:chgData name="Mitchell Wand" userId="de9b44c55c049659" providerId="LiveId" clId="{9BE4F02F-5702-424E-8853-6BEFD9AA2352}" dt="2022-08-31T21:06:58.652" v="1524"/>
          <ac:spMkLst>
            <pc:docMk/>
            <pc:sldMk cId="1984438403" sldId="468"/>
            <ac:spMk id="6" creationId="{0A3AA0C2-1A5A-4AC2-BEFC-1E5621804846}"/>
          </ac:spMkLst>
        </pc:spChg>
      </pc:sldChg>
      <pc:sldChg chg="modSp mod">
        <pc:chgData name="Mitchell Wand" userId="de9b44c55c049659" providerId="LiveId" clId="{9BE4F02F-5702-424E-8853-6BEFD9AA2352}" dt="2022-09-01T01:20:38.109" v="3571" actId="13926"/>
        <pc:sldMkLst>
          <pc:docMk/>
          <pc:sldMk cId="1988234013" sldId="471"/>
        </pc:sldMkLst>
        <pc:spChg chg="mod">
          <ac:chgData name="Mitchell Wand" userId="de9b44c55c049659" providerId="LiveId" clId="{9BE4F02F-5702-424E-8853-6BEFD9AA2352}" dt="2022-09-01T01:20:38.109" v="3571" actId="13926"/>
          <ac:spMkLst>
            <pc:docMk/>
            <pc:sldMk cId="1988234013" sldId="471"/>
            <ac:spMk id="11" creationId="{3AE0C4CD-B87C-49F4-BE8F-078BF439F00E}"/>
          </ac:spMkLst>
        </pc:spChg>
      </pc:sldChg>
      <pc:sldChg chg="modSp mod">
        <pc:chgData name="Mitchell Wand" userId="de9b44c55c049659" providerId="LiveId" clId="{9BE4F02F-5702-424E-8853-6BEFD9AA2352}" dt="2022-08-31T20:39:20.738" v="36" actId="20577"/>
        <pc:sldMkLst>
          <pc:docMk/>
          <pc:sldMk cId="3025610200" sldId="485"/>
        </pc:sldMkLst>
        <pc:spChg chg="mod">
          <ac:chgData name="Mitchell Wand" userId="de9b44c55c049659" providerId="LiveId" clId="{9BE4F02F-5702-424E-8853-6BEFD9AA2352}" dt="2022-08-31T20:39:12.857" v="35" actId="20577"/>
          <ac:spMkLst>
            <pc:docMk/>
            <pc:sldMk cId="3025610200" sldId="485"/>
            <ac:spMk id="2" creationId="{40765BC5-92E6-4F5A-B981-1C5EE975861B}"/>
          </ac:spMkLst>
        </pc:spChg>
        <pc:spChg chg="mod">
          <ac:chgData name="Mitchell Wand" userId="de9b44c55c049659" providerId="LiveId" clId="{9BE4F02F-5702-424E-8853-6BEFD9AA2352}" dt="2022-08-31T20:39:20.738" v="36" actId="20577"/>
          <ac:spMkLst>
            <pc:docMk/>
            <pc:sldMk cId="3025610200" sldId="485"/>
            <ac:spMk id="8" creationId="{5B356C44-32EB-4AC4-94B7-A86895491E70}"/>
          </ac:spMkLst>
        </pc:spChg>
      </pc:sldChg>
      <pc:sldChg chg="modNotes">
        <pc:chgData name="Mitchell Wand" userId="de9b44c55c049659" providerId="LiveId" clId="{9BE4F02F-5702-424E-8853-6BEFD9AA2352}" dt="2022-08-31T21:06:58.652" v="1524"/>
        <pc:sldMkLst>
          <pc:docMk/>
          <pc:sldMk cId="976879135" sldId="489"/>
        </pc:sldMkLst>
      </pc:sldChg>
      <pc:sldChg chg="modSp new del mod">
        <pc:chgData name="Mitchell Wand" userId="de9b44c55c049659" providerId="LiveId" clId="{9BE4F02F-5702-424E-8853-6BEFD9AA2352}" dt="2022-08-31T20:55:44.053" v="1227" actId="47"/>
        <pc:sldMkLst>
          <pc:docMk/>
          <pc:sldMk cId="879147580" sldId="495"/>
        </pc:sldMkLst>
        <pc:spChg chg="mod">
          <ac:chgData name="Mitchell Wand" userId="de9b44c55c049659" providerId="LiveId" clId="{9BE4F02F-5702-424E-8853-6BEFD9AA2352}" dt="2022-08-31T20:45:45.203" v="190" actId="20577"/>
          <ac:spMkLst>
            <pc:docMk/>
            <pc:sldMk cId="879147580" sldId="495"/>
            <ac:spMk id="2" creationId="{4804C5B6-76AE-5886-B966-C7FD4230C010}"/>
          </ac:spMkLst>
        </pc:spChg>
        <pc:spChg chg="mod">
          <ac:chgData name="Mitchell Wand" userId="de9b44c55c049659" providerId="LiveId" clId="{9BE4F02F-5702-424E-8853-6BEFD9AA2352}" dt="2022-08-31T20:45:30.822" v="184" actId="20577"/>
          <ac:spMkLst>
            <pc:docMk/>
            <pc:sldMk cId="879147580" sldId="495"/>
            <ac:spMk id="3" creationId="{555C71AF-01FA-1243-78F7-9901700EC21B}"/>
          </ac:spMkLst>
        </pc:spChg>
      </pc:sldChg>
      <pc:sldChg chg="modSp new mod ord modNotesTx">
        <pc:chgData name="Mitchell Wand" userId="de9b44c55c049659" providerId="LiveId" clId="{9BE4F02F-5702-424E-8853-6BEFD9AA2352}" dt="2022-08-31T20:55:06.692" v="1222" actId="20577"/>
        <pc:sldMkLst>
          <pc:docMk/>
          <pc:sldMk cId="3245092809" sldId="496"/>
        </pc:sldMkLst>
        <pc:spChg chg="mod">
          <ac:chgData name="Mitchell Wand" userId="de9b44c55c049659" providerId="LiveId" clId="{9BE4F02F-5702-424E-8853-6BEFD9AA2352}" dt="2022-08-31T20:42:22.071" v="167" actId="20577"/>
          <ac:spMkLst>
            <pc:docMk/>
            <pc:sldMk cId="3245092809" sldId="496"/>
            <ac:spMk id="2" creationId="{8550B63D-BA2A-9CC0-CF4B-BB55A5402492}"/>
          </ac:spMkLst>
        </pc:spChg>
        <pc:spChg chg="mod">
          <ac:chgData name="Mitchell Wand" userId="de9b44c55c049659" providerId="LiveId" clId="{9BE4F02F-5702-424E-8853-6BEFD9AA2352}" dt="2022-08-31T20:55:06.692" v="1222" actId="20577"/>
          <ac:spMkLst>
            <pc:docMk/>
            <pc:sldMk cId="3245092809" sldId="496"/>
            <ac:spMk id="3" creationId="{5D865F9A-31BE-788E-C939-758FEA63112F}"/>
          </ac:spMkLst>
        </pc:spChg>
      </pc:sldChg>
      <pc:sldChg chg="add del">
        <pc:chgData name="Mitchell Wand" userId="de9b44c55c049659" providerId="LiveId" clId="{9BE4F02F-5702-424E-8853-6BEFD9AA2352}" dt="2022-08-31T20:55:44.053" v="1227" actId="47"/>
        <pc:sldMkLst>
          <pc:docMk/>
          <pc:sldMk cId="3042019631" sldId="497"/>
        </pc:sldMkLst>
      </pc:sldChg>
      <pc:sldChg chg="modSp new mod ord">
        <pc:chgData name="Mitchell Wand" userId="de9b44c55c049659" providerId="LiveId" clId="{9BE4F02F-5702-424E-8853-6BEFD9AA2352}" dt="2022-08-31T20:53:35.053" v="1048"/>
        <pc:sldMkLst>
          <pc:docMk/>
          <pc:sldMk cId="99294771" sldId="498"/>
        </pc:sldMkLst>
        <pc:spChg chg="mod">
          <ac:chgData name="Mitchell Wand" userId="de9b44c55c049659" providerId="LiveId" clId="{9BE4F02F-5702-424E-8853-6BEFD9AA2352}" dt="2022-08-31T20:48:14.174" v="370" actId="20577"/>
          <ac:spMkLst>
            <pc:docMk/>
            <pc:sldMk cId="99294771" sldId="498"/>
            <ac:spMk id="2" creationId="{662A179F-10F8-FAD1-A286-2AAF5D2924B6}"/>
          </ac:spMkLst>
        </pc:spChg>
        <pc:spChg chg="mod">
          <ac:chgData name="Mitchell Wand" userId="de9b44c55c049659" providerId="LiveId" clId="{9BE4F02F-5702-424E-8853-6BEFD9AA2352}" dt="2022-08-31T20:48:49.531" v="484" actId="20577"/>
          <ac:spMkLst>
            <pc:docMk/>
            <pc:sldMk cId="99294771" sldId="498"/>
            <ac:spMk id="3" creationId="{5A0618D1-BC1F-00BF-115E-9BA4FC702211}"/>
          </ac:spMkLst>
        </pc:spChg>
      </pc:sldChg>
      <pc:sldChg chg="modSp new mod ord">
        <pc:chgData name="Mitchell Wand" userId="de9b44c55c049659" providerId="LiveId" clId="{9BE4F02F-5702-424E-8853-6BEFD9AA2352}" dt="2022-08-31T20:55:34.573" v="1226"/>
        <pc:sldMkLst>
          <pc:docMk/>
          <pc:sldMk cId="1778555311" sldId="499"/>
        </pc:sldMkLst>
        <pc:spChg chg="mod">
          <ac:chgData name="Mitchell Wand" userId="de9b44c55c049659" providerId="LiveId" clId="{9BE4F02F-5702-424E-8853-6BEFD9AA2352}" dt="2022-08-31T20:49:13.149" v="521" actId="20577"/>
          <ac:spMkLst>
            <pc:docMk/>
            <pc:sldMk cId="1778555311" sldId="499"/>
            <ac:spMk id="2" creationId="{274A36DC-409B-1A95-F269-C95F96580868}"/>
          </ac:spMkLst>
        </pc:spChg>
        <pc:spChg chg="mod">
          <ac:chgData name="Mitchell Wand" userId="de9b44c55c049659" providerId="LiveId" clId="{9BE4F02F-5702-424E-8853-6BEFD9AA2352}" dt="2022-08-31T20:50:10.809" v="659" actId="20577"/>
          <ac:spMkLst>
            <pc:docMk/>
            <pc:sldMk cId="1778555311" sldId="499"/>
            <ac:spMk id="3" creationId="{FACB3910-5E1D-C9C0-0E7F-69500A17CAF6}"/>
          </ac:spMkLst>
        </pc:spChg>
      </pc:sldChg>
      <pc:sldChg chg="modSp new mod">
        <pc:chgData name="Mitchell Wand" userId="de9b44c55c049659" providerId="LiveId" clId="{9BE4F02F-5702-424E-8853-6BEFD9AA2352}" dt="2022-08-31T20:52:59.413" v="1044" actId="20577"/>
        <pc:sldMkLst>
          <pc:docMk/>
          <pc:sldMk cId="2976171112" sldId="500"/>
        </pc:sldMkLst>
        <pc:spChg chg="mod">
          <ac:chgData name="Mitchell Wand" userId="de9b44c55c049659" providerId="LiveId" clId="{9BE4F02F-5702-424E-8853-6BEFD9AA2352}" dt="2022-08-31T20:50:42.696" v="687" actId="20577"/>
          <ac:spMkLst>
            <pc:docMk/>
            <pc:sldMk cId="2976171112" sldId="500"/>
            <ac:spMk id="2" creationId="{182906D6-717F-C95E-C7BA-4A6611B09494}"/>
          </ac:spMkLst>
        </pc:spChg>
        <pc:spChg chg="mod">
          <ac:chgData name="Mitchell Wand" userId="de9b44c55c049659" providerId="LiveId" clId="{9BE4F02F-5702-424E-8853-6BEFD9AA2352}" dt="2022-08-31T20:52:59.413" v="1044" actId="20577"/>
          <ac:spMkLst>
            <pc:docMk/>
            <pc:sldMk cId="2976171112" sldId="500"/>
            <ac:spMk id="3" creationId="{5D7C592F-1F68-3262-275C-DAAE284725A7}"/>
          </ac:spMkLst>
        </pc:spChg>
      </pc:sldChg>
      <pc:sldChg chg="addSp delSp modSp add mod modNotesTx">
        <pc:chgData name="Mitchell Wand" userId="de9b44c55c049659" providerId="LiveId" clId="{9BE4F02F-5702-424E-8853-6BEFD9AA2352}" dt="2022-09-01T00:05:18.510" v="2250" actId="20577"/>
        <pc:sldMkLst>
          <pc:docMk/>
          <pc:sldMk cId="700069445" sldId="501"/>
        </pc:sldMkLst>
        <pc:spChg chg="mod">
          <ac:chgData name="Mitchell Wand" userId="de9b44c55c049659" providerId="LiveId" clId="{9BE4F02F-5702-424E-8853-6BEFD9AA2352}" dt="2022-08-31T21:22:03.850" v="1620" actId="20577"/>
          <ac:spMkLst>
            <pc:docMk/>
            <pc:sldMk cId="700069445" sldId="501"/>
            <ac:spMk id="2" creationId="{62F14BAD-A4B2-4495-B53C-4D8A97E08F44}"/>
          </ac:spMkLst>
        </pc:spChg>
        <pc:spChg chg="del mod">
          <ac:chgData name="Mitchell Wand" userId="de9b44c55c049659" providerId="LiveId" clId="{9BE4F02F-5702-424E-8853-6BEFD9AA2352}" dt="2022-08-31T21:20:18.225" v="1550" actId="478"/>
          <ac:spMkLst>
            <pc:docMk/>
            <pc:sldMk cId="700069445" sldId="501"/>
            <ac:spMk id="5" creationId="{F77EC0F5-6B09-477B-B007-F41FE9DE0EDA}"/>
          </ac:spMkLst>
        </pc:spChg>
        <pc:spChg chg="mod">
          <ac:chgData name="Mitchell Wand" userId="de9b44c55c049659" providerId="LiveId" clId="{9BE4F02F-5702-424E-8853-6BEFD9AA2352}" dt="2022-08-31T21:42:50.531" v="2028" actId="1076"/>
          <ac:spMkLst>
            <pc:docMk/>
            <pc:sldMk cId="700069445" sldId="501"/>
            <ac:spMk id="6" creationId="{C4A86ECB-3B1A-487B-9D78-68C1FB3C8902}"/>
          </ac:spMkLst>
        </pc:spChg>
        <pc:spChg chg="del">
          <ac:chgData name="Mitchell Wand" userId="de9b44c55c049659" providerId="LiveId" clId="{9BE4F02F-5702-424E-8853-6BEFD9AA2352}" dt="2022-08-31T21:20:33.786" v="1551" actId="478"/>
          <ac:spMkLst>
            <pc:docMk/>
            <pc:sldMk cId="700069445" sldId="501"/>
            <ac:spMk id="7" creationId="{799A0658-D2C2-41DF-B974-742BAD7AE6F7}"/>
          </ac:spMkLst>
        </pc:spChg>
        <pc:spChg chg="add mod">
          <ac:chgData name="Mitchell Wand" userId="de9b44c55c049659" providerId="LiveId" clId="{9BE4F02F-5702-424E-8853-6BEFD9AA2352}" dt="2022-08-31T21:35:57.548" v="1706" actId="20577"/>
          <ac:spMkLst>
            <pc:docMk/>
            <pc:sldMk cId="700069445" sldId="501"/>
            <ac:spMk id="8" creationId="{0FFEFE51-74B1-2646-A6E9-1832E8A6E76A}"/>
          </ac:spMkLst>
        </pc:spChg>
      </pc:sldChg>
      <pc:sldChg chg="addSp modSp new mod modNotesTx">
        <pc:chgData name="Mitchell Wand" userId="de9b44c55c049659" providerId="LiveId" clId="{9BE4F02F-5702-424E-8853-6BEFD9AA2352}" dt="2022-09-01T00:10:51.884" v="2871" actId="6549"/>
        <pc:sldMkLst>
          <pc:docMk/>
          <pc:sldMk cId="2377701537" sldId="502"/>
        </pc:sldMkLst>
        <pc:spChg chg="mod">
          <ac:chgData name="Mitchell Wand" userId="de9b44c55c049659" providerId="LiveId" clId="{9BE4F02F-5702-424E-8853-6BEFD9AA2352}" dt="2022-09-01T00:05:34.456" v="2280" actId="20577"/>
          <ac:spMkLst>
            <pc:docMk/>
            <pc:sldMk cId="2377701537" sldId="502"/>
            <ac:spMk id="2" creationId="{4CEB8347-843E-21D6-8D6E-557555620D2C}"/>
          </ac:spMkLst>
        </pc:spChg>
        <pc:spChg chg="add mod">
          <ac:chgData name="Mitchell Wand" userId="de9b44c55c049659" providerId="LiveId" clId="{9BE4F02F-5702-424E-8853-6BEFD9AA2352}" dt="2022-09-01T00:07:35.773" v="2286" actId="255"/>
          <ac:spMkLst>
            <pc:docMk/>
            <pc:sldMk cId="2377701537" sldId="502"/>
            <ac:spMk id="5" creationId="{67FCC827-28CD-0EDD-710E-CA98CE22E5CB}"/>
          </ac:spMkLst>
        </pc:spChg>
      </pc:sldChg>
      <pc:sldChg chg="modSp new del mod">
        <pc:chgData name="Mitchell Wand" userId="de9b44c55c049659" providerId="LiveId" clId="{9BE4F02F-5702-424E-8853-6BEFD9AA2352}" dt="2022-08-31T21:47:19.635" v="2137" actId="2696"/>
        <pc:sldMkLst>
          <pc:docMk/>
          <pc:sldMk cId="3013432569" sldId="502"/>
        </pc:sldMkLst>
        <pc:spChg chg="mod">
          <ac:chgData name="Mitchell Wand" userId="de9b44c55c049659" providerId="LiveId" clId="{9BE4F02F-5702-424E-8853-6BEFD9AA2352}" dt="2022-08-31T21:39:56.578" v="2022" actId="20577"/>
          <ac:spMkLst>
            <pc:docMk/>
            <pc:sldMk cId="3013432569" sldId="502"/>
            <ac:spMk id="2" creationId="{39D7083E-8C60-1372-801E-3803A03F8C68}"/>
          </ac:spMkLst>
        </pc:spChg>
      </pc:sldChg>
      <pc:sldChg chg="add modNotesTx">
        <pc:chgData name="Mitchell Wand" userId="de9b44c55c049659" providerId="LiveId" clId="{9BE4F02F-5702-424E-8853-6BEFD9AA2352}" dt="2022-09-01T00:18:17.578" v="3191" actId="20577"/>
        <pc:sldMkLst>
          <pc:docMk/>
          <pc:sldMk cId="3753540932" sldId="503"/>
        </pc:sldMkLst>
      </pc:sldChg>
      <pc:sldChg chg="addSp modSp add mod modAnim modNotesTx">
        <pc:chgData name="Mitchell Wand" userId="de9b44c55c049659" providerId="LiveId" clId="{9BE4F02F-5702-424E-8853-6BEFD9AA2352}" dt="2022-09-01T00:16:39.635" v="3136" actId="20577"/>
        <pc:sldMkLst>
          <pc:docMk/>
          <pc:sldMk cId="279464109" sldId="504"/>
        </pc:sldMkLst>
        <pc:spChg chg="add mod">
          <ac:chgData name="Mitchell Wand" userId="de9b44c55c049659" providerId="LiveId" clId="{9BE4F02F-5702-424E-8853-6BEFD9AA2352}" dt="2022-09-01T00:15:50.123" v="3107" actId="164"/>
          <ac:spMkLst>
            <pc:docMk/>
            <pc:sldMk cId="279464109" sldId="504"/>
            <ac:spMk id="4" creationId="{9817056B-8C88-ABF1-0C2E-BD53D953F952}"/>
          </ac:spMkLst>
        </pc:spChg>
        <pc:grpChg chg="add mod">
          <ac:chgData name="Mitchell Wand" userId="de9b44c55c049659" providerId="LiveId" clId="{9BE4F02F-5702-424E-8853-6BEFD9AA2352}" dt="2022-09-01T00:15:50.123" v="3107" actId="164"/>
          <ac:grpSpMkLst>
            <pc:docMk/>
            <pc:sldMk cId="279464109" sldId="504"/>
            <ac:grpSpMk id="10" creationId="{168E6C17-8441-BB59-28A8-13D600304DAC}"/>
          </ac:grpSpMkLst>
        </pc:grpChg>
        <pc:cxnChg chg="add mod">
          <ac:chgData name="Mitchell Wand" userId="de9b44c55c049659" providerId="LiveId" clId="{9BE4F02F-5702-424E-8853-6BEFD9AA2352}" dt="2022-09-01T00:15:50.123" v="3107" actId="164"/>
          <ac:cxnSpMkLst>
            <pc:docMk/>
            <pc:sldMk cId="279464109" sldId="504"/>
            <ac:cxnSpMk id="7" creationId="{B2681581-162E-EC62-5FA6-66A4F14D6BA0}"/>
          </ac:cxnSpMkLst>
        </pc:cxnChg>
      </pc:sldChg>
      <pc:sldChg chg="add del">
        <pc:chgData name="Mitchell Wand" userId="de9b44c55c049659" providerId="LiveId" clId="{9BE4F02F-5702-424E-8853-6BEFD9AA2352}" dt="2022-09-01T00:17:56.621" v="3137" actId="2696"/>
        <pc:sldMkLst>
          <pc:docMk/>
          <pc:sldMk cId="838319977" sldId="505"/>
        </pc:sldMkLst>
      </pc:sldChg>
      <pc:sldChg chg="addSp modSp new mod modNotesTx">
        <pc:chgData name="Mitchell Wand" userId="de9b44c55c049659" providerId="LiveId" clId="{9BE4F02F-5702-424E-8853-6BEFD9AA2352}" dt="2022-09-01T01:05:32.630" v="3260" actId="13926"/>
        <pc:sldMkLst>
          <pc:docMk/>
          <pc:sldMk cId="3215464366" sldId="505"/>
        </pc:sldMkLst>
        <pc:spChg chg="mod">
          <ac:chgData name="Mitchell Wand" userId="de9b44c55c049659" providerId="LiveId" clId="{9BE4F02F-5702-424E-8853-6BEFD9AA2352}" dt="2022-09-01T00:22:36.442" v="3216"/>
          <ac:spMkLst>
            <pc:docMk/>
            <pc:sldMk cId="3215464366" sldId="505"/>
            <ac:spMk id="2" creationId="{9FE8F7E0-6E94-1CDD-FC0E-BC8648242424}"/>
          </ac:spMkLst>
        </pc:spChg>
        <pc:spChg chg="add mod">
          <ac:chgData name="Mitchell Wand" userId="de9b44c55c049659" providerId="LiveId" clId="{9BE4F02F-5702-424E-8853-6BEFD9AA2352}" dt="2022-09-01T01:05:32.630" v="3260" actId="13926"/>
          <ac:spMkLst>
            <pc:docMk/>
            <pc:sldMk cId="3215464366" sldId="505"/>
            <ac:spMk id="5" creationId="{8BA3C07E-A53C-6314-ADDE-960ACA8DD153}"/>
          </ac:spMkLst>
        </pc:spChg>
      </pc:sldChg>
      <pc:sldChg chg="add del">
        <pc:chgData name="Mitchell Wand" userId="de9b44c55c049659" providerId="LiveId" clId="{9BE4F02F-5702-424E-8853-6BEFD9AA2352}" dt="2022-09-01T00:17:56.621" v="3137" actId="2696"/>
        <pc:sldMkLst>
          <pc:docMk/>
          <pc:sldMk cId="698079714" sldId="506"/>
        </pc:sldMkLst>
      </pc:sldChg>
      <pc:sldChg chg="addSp modSp new mod modClrScheme chgLayout modNotesTx">
        <pc:chgData name="Mitchell Wand" userId="de9b44c55c049659" providerId="LiveId" clId="{9BE4F02F-5702-424E-8853-6BEFD9AA2352}" dt="2022-09-01T01:09:51.944" v="3549" actId="20577"/>
        <pc:sldMkLst>
          <pc:docMk/>
          <pc:sldMk cId="1201284274" sldId="506"/>
        </pc:sldMkLst>
        <pc:spChg chg="mod ord">
          <ac:chgData name="Mitchell Wand" userId="de9b44c55c049659" providerId="LiveId" clId="{9BE4F02F-5702-424E-8853-6BEFD9AA2352}" dt="2022-09-01T01:07:54.946" v="3284" actId="700"/>
          <ac:spMkLst>
            <pc:docMk/>
            <pc:sldMk cId="1201284274" sldId="506"/>
            <ac:spMk id="2" creationId="{D9A9B7A6-0822-0C22-8E9B-9D1FCB15717C}"/>
          </ac:spMkLst>
        </pc:spChg>
        <pc:spChg chg="mod ord">
          <ac:chgData name="Mitchell Wand" userId="de9b44c55c049659" providerId="LiveId" clId="{9BE4F02F-5702-424E-8853-6BEFD9AA2352}" dt="2022-09-01T01:07:54.946" v="3284" actId="700"/>
          <ac:spMkLst>
            <pc:docMk/>
            <pc:sldMk cId="1201284274" sldId="506"/>
            <ac:spMk id="3" creationId="{503F320F-8B75-00AA-76FE-8C7764B957BA}"/>
          </ac:spMkLst>
        </pc:spChg>
        <pc:spChg chg="add mod ord">
          <ac:chgData name="Mitchell Wand" userId="de9b44c55c049659" providerId="LiveId" clId="{9BE4F02F-5702-424E-8853-6BEFD9AA2352}" dt="2022-09-01T01:09:51.944" v="3549" actId="20577"/>
          <ac:spMkLst>
            <pc:docMk/>
            <pc:sldMk cId="1201284274" sldId="506"/>
            <ac:spMk id="4" creationId="{1A592516-36B2-1CD3-4E40-A640126982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4,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clock using the Push pattern.  </a:t>
            </a:r>
          </a:p>
          <a:p>
            <a:r>
              <a:rPr lang="en-US" dirty="0"/>
              <a:t>&lt;Go through methods&gt;</a:t>
            </a:r>
          </a:p>
          <a:p>
            <a:r>
              <a:rPr lang="en-US" dirty="0"/>
              <a:t>Note that we specify that the listeners/consumers/observers are notified by sending them a notify message with the current time.   If we didn’t specify this, we wouldn’t know how to write a listener.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Notice that we no longer have a getter that was previously used by consumer.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stop for a minute and review interfaces in Typescript.</a:t>
            </a:r>
          </a:p>
          <a:p>
            <a:endParaRPr lang="en-US" dirty="0"/>
          </a:p>
          <a:p>
            <a:r>
              <a:rPr lang="en-US" dirty="0"/>
              <a:t>In Typescript, an interface describes objects, not classes.   So when we say “</a:t>
            </a:r>
            <a:r>
              <a:rPr lang="en-US" dirty="0" err="1"/>
              <a:t>CartesianPoint</a:t>
            </a:r>
            <a:r>
              <a:rPr lang="en-US" dirty="0"/>
              <a:t> implements </a:t>
            </a:r>
            <a:r>
              <a:rPr lang="en-US" dirty="0" err="1"/>
              <a:t>IPoint</a:t>
            </a:r>
            <a:r>
              <a:rPr lang="en-US" dirty="0"/>
              <a:t>”, we mean that any object of class </a:t>
            </a:r>
            <a:r>
              <a:rPr lang="en-US" dirty="0" err="1"/>
              <a:t>CartesianPoint</a:t>
            </a:r>
            <a:r>
              <a:rPr lang="en-US" dirty="0"/>
              <a:t> will satisfy the interface </a:t>
            </a:r>
            <a:r>
              <a:rPr lang="en-US" dirty="0" err="1"/>
              <a:t>IPoint</a:t>
            </a:r>
            <a:r>
              <a:rPr lang="en-US" dirty="0"/>
              <a:t>.  That is, it will have methods </a:t>
            </a:r>
            <a:r>
              <a:rPr lang="en-US" dirty="0" err="1"/>
              <a:t>getx</a:t>
            </a:r>
            <a:r>
              <a:rPr lang="en-US" dirty="0"/>
              <a:t> and </a:t>
            </a:r>
            <a:r>
              <a:rPr lang="en-US" dirty="0" err="1"/>
              <a:t>gety</a:t>
            </a:r>
            <a:r>
              <a:rPr lang="en-US" dirty="0"/>
              <a:t> that return the x and y coordinates of the point.  (Note: this is different from Java)</a:t>
            </a:r>
          </a:p>
          <a:p>
            <a:endParaRPr lang="en-US" dirty="0"/>
          </a:p>
          <a:p>
            <a:r>
              <a:rPr lang="en-US" dirty="0" err="1"/>
              <a:t>PolarPoint</a:t>
            </a:r>
            <a:r>
              <a:rPr lang="en-US" dirty="0"/>
              <a:t> also implements </a:t>
            </a:r>
            <a:r>
              <a:rPr lang="en-US" dirty="0" err="1"/>
              <a:t>IPoint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again is the interface for the </a:t>
            </a:r>
            <a:r>
              <a:rPr lang="en-US" dirty="0" err="1"/>
              <a:t>ProducerClock</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017684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IProducerClock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someone will suggest that </a:t>
            </a:r>
            <a:r>
              <a:rPr lang="en-US" dirty="0" err="1"/>
              <a:t>addConsumer</a:t>
            </a:r>
            <a:r>
              <a:rPr lang="en-US" dirty="0"/>
              <a:t> send a notify() to the newly added consumer!</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5520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IClock</a:t>
            </a:r>
            <a:r>
              <a:rPr lang="en-US" dirty="0"/>
              <a:t>), not on a class that implements it.  Maybe your instructor has made this part of the problem requirements. But your task requires you to create some new clocks.  You can’t say “new </a:t>
            </a:r>
            <a:r>
              <a:rPr lang="en-US" dirty="0" err="1"/>
              <a:t>IClock</a:t>
            </a:r>
            <a:r>
              <a:rPr lang="en-US" dirty="0"/>
              <a:t>”, because </a:t>
            </a:r>
            <a:r>
              <a:rPr lang="en-US" dirty="0" err="1"/>
              <a:t>IClock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IClockFactory</a:t>
            </a:r>
            <a:r>
              <a:rPr lang="en-US" dirty="0"/>
              <a:t> is an object with three methods:</a:t>
            </a:r>
          </a:p>
          <a:p>
            <a:endParaRPr lang="en-US" dirty="0"/>
          </a:p>
          <a:p>
            <a:r>
              <a:rPr lang="en-US" dirty="0"/>
              <a:t>The most important method is instance(), which returns an object that satisfies the </a:t>
            </a:r>
            <a:r>
              <a:rPr lang="en-US" dirty="0" err="1"/>
              <a:t>IClock</a:t>
            </a:r>
            <a:r>
              <a:rPr lang="en-US" dirty="0"/>
              <a:t> interface.  We are not guaranteed anything about the class of the object; we only know that the object satisfies the </a:t>
            </a:r>
            <a:r>
              <a:rPr lang="en-US" dirty="0" err="1"/>
              <a:t>IClock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IClock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door handle gives the visitor a clue about how to work the door. </a:t>
            </a:r>
          </a:p>
          <a:p>
            <a:endParaRPr lang="en-US" dirty="0"/>
          </a:p>
          <a:p>
            <a:r>
              <a:rPr lang="en-US" dirty="0"/>
              <a:t>One kind of handle tells the visitor that they should pull on the door; another kind tells the visitor that they should push on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135679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or Listener)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a:t>We </a:t>
            </a:r>
            <a:r>
              <a:rPr lang="en-US" dirty="0"/>
              <a:t>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87903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br>
              <a:rPr lang="en-US" altLang="en-US" sz="3200">
                <a:sym typeface="Helvetica Neue" charset="0"/>
              </a:rPr>
            </a:br>
            <a:r>
              <a:rPr lang="en-US" altLang="en-US" sz="3200">
                <a:sym typeface="Helvetica Neue" charset="0"/>
              </a:rPr>
              <a:t>Module </a:t>
            </a:r>
            <a:r>
              <a:rPr lang="en-US" altLang="en-US" dirty="0">
                <a:sym typeface="Helvetica Neue" charset="0"/>
              </a:rPr>
              <a:t>4: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6146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9469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IClock.ts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16</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simpleClockWithPull.test.ts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006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endParaRPr lang="en-US" dirty="0"/>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7770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OO 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pPr marL="0" indent="0">
              <a:buNone/>
            </a:pPr>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460746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1617303"/>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37042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resets the time to 0</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increments the time and sends a .notify message with the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current time to all the consumers</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adds another consumer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addConsumer</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listener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5354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lstStyle/>
          <a:p>
            <a:r>
              <a:rPr lang="en-US"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lstStyle/>
          <a:p>
            <a:r>
              <a:rPr lang="en-US" dirty="0"/>
              <a:t>A </a:t>
            </a:r>
            <a:r>
              <a:rPr lang="en-US" dirty="0" err="1"/>
              <a:t>ProducerClock</a:t>
            </a:r>
            <a:r>
              <a:rPr lang="en-US"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199" y="1578799"/>
            <a:ext cx="11128514"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ProducerClock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addConsumer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IClockConsumer</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1546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IProducerClock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is this the best way to initialize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7A6-0822-0C22-8E9B-9D1FCB15717C}"/>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A592516-36B2-1CD3-4E40-A6401269824A}"/>
              </a:ext>
            </a:extLst>
          </p:cNvPr>
          <p:cNvSpPr>
            <a:spLocks noGrp="1"/>
          </p:cNvSpPr>
          <p:nvPr>
            <p:ph idx="1"/>
          </p:nvPr>
        </p:nvSpPr>
        <p:spPr/>
        <p:txBody>
          <a:bodyPr/>
          <a:lstStyle/>
          <a:p>
            <a:r>
              <a:rPr lang="en-US" dirty="0"/>
              <a:t>Is initializing time to 0 the best way to initialize the client’s time?</a:t>
            </a:r>
          </a:p>
          <a:p>
            <a:r>
              <a:rPr lang="en-US" dirty="0"/>
              <a:t>How could we better arrange to initialize the clock client?</a:t>
            </a:r>
          </a:p>
        </p:txBody>
      </p:sp>
      <p:sp>
        <p:nvSpPr>
          <p:cNvPr id="3" name="Slide Number Placeholder 2">
            <a:extLst>
              <a:ext uri="{FF2B5EF4-FFF2-40B4-BE49-F238E27FC236}">
                <a16:creationId xmlns:a16="http://schemas.microsoft.com/office/drawing/2014/main" id="{503F320F-8B75-00AA-76FE-8C7764B957BA}"/>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120128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lstStyle/>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ProducerClock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clockUsingPush.test.ts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IProducerClock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ProducerClock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92752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97687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IClock</a:t>
            </a:r>
            <a:r>
              <a:rPr lang="en-US" sz="1600" dirty="0" err="1">
                <a:solidFill>
                  <a:srgbClr val="008000"/>
                </a:solidFill>
                <a:latin typeface="Consolas" panose="020B0609020204030204" pitchFamily="49" charset="0"/>
              </a:rPr>
              <a:t>.ts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IClock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IClock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5681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IClock</a:t>
            </a:r>
            <a:r>
              <a:rPr lang="en-US" b="0" dirty="0">
                <a:solidFill>
                  <a:srgbClr val="A31515"/>
                </a:solidFill>
                <a:effectLst/>
                <a:latin typeface="Consolas" panose="020B0609020204030204" pitchFamily="49" charset="0"/>
              </a:rPr>
              <a:t>’</a:t>
            </a:r>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 </a:t>
            </a:r>
            <a:r>
              <a:rPr lang="en-US" b="0" dirty="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403352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398818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D202-F4A0-317D-D8A6-DA68CE35CDA1}"/>
              </a:ext>
            </a:extLst>
          </p:cNvPr>
          <p:cNvSpPr>
            <a:spLocks noGrp="1"/>
          </p:cNvSpPr>
          <p:nvPr>
            <p:ph type="title"/>
          </p:nvPr>
        </p:nvSpPr>
        <p:spPr/>
        <p:txBody>
          <a:bodyPr/>
          <a:lstStyle/>
          <a:p>
            <a:r>
              <a:rPr lang="en-US" dirty="0"/>
              <a:t>Patterns make code more comprehensible</a:t>
            </a:r>
          </a:p>
        </p:txBody>
      </p:sp>
      <p:sp>
        <p:nvSpPr>
          <p:cNvPr id="4" name="Slide Number Placeholder 3">
            <a:extLst>
              <a:ext uri="{FF2B5EF4-FFF2-40B4-BE49-F238E27FC236}">
                <a16:creationId xmlns:a16="http://schemas.microsoft.com/office/drawing/2014/main" id="{1975D093-84F5-5AE2-03DD-C9A51858CB6D}"/>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descr="The Design of Everyday Things: Revised and Expanded Edition: Norman, Don:  8601400351710: Amazon.com: Books">
            <a:extLst>
              <a:ext uri="{FF2B5EF4-FFF2-40B4-BE49-F238E27FC236}">
                <a16:creationId xmlns:a16="http://schemas.microsoft.com/office/drawing/2014/main" id="{91698786-D954-2961-E974-883AA900D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10" y="1500160"/>
            <a:ext cx="2969101" cy="452913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descr="Image">
            <a:extLst>
              <a:ext uri="{FF2B5EF4-FFF2-40B4-BE49-F238E27FC236}">
                <a16:creationId xmlns:a16="http://schemas.microsoft.com/office/drawing/2014/main" id="{7B939788-66D9-B8C6-661E-F26B8C21D2A1}"/>
              </a:ext>
            </a:extLst>
          </p:cNvPr>
          <p:cNvPicPr>
            <a:picLocks noChangeAspect="1"/>
          </p:cNvPicPr>
          <p:nvPr/>
        </p:nvPicPr>
        <p:blipFill>
          <a:blip r:embed="rId4"/>
          <a:stretch>
            <a:fillRect/>
          </a:stretch>
        </p:blipFill>
        <p:spPr>
          <a:xfrm>
            <a:off x="3610414" y="1500160"/>
            <a:ext cx="4403692" cy="4403693"/>
          </a:xfrm>
          <a:prstGeom prst="rect">
            <a:avLst/>
          </a:prstGeom>
          <a:ln w="3175">
            <a:miter lim="400000"/>
          </a:ln>
        </p:spPr>
      </p:pic>
      <p:pic>
        <p:nvPicPr>
          <p:cNvPr id="7" name="Picture 2">
            <a:extLst>
              <a:ext uri="{FF2B5EF4-FFF2-40B4-BE49-F238E27FC236}">
                <a16:creationId xmlns:a16="http://schemas.microsoft.com/office/drawing/2014/main" id="{FBFF9F06-9915-E65A-72F0-B1C57D7B1F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840" y="1500160"/>
            <a:ext cx="4646800" cy="409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9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17785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Patterns at the Interaction Level correspond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(aka the Observer* Pattern or Listener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(aka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11075</TotalTime>
  <Words>6432</Words>
  <Application>Microsoft Office PowerPoint</Application>
  <PresentationFormat>Widescreen</PresentationFormat>
  <Paragraphs>736</Paragraphs>
  <Slides>47</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Consolas</vt:lpstr>
      <vt:lpstr>Open Sans ExtraBold</vt:lpstr>
      <vt:lpstr>Verdana</vt:lpstr>
      <vt:lpstr>Calibri</vt:lpstr>
      <vt:lpstr>Arial</vt:lpstr>
      <vt:lpstr>Ink Free</vt:lpstr>
      <vt:lpstr>Office Theme</vt:lpstr>
      <vt:lpstr>CS 4530: Fundamentals of Software Engineering  Module 4: Interaction-Level Design Patterns</vt:lpstr>
      <vt:lpstr>Learning Goals for this Lesson</vt:lpstr>
      <vt:lpstr>What is a Pattern?</vt:lpstr>
      <vt:lpstr>Patterns help communicate intent</vt:lpstr>
      <vt:lpstr>Patterns make code more comprehensible</vt:lpstr>
      <vt:lpstr>Patterns are intended to be flexible</vt:lpstr>
      <vt:lpstr>Patterns at the Interaction Level correspond to OOD Design Patterns</vt:lpstr>
      <vt:lpstr>The Interaction Scale: Examples</vt:lpstr>
      <vt:lpstr>Information Transfer: Push vs Pull</vt:lpstr>
      <vt:lpstr>Pattern 1: consumer asks producer ("pull")</vt:lpstr>
      <vt:lpstr>Pattern 2: producer tells consumer ("push")</vt:lpstr>
      <vt:lpstr>This is called the Observer Pattern</vt:lpstr>
      <vt:lpstr>Push vs. Pull: Tradeoffs</vt:lpstr>
      <vt:lpstr>Example: A Clock: IClock.ts</vt:lpstr>
      <vt:lpstr>simpleClockUsingPull.ts</vt:lpstr>
      <vt:lpstr>Let's test this: first try</vt:lpstr>
      <vt:lpstr>Use automated tests instead</vt:lpstr>
      <vt:lpstr>Pattern 2: producer tells consumer ("push")</vt:lpstr>
      <vt:lpstr>Interface for a clock using the Push pattern </vt:lpstr>
      <vt:lpstr>Interface for a clock listener</vt:lpstr>
      <vt:lpstr>Review: TypeScript interfaces</vt:lpstr>
      <vt:lpstr>Interfaces are where we specify behaviors</vt:lpstr>
      <vt:lpstr>OO Principle 1: Make Your Interfaces Meaningful</vt:lpstr>
      <vt:lpstr>But the compiler only checks syntax, not semantics</vt:lpstr>
      <vt:lpstr>Interface for a clock using the Push pattern </vt:lpstr>
      <vt:lpstr>Interface for a clock listener</vt:lpstr>
      <vt:lpstr>A ProducerClock class</vt:lpstr>
      <vt:lpstr>A Client </vt:lpstr>
      <vt:lpstr>Discussion</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Mitchell Wand</dc:creator>
  <cp:lastModifiedBy>Bhutta, Adeel</cp:lastModifiedBy>
  <cp:revision>156</cp:revision>
  <dcterms:created xsi:type="dcterms:W3CDTF">2021-01-07T15:19:22Z</dcterms:created>
  <dcterms:modified xsi:type="dcterms:W3CDTF">2022-09-18T00:45:01Z</dcterms:modified>
</cp:coreProperties>
</file>