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38" d="100"/>
          <a:sy n="38" d="100"/>
        </p:scale>
        <p:origin x="1340" y="40"/>
      </p:cViewPr>
      <p:guideLst/>
    </p:cSldViewPr>
  </p:slideViewPr>
  <p:notesTextViewPr>
    <p:cViewPr>
      <p:scale>
        <a:sx n="100" d="100"/>
        <a:sy n="100" d="100"/>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20921</TotalTime>
  <Words>3121</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Verdana</vt:lpstr>
      <vt:lpstr>Consolas</vt:lpstr>
      <vt:lpstr>Arial</vt:lpstr>
      <vt:lpstr>Calibri</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210</cp:revision>
  <dcterms:created xsi:type="dcterms:W3CDTF">2021-01-07T15:19:22Z</dcterms:created>
  <dcterms:modified xsi:type="dcterms:W3CDTF">2023-08-30T17:18:45Z</dcterms:modified>
</cp:coreProperties>
</file>