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529" r:id="rId16"/>
    <p:sldId id="405" r:id="rId17"/>
    <p:sldId id="497" r:id="rId18"/>
    <p:sldId id="498" r:id="rId19"/>
    <p:sldId id="35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529"/>
            <p14:sldId id="405"/>
            <p14:sldId id="497"/>
            <p14:sldId id="498"/>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954" autoAdjust="0"/>
  </p:normalViewPr>
  <p:slideViewPr>
    <p:cSldViewPr snapToGrid="0">
      <p:cViewPr varScale="1">
        <p:scale>
          <a:sx n="52" d="100"/>
          <a:sy n="52" d="100"/>
        </p:scale>
        <p:origin x="1204" y="52"/>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Idea for Activity: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Allow students to provide examples of good and bad user stories and conditions of satisfaction. Have them discuss those and possibly present those.</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p>
          <a:p>
            <a:pPr marL="0" indent="0">
              <a:buFont typeface="Arial" panose="020B0604020202020204" pitchFamily="34" charset="0"/>
              <a:buNone/>
            </a:pPr>
            <a:r>
              <a:rPr lang="en-US" dirty="0"/>
              <a:t>Bad:</a:t>
            </a:r>
          </a:p>
          <a:p>
            <a:pPr marL="171450" indent="-171450">
              <a:buFont typeface="Arial" panose="020B0604020202020204" pitchFamily="34" charset="0"/>
              <a:buChar char="•"/>
            </a:pPr>
            <a:r>
              <a:rPr lang="en-US" dirty="0"/>
              <a:t>Client can still be unhappy with you</a:t>
            </a:r>
          </a:p>
          <a:p>
            <a:endParaRPr lang="en-US" dirty="0"/>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1.2 Activity: User Stories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Please review the tutorial for writing user stories and conditions of satisfaction (with priorities). </a:t>
            </a:r>
          </a:p>
          <a:p>
            <a:r>
              <a:rPr lang="en-US" dirty="0"/>
              <a:t>Instructions for the related activity can also be found on course website (module01 page).</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8678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10794</TotalTime>
  <Words>3355</Words>
  <Application>Microsoft Office PowerPoint</Application>
  <PresentationFormat>Widescreen</PresentationFormat>
  <Paragraphs>273</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Verdana</vt:lpstr>
      <vt:lpstr>Calibri Light</vt:lpstr>
      <vt:lpstr>Arial</vt:lpstr>
      <vt:lpstr>Calibri</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may be Prioritized</vt:lpstr>
      <vt:lpstr>Non-Functional Requirements:</vt:lpstr>
      <vt:lpstr>Requirements: Which to pick?</vt:lpstr>
      <vt:lpstr>Learning Goals for this Lesson</vt:lpstr>
      <vt:lpstr>Lesson 1.2 Activity: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191</cp:revision>
  <dcterms:created xsi:type="dcterms:W3CDTF">2021-01-07T15:19:22Z</dcterms:created>
  <dcterms:modified xsi:type="dcterms:W3CDTF">2023-08-30T17:18:00Z</dcterms:modified>
</cp:coreProperties>
</file>