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495" r:id="rId18"/>
    <p:sldId id="377" r:id="rId19"/>
    <p:sldId id="367" r:id="rId20"/>
    <p:sldId id="368" r:id="rId21"/>
    <p:sldId id="370" r:id="rId22"/>
    <p:sldId id="371" r:id="rId23"/>
    <p:sldId id="369" r:id="rId24"/>
    <p:sldId id="372" r:id="rId25"/>
    <p:sldId id="373" r:id="rId26"/>
    <p:sldId id="374" r:id="rId27"/>
    <p:sldId id="375" r:id="rId28"/>
    <p:sldId id="376" r:id="rId29"/>
    <p:sldId id="493" r:id="rId30"/>
    <p:sldId id="412" r:id="rId31"/>
    <p:sldId id="430" r:id="rId32"/>
    <p:sldId id="418" r:id="rId33"/>
    <p:sldId id="490" r:id="rId34"/>
    <p:sldId id="416" r:id="rId35"/>
    <p:sldId id="417" r:id="rId36"/>
    <p:sldId id="4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1DAB3-1E5C-4A0A-B264-8A9F09378F93}" v="1" dt="2023-08-28T15:37:15.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60114" autoAdjust="0"/>
  </p:normalViewPr>
  <p:slideViewPr>
    <p:cSldViewPr snapToGrid="0">
      <p:cViewPr varScale="1">
        <p:scale>
          <a:sx n="41" d="100"/>
          <a:sy n="41" d="100"/>
        </p:scale>
        <p:origin x="1628" y="24"/>
      </p:cViewPr>
      <p:guideLst/>
    </p:cSldViewPr>
  </p:slideViewPr>
  <p:notesTextViewPr>
    <p:cViewPr>
      <p:scale>
        <a:sx n="3" d="2"/>
        <a:sy n="3" d="2"/>
      </p:scale>
      <p:origin x="0" y="0"/>
    </p:cViewPr>
  </p:notesTextViewPr>
  <p:sorterViewPr>
    <p:cViewPr>
      <p:scale>
        <a:sx n="100" d="100"/>
        <a:sy n="100" d="100"/>
      </p:scale>
      <p:origin x="0" y="-4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72A1DAB3-1E5C-4A0A-B264-8A9F09378F93}"/>
    <pc:docChg chg="custSel modSld">
      <pc:chgData name="Mitchell Wand" userId="de9b44c55c049659" providerId="LiveId" clId="{72A1DAB3-1E5C-4A0A-B264-8A9F09378F93}" dt="2023-08-28T15:44:31.856" v="374" actId="20577"/>
      <pc:docMkLst>
        <pc:docMk/>
      </pc:docMkLst>
      <pc:sldChg chg="modNotesTx">
        <pc:chgData name="Mitchell Wand" userId="de9b44c55c049659" providerId="LiveId" clId="{72A1DAB3-1E5C-4A0A-B264-8A9F09378F93}" dt="2023-08-28T15:37:35.104" v="147" actId="20577"/>
        <pc:sldMkLst>
          <pc:docMk/>
          <pc:sldMk cId="2175689014" sldId="363"/>
        </pc:sldMkLst>
      </pc:sldChg>
      <pc:sldChg chg="modSp mod modNotesTx">
        <pc:chgData name="Mitchell Wand" userId="de9b44c55c049659" providerId="LiveId" clId="{72A1DAB3-1E5C-4A0A-B264-8A9F09378F93}" dt="2023-08-28T15:39:52.139" v="263" actId="20577"/>
        <pc:sldMkLst>
          <pc:docMk/>
          <pc:sldMk cId="3947735393" sldId="365"/>
        </pc:sldMkLst>
        <pc:spChg chg="mod">
          <ac:chgData name="Mitchell Wand" userId="de9b44c55c049659" providerId="LiveId" clId="{72A1DAB3-1E5C-4A0A-B264-8A9F09378F93}" dt="2023-08-28T15:39:18.085" v="216" actId="14100"/>
          <ac:spMkLst>
            <pc:docMk/>
            <pc:sldMk cId="3947735393" sldId="365"/>
            <ac:spMk id="7" creationId="{A694B6C8-5A57-35D8-E740-C16FA3796D1E}"/>
          </ac:spMkLst>
        </pc:spChg>
      </pc:sldChg>
      <pc:sldChg chg="modNotesTx">
        <pc:chgData name="Mitchell Wand" userId="de9b44c55c049659" providerId="LiveId" clId="{72A1DAB3-1E5C-4A0A-B264-8A9F09378F93}" dt="2023-08-28T15:44:31.856" v="374" actId="20577"/>
        <pc:sldMkLst>
          <pc:docMk/>
          <pc:sldMk cId="2659888623" sldId="375"/>
        </pc:sldMkLst>
      </pc:sldChg>
      <pc:sldChg chg="modNotesTx">
        <pc:chgData name="Mitchell Wand" userId="de9b44c55c049659" providerId="LiveId" clId="{72A1DAB3-1E5C-4A0A-B264-8A9F09378F93}" dt="2023-08-28T15:34:22.498" v="63" actId="20577"/>
        <pc:sldMkLst>
          <pc:docMk/>
          <pc:sldMk cId="4257474872" sldId="381"/>
        </pc:sldMkLst>
      </pc:sldChg>
    </pc:docChg>
  </pc:docChgLst>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docChgLst>
    <pc:chgData name="Mitchell Wand" userId="de9b44c55c049659" providerId="LiveId" clId="{1B3D1EA2-D633-4A89-BCEE-7757CCB4FD42}"/>
    <pc:docChg chg="undo custSel modSld">
      <pc:chgData name="Mitchell Wand" userId="de9b44c55c049659" providerId="LiveId" clId="{1B3D1EA2-D633-4A89-BCEE-7757CCB4FD42}" dt="2023-01-07T17:13:38.282" v="157" actId="20577"/>
      <pc:docMkLst>
        <pc:docMk/>
      </pc:docMkLst>
      <pc:sldChg chg="modSp mod">
        <pc:chgData name="Mitchell Wand" userId="de9b44c55c049659" providerId="LiveId" clId="{1B3D1EA2-D633-4A89-BCEE-7757CCB4FD42}" dt="2023-01-07T17:09:49.689" v="18" actId="14100"/>
        <pc:sldMkLst>
          <pc:docMk/>
          <pc:sldMk cId="915762083" sldId="361"/>
        </pc:sldMkLst>
        <pc:spChg chg="mod">
          <ac:chgData name="Mitchell Wand" userId="de9b44c55c049659" providerId="LiveId" clId="{1B3D1EA2-D633-4A89-BCEE-7757CCB4FD42}" dt="2023-01-07T17:09:49.689" v="18" actId="14100"/>
          <ac:spMkLst>
            <pc:docMk/>
            <pc:sldMk cId="915762083" sldId="361"/>
            <ac:spMk id="5" creationId="{BE237715-0D80-47DC-8219-FE3B73352717}"/>
          </ac:spMkLst>
        </pc:spChg>
        <pc:spChg chg="mod">
          <ac:chgData name="Mitchell Wand" userId="de9b44c55c049659" providerId="LiveId" clId="{1B3D1EA2-D633-4A89-BCEE-7757CCB4FD42}" dt="2023-01-07T17:09:36.780" v="16"/>
          <ac:spMkLst>
            <pc:docMk/>
            <pc:sldMk cId="915762083" sldId="361"/>
            <ac:spMk id="6" creationId="{7129AFE6-2303-4CE4-8200-A004DD436F97}"/>
          </ac:spMkLst>
        </pc:spChg>
        <pc:spChg chg="mod">
          <ac:chgData name="Mitchell Wand" userId="de9b44c55c049659" providerId="LiveId" clId="{1B3D1EA2-D633-4A89-BCEE-7757CCB4FD42}" dt="2023-01-07T17:09:45.903" v="17" actId="14100"/>
          <ac:spMkLst>
            <pc:docMk/>
            <pc:sldMk cId="915762083" sldId="361"/>
            <ac:spMk id="8" creationId="{D13C1BAE-F029-4CC7-BCA5-8575A6ECA773}"/>
          </ac:spMkLst>
        </pc:spChg>
      </pc:sldChg>
      <pc:sldChg chg="modSp mod">
        <pc:chgData name="Mitchell Wand" userId="de9b44c55c049659" providerId="LiveId" clId="{1B3D1EA2-D633-4A89-BCEE-7757CCB4FD42}" dt="2023-01-07T17:10:56.560" v="22" actId="14100"/>
        <pc:sldMkLst>
          <pc:docMk/>
          <pc:sldMk cId="2175689014" sldId="363"/>
        </pc:sldMkLst>
        <pc:spChg chg="mod">
          <ac:chgData name="Mitchell Wand" userId="de9b44c55c049659" providerId="LiveId" clId="{1B3D1EA2-D633-4A89-BCEE-7757CCB4FD42}" dt="2023-01-07T17:10:47.559" v="21"/>
          <ac:spMkLst>
            <pc:docMk/>
            <pc:sldMk cId="2175689014" sldId="363"/>
            <ac:spMk id="6" creationId="{C57EF10A-F451-4D47-B00A-2D711BE90266}"/>
          </ac:spMkLst>
        </pc:spChg>
        <pc:spChg chg="mod">
          <ac:chgData name="Mitchell Wand" userId="de9b44c55c049659" providerId="LiveId" clId="{1B3D1EA2-D633-4A89-BCEE-7757CCB4FD42}" dt="2023-01-07T17:10:56.560" v="22" actId="14100"/>
          <ac:spMkLst>
            <pc:docMk/>
            <pc:sldMk cId="2175689014" sldId="363"/>
            <ac:spMk id="7" creationId="{43742CDD-C1E7-4BBA-89C5-767A9BCB1EEB}"/>
          </ac:spMkLst>
        </pc:spChg>
      </pc:sldChg>
      <pc:sldChg chg="modNotes">
        <pc:chgData name="Mitchell Wand" userId="de9b44c55c049659" providerId="LiveId" clId="{1B3D1EA2-D633-4A89-BCEE-7757CCB4FD42}" dt="2023-01-07T17:09:36.780" v="16"/>
        <pc:sldMkLst>
          <pc:docMk/>
          <pc:sldMk cId="3947735393" sldId="365"/>
        </pc:sldMkLst>
      </pc:sldChg>
      <pc:sldChg chg="modSp mod modNotes">
        <pc:chgData name="Mitchell Wand" userId="de9b44c55c049659" providerId="LiveId" clId="{1B3D1EA2-D633-4A89-BCEE-7757CCB4FD42}" dt="2023-01-07T17:12:02.572" v="26" actId="14100"/>
        <pc:sldMkLst>
          <pc:docMk/>
          <pc:sldMk cId="1583029545" sldId="369"/>
        </pc:sldMkLst>
        <pc:spChg chg="mod">
          <ac:chgData name="Mitchell Wand" userId="de9b44c55c049659" providerId="LiveId" clId="{1B3D1EA2-D633-4A89-BCEE-7757CCB4FD42}" dt="2023-01-07T17:12:02.572" v="26" actId="14100"/>
          <ac:spMkLst>
            <pc:docMk/>
            <pc:sldMk cId="1583029545" sldId="369"/>
            <ac:spMk id="6" creationId="{BD40DC19-940C-4417-B7DE-E77FCDC9039E}"/>
          </ac:spMkLst>
        </pc:spChg>
        <pc:spChg chg="mod">
          <ac:chgData name="Mitchell Wand" userId="de9b44c55c049659" providerId="LiveId" clId="{1B3D1EA2-D633-4A89-BCEE-7757CCB4FD42}" dt="2023-01-07T17:10:47.559" v="21"/>
          <ac:spMkLst>
            <pc:docMk/>
            <pc:sldMk cId="1583029545" sldId="369"/>
            <ac:spMk id="10" creationId="{6050C85E-D369-42A5-BF5F-D710CEBA79BF}"/>
          </ac:spMkLst>
        </pc:spChg>
      </pc:sldChg>
      <pc:sldChg chg="modSp mod">
        <pc:chgData name="Mitchell Wand" userId="de9b44c55c049659" providerId="LiveId" clId="{1B3D1EA2-D633-4A89-BCEE-7757CCB4FD42}" dt="2023-01-07T17:11:52.397" v="25" actId="20577"/>
        <pc:sldMkLst>
          <pc:docMk/>
          <pc:sldMk cId="1017021096" sldId="371"/>
        </pc:sldMkLst>
        <pc:spChg chg="mod">
          <ac:chgData name="Mitchell Wand" userId="de9b44c55c049659" providerId="LiveId" clId="{1B3D1EA2-D633-4A89-BCEE-7757CCB4FD42}" dt="2023-01-07T17:11:52.397" v="25" actId="20577"/>
          <ac:spMkLst>
            <pc:docMk/>
            <pc:sldMk cId="1017021096" sldId="371"/>
            <ac:spMk id="3" creationId="{752C0810-2FED-46EB-82B7-B2730F69E5BB}"/>
          </ac:spMkLst>
        </pc:spChg>
      </pc:sldChg>
      <pc:sldChg chg="modSp">
        <pc:chgData name="Mitchell Wand" userId="de9b44c55c049659" providerId="LiveId" clId="{1B3D1EA2-D633-4A89-BCEE-7757CCB4FD42}" dt="2023-01-07T17:10:47.559" v="21"/>
        <pc:sldMkLst>
          <pc:docMk/>
          <pc:sldMk cId="4285197496" sldId="374"/>
        </pc:sldMkLst>
        <pc:spChg chg="mod">
          <ac:chgData name="Mitchell Wand" userId="de9b44c55c049659" providerId="LiveId" clId="{1B3D1EA2-D633-4A89-BCEE-7757CCB4FD42}" dt="2023-01-07T17:10:47.559" v="21"/>
          <ac:spMkLst>
            <pc:docMk/>
            <pc:sldMk cId="4285197496" sldId="374"/>
            <ac:spMk id="2" creationId="{1078B5ED-089E-4E03-AE7A-2333C7AF4560}"/>
          </ac:spMkLst>
        </pc:spChg>
        <pc:spChg chg="mod">
          <ac:chgData name="Mitchell Wand" userId="de9b44c55c049659" providerId="LiveId" clId="{1B3D1EA2-D633-4A89-BCEE-7757CCB4FD42}" dt="2023-01-07T17:10:47.559" v="21"/>
          <ac:spMkLst>
            <pc:docMk/>
            <pc:sldMk cId="4285197496" sldId="374"/>
            <ac:spMk id="6" creationId="{0F71FA50-933F-4201-87ED-4334941A29AD}"/>
          </ac:spMkLst>
        </pc:spChg>
      </pc:sldChg>
      <pc:sldChg chg="modSp mod">
        <pc:chgData name="Mitchell Wand" userId="de9b44c55c049659" providerId="LiveId" clId="{1B3D1EA2-D633-4A89-BCEE-7757CCB4FD42}" dt="2023-01-07T17:08:16.959" v="14" actId="20577"/>
        <pc:sldMkLst>
          <pc:docMk/>
          <pc:sldMk cId="2452429264" sldId="379"/>
        </pc:sldMkLst>
        <pc:spChg chg="mod">
          <ac:chgData name="Mitchell Wand" userId="de9b44c55c049659" providerId="LiveId" clId="{1B3D1EA2-D633-4A89-BCEE-7757CCB4FD42}" dt="2023-01-07T17:07:55.574" v="0" actId="20577"/>
          <ac:spMkLst>
            <pc:docMk/>
            <pc:sldMk cId="2452429264" sldId="379"/>
            <ac:spMk id="2" creationId="{40765BC5-92E6-4F5A-B981-1C5EE975861B}"/>
          </ac:spMkLst>
        </pc:spChg>
        <pc:spChg chg="mod">
          <ac:chgData name="Mitchell Wand" userId="de9b44c55c049659" providerId="LiveId" clId="{1B3D1EA2-D633-4A89-BCEE-7757CCB4FD42}" dt="2023-01-07T17:08:16.959" v="14" actId="20577"/>
          <ac:spMkLst>
            <pc:docMk/>
            <pc:sldMk cId="2452429264" sldId="379"/>
            <ac:spMk id="3" creationId="{3B7BC06A-54D1-4D10-B536-9DF33B2C3997}"/>
          </ac:spMkLst>
        </pc:spChg>
        <pc:spChg chg="mod">
          <ac:chgData name="Mitchell Wand" userId="de9b44c55c049659" providerId="LiveId" clId="{1B3D1EA2-D633-4A89-BCEE-7757CCB4FD42}" dt="2023-01-07T17:08:12.093" v="12" actId="20577"/>
          <ac:spMkLst>
            <pc:docMk/>
            <pc:sldMk cId="2452429264" sldId="379"/>
            <ac:spMk id="8" creationId="{5B356C44-32EB-4AC4-94B7-A86895491E70}"/>
          </ac:spMkLst>
        </pc:spChg>
      </pc:sldChg>
      <pc:sldChg chg="modNotesTx">
        <pc:chgData name="Mitchell Wand" userId="de9b44c55c049659" providerId="LiveId" clId="{1B3D1EA2-D633-4A89-BCEE-7757CCB4FD42}" dt="2023-01-07T17:13:38.282" v="157" actId="20577"/>
        <pc:sldMkLst>
          <pc:docMk/>
          <pc:sldMk cId="3345968335" sldId="430"/>
        </pc:sldMkLst>
      </pc:sldChg>
    </pc:docChg>
  </pc:docChgLst>
  <pc:docChgLst>
    <pc:chgData name="Mitchell Wand" userId="de9b44c55c049659" providerId="LiveId" clId="{99718308-7C56-473B-8B2B-53B03B1B7395}"/>
    <pc:docChg chg="undo custSel addSld modSld">
      <pc:chgData name="Mitchell Wand" userId="de9b44c55c049659" providerId="LiveId" clId="{99718308-7C56-473B-8B2B-53B03B1B7395}" dt="2022-09-14T18:51:01.402" v="704" actId="27636"/>
      <pc:docMkLst>
        <pc:docMk/>
      </pc:docMkLst>
      <pc:sldChg chg="addSp modSp add mod modAnim modNotesTx">
        <pc:chgData name="Mitchell Wand" userId="de9b44c55c049659" providerId="LiveId" clId="{99718308-7C56-473B-8B2B-53B03B1B7395}" dt="2022-09-14T18:51:01.402" v="704" actId="27636"/>
        <pc:sldMkLst>
          <pc:docMk/>
          <pc:sldMk cId="3605028067" sldId="495"/>
        </pc:sldMkLst>
        <pc:spChg chg="mod">
          <ac:chgData name="Mitchell Wand" userId="de9b44c55c049659" providerId="LiveId" clId="{99718308-7C56-473B-8B2B-53B03B1B7395}" dt="2022-09-14T18:40:45.997" v="75" actId="20577"/>
          <ac:spMkLst>
            <pc:docMk/>
            <pc:sldMk cId="3605028067" sldId="495"/>
            <ac:spMk id="2" creationId="{BA745527-D100-4B4F-829D-1B696CAF1C9B}"/>
          </ac:spMkLst>
        </pc:spChg>
        <pc:spChg chg="mod">
          <ac:chgData name="Mitchell Wand" userId="de9b44c55c049659" providerId="LiveId" clId="{99718308-7C56-473B-8B2B-53B03B1B7395}" dt="2022-09-14T18:51:01.402" v="704" actId="27636"/>
          <ac:spMkLst>
            <pc:docMk/>
            <pc:sldMk cId="3605028067" sldId="495"/>
            <ac:spMk id="3" creationId="{FCCE4D6C-6E60-4E4C-BE55-5674B33BAD01}"/>
          </ac:spMkLst>
        </pc:spChg>
        <pc:spChg chg="mod">
          <ac:chgData name="Mitchell Wand" userId="de9b44c55c049659" providerId="LiveId" clId="{99718308-7C56-473B-8B2B-53B03B1B7395}" dt="2022-09-14T18:39:05.942" v="17" actId="255"/>
          <ac:spMkLst>
            <pc:docMk/>
            <pc:sldMk cId="3605028067" sldId="495"/>
            <ac:spMk id="5" creationId="{7A7CE241-579A-C00B-2C03-8055423915D5}"/>
          </ac:spMkLst>
        </pc:spChg>
        <pc:spChg chg="mod">
          <ac:chgData name="Mitchell Wand" userId="de9b44c55c049659" providerId="LiveId" clId="{99718308-7C56-473B-8B2B-53B03B1B7395}" dt="2022-09-14T18:39:17.321" v="20" actId="20577"/>
          <ac:spMkLst>
            <pc:docMk/>
            <pc:sldMk cId="3605028067" sldId="495"/>
            <ac:spMk id="6" creationId="{DDC06498-1D10-4E52-A107-990734307F51}"/>
          </ac:spMkLst>
        </pc:spChg>
        <pc:spChg chg="add mod">
          <ac:chgData name="Mitchell Wand" userId="de9b44c55c049659" providerId="LiveId" clId="{99718308-7C56-473B-8B2B-53B03B1B7395}" dt="2022-09-14T18:40:01.254" v="26" actId="255"/>
          <ac:spMkLst>
            <pc:docMk/>
            <pc:sldMk cId="3605028067" sldId="495"/>
            <ac:spMk id="11" creationId="{1B7168C4-C6D5-1024-A1FA-7A1C9E11C8D2}"/>
          </ac:spMkLst>
        </pc:spChg>
      </pc:sldChg>
    </pc:docChg>
  </pc:docChgLst>
  <pc:docChgLst>
    <pc:chgData name="Mitchell Wand" userId="de9b44c55c049659" providerId="LiveId" clId="{AD6466CF-1D05-4372-95BC-7089371C5C94}"/>
    <pc:docChg chg="modSld">
      <pc:chgData name="Mitchell Wand" userId="de9b44c55c049659" providerId="LiveId" clId="{AD6466CF-1D05-4372-95BC-7089371C5C94}" dt="2023-01-23T20:10:58.486" v="76" actId="20577"/>
      <pc:docMkLst>
        <pc:docMk/>
      </pc:docMkLst>
      <pc:sldChg chg="modSp mod">
        <pc:chgData name="Mitchell Wand" userId="de9b44c55c049659" providerId="LiveId" clId="{AD6466CF-1D05-4372-95BC-7089371C5C94}" dt="2023-01-23T20:08:10.967" v="0" actId="14100"/>
        <pc:sldMkLst>
          <pc:docMk/>
          <pc:sldMk cId="915762083" sldId="361"/>
        </pc:sldMkLst>
        <pc:spChg chg="mod">
          <ac:chgData name="Mitchell Wand" userId="de9b44c55c049659" providerId="LiveId" clId="{AD6466CF-1D05-4372-95BC-7089371C5C94}" dt="2023-01-23T20:08:10.967" v="0" actId="14100"/>
          <ac:spMkLst>
            <pc:docMk/>
            <pc:sldMk cId="915762083" sldId="361"/>
            <ac:spMk id="6" creationId="{7129AFE6-2303-4CE4-8200-A004DD436F97}"/>
          </ac:spMkLst>
        </pc:spChg>
      </pc:sldChg>
      <pc:sldChg chg="modSp">
        <pc:chgData name="Mitchell Wand" userId="de9b44c55c049659" providerId="LiveId" clId="{AD6466CF-1D05-4372-95BC-7089371C5C94}" dt="2023-01-23T20:08:19.858" v="2" actId="20577"/>
        <pc:sldMkLst>
          <pc:docMk/>
          <pc:sldMk cId="3247464670" sldId="362"/>
        </pc:sldMkLst>
        <pc:spChg chg="mod">
          <ac:chgData name="Mitchell Wand" userId="de9b44c55c049659" providerId="LiveId" clId="{AD6466CF-1D05-4372-95BC-7089371C5C94}" dt="2023-01-23T20:08:19.858" v="2" actId="20577"/>
          <ac:spMkLst>
            <pc:docMk/>
            <pc:sldMk cId="3247464670" sldId="362"/>
            <ac:spMk id="6" creationId="{AEB2F578-F41C-42BE-A746-B411D0AE37EB}"/>
          </ac:spMkLst>
        </pc:spChg>
      </pc:sldChg>
      <pc:sldChg chg="modSp mod">
        <pc:chgData name="Mitchell Wand" userId="de9b44c55c049659" providerId="LiveId" clId="{AD6466CF-1D05-4372-95BC-7089371C5C94}" dt="2023-01-23T20:08:49.998" v="9" actId="20577"/>
        <pc:sldMkLst>
          <pc:docMk/>
          <pc:sldMk cId="3947735393" sldId="365"/>
        </pc:sldMkLst>
        <pc:spChg chg="mod">
          <ac:chgData name="Mitchell Wand" userId="de9b44c55c049659" providerId="LiveId" clId="{AD6466CF-1D05-4372-95BC-7089371C5C94}" dt="2023-01-23T20:08:49.998" v="9" actId="20577"/>
          <ac:spMkLst>
            <pc:docMk/>
            <pc:sldMk cId="3947735393" sldId="365"/>
            <ac:spMk id="7" creationId="{A694B6C8-5A57-35D8-E740-C16FA3796D1E}"/>
          </ac:spMkLst>
        </pc:spChg>
      </pc:sldChg>
      <pc:sldChg chg="modSp mod">
        <pc:chgData name="Mitchell Wand" userId="de9b44c55c049659" providerId="LiveId" clId="{AD6466CF-1D05-4372-95BC-7089371C5C94}" dt="2023-01-23T20:09:35.924" v="34" actId="20577"/>
        <pc:sldMkLst>
          <pc:docMk/>
          <pc:sldMk cId="2468871028" sldId="370"/>
        </pc:sldMkLst>
        <pc:spChg chg="mod">
          <ac:chgData name="Mitchell Wand" userId="de9b44c55c049659" providerId="LiveId" clId="{AD6466CF-1D05-4372-95BC-7089371C5C94}" dt="2023-01-23T20:09:35.924" v="34" actId="20577"/>
          <ac:spMkLst>
            <pc:docMk/>
            <pc:sldMk cId="2468871028" sldId="370"/>
            <ac:spMk id="5" creationId="{9A240F55-B2AC-4A29-B17F-8DEA798DAAE4}"/>
          </ac:spMkLst>
        </pc:spChg>
      </pc:sldChg>
      <pc:sldChg chg="modSp mod">
        <pc:chgData name="Mitchell Wand" userId="de9b44c55c049659" providerId="LiveId" clId="{AD6466CF-1D05-4372-95BC-7089371C5C94}" dt="2023-01-23T20:09:56.370" v="36" actId="20577"/>
        <pc:sldMkLst>
          <pc:docMk/>
          <pc:sldMk cId="1017021096" sldId="371"/>
        </pc:sldMkLst>
        <pc:spChg chg="mod">
          <ac:chgData name="Mitchell Wand" userId="de9b44c55c049659" providerId="LiveId" clId="{AD6466CF-1D05-4372-95BC-7089371C5C94}" dt="2023-01-23T20:09:56.370" v="36" actId="20577"/>
          <ac:spMkLst>
            <pc:docMk/>
            <pc:sldMk cId="1017021096" sldId="371"/>
            <ac:spMk id="3" creationId="{752C0810-2FED-46EB-82B7-B2730F69E5BB}"/>
          </ac:spMkLst>
        </pc:spChg>
      </pc:sldChg>
      <pc:sldChg chg="modSp mod">
        <pc:chgData name="Mitchell Wand" userId="de9b44c55c049659" providerId="LiveId" clId="{AD6466CF-1D05-4372-95BC-7089371C5C94}" dt="2023-01-23T20:10:35.781" v="66" actId="20577"/>
        <pc:sldMkLst>
          <pc:docMk/>
          <pc:sldMk cId="4285197496" sldId="374"/>
        </pc:sldMkLst>
        <pc:spChg chg="mod">
          <ac:chgData name="Mitchell Wand" userId="de9b44c55c049659" providerId="LiveId" clId="{AD6466CF-1D05-4372-95BC-7089371C5C94}" dt="2023-01-23T20:10:13.976" v="39" actId="20577"/>
          <ac:spMkLst>
            <pc:docMk/>
            <pc:sldMk cId="4285197496" sldId="374"/>
            <ac:spMk id="2" creationId="{1078B5ED-089E-4E03-AE7A-2333C7AF4560}"/>
          </ac:spMkLst>
        </pc:spChg>
        <pc:spChg chg="mod">
          <ac:chgData name="Mitchell Wand" userId="de9b44c55c049659" providerId="LiveId" clId="{AD6466CF-1D05-4372-95BC-7089371C5C94}" dt="2023-01-23T20:10:29.660" v="57" actId="20577"/>
          <ac:spMkLst>
            <pc:docMk/>
            <pc:sldMk cId="4285197496" sldId="374"/>
            <ac:spMk id="5" creationId="{F1372F46-A124-4B14-8F16-E2C13171ECB3}"/>
          </ac:spMkLst>
        </pc:spChg>
        <pc:spChg chg="mod">
          <ac:chgData name="Mitchell Wand" userId="de9b44c55c049659" providerId="LiveId" clId="{AD6466CF-1D05-4372-95BC-7089371C5C94}" dt="2023-01-23T20:10:35.781" v="66" actId="20577"/>
          <ac:spMkLst>
            <pc:docMk/>
            <pc:sldMk cId="4285197496" sldId="374"/>
            <ac:spMk id="6" creationId="{0F71FA50-933F-4201-87ED-4334941A29AD}"/>
          </ac:spMkLst>
        </pc:spChg>
      </pc:sldChg>
      <pc:sldChg chg="modSp mod">
        <pc:chgData name="Mitchell Wand" userId="de9b44c55c049659" providerId="LiveId" clId="{AD6466CF-1D05-4372-95BC-7089371C5C94}" dt="2023-01-23T20:10:58.486" v="76" actId="20577"/>
        <pc:sldMkLst>
          <pc:docMk/>
          <pc:sldMk cId="2659888623" sldId="375"/>
        </pc:sldMkLst>
        <pc:spChg chg="mod">
          <ac:chgData name="Mitchell Wand" userId="de9b44c55c049659" providerId="LiveId" clId="{AD6466CF-1D05-4372-95BC-7089371C5C94}" dt="2023-01-23T20:10:58.486" v="76" actId="20577"/>
          <ac:spMkLst>
            <pc:docMk/>
            <pc:sldMk cId="2659888623" sldId="375"/>
            <ac:spMk id="5" creationId="{8736CE8B-3D4E-4A1D-A9EF-4C9EFEAD593A}"/>
          </ac:spMkLst>
        </pc:spChg>
      </pc:sldChg>
      <pc:sldChg chg="modSp mod">
        <pc:chgData name="Mitchell Wand" userId="de9b44c55c049659" providerId="LiveId" clId="{AD6466CF-1D05-4372-95BC-7089371C5C94}" dt="2023-01-23T20:09:02.432" v="12" actId="20577"/>
        <pc:sldMkLst>
          <pc:docMk/>
          <pc:sldMk cId="2869151381" sldId="494"/>
        </pc:sldMkLst>
        <pc:spChg chg="mod">
          <ac:chgData name="Mitchell Wand" userId="de9b44c55c049659" providerId="LiveId" clId="{AD6466CF-1D05-4372-95BC-7089371C5C94}" dt="2023-01-23T20:09:02.432" v="12" actId="20577"/>
          <ac:spMkLst>
            <pc:docMk/>
            <pc:sldMk cId="2869151381" sldId="494"/>
            <ac:spMk id="5" creationId="{7A7CE241-579A-C00B-2C03-8055423915D5}"/>
          </ac:spMkLst>
        </pc:spChg>
      </pc:sldChg>
    </pc:docChg>
  </pc:docChgLst>
  <pc:docChgLst>
    <pc:chgData name="Mitchell Wand" userId="de9b44c55c049659" providerId="LiveId" clId="{2F0674E9-A568-49F0-A150-6793737DAAAA}"/>
    <pc:docChg chg="modSld">
      <pc:chgData name="Mitchell Wand" userId="de9b44c55c049659" providerId="LiveId" clId="{2F0674E9-A568-49F0-A150-6793737DAAAA}" dt="2022-09-09T15:08:48.608" v="0" actId="20577"/>
      <pc:docMkLst>
        <pc:docMk/>
      </pc:docMkLst>
      <pc:sldChg chg="modSp mod">
        <pc:chgData name="Mitchell Wand" userId="de9b44c55c049659" providerId="LiveId" clId="{2F0674E9-A568-49F0-A150-6793737DAAAA}" dt="2022-09-09T15:08:48.608" v="0" actId="20577"/>
        <pc:sldMkLst>
          <pc:docMk/>
          <pc:sldMk cId="2452429264" sldId="379"/>
        </pc:sldMkLst>
        <pc:spChg chg="mod">
          <ac:chgData name="Mitchell Wand" userId="de9b44c55c049659" providerId="LiveId" clId="{2F0674E9-A568-49F0-A150-6793737DAAAA}" dt="2022-09-09T15:08:48.608" v="0" actId="20577"/>
          <ac:spMkLst>
            <pc:docMk/>
            <pc:sldMk cId="2452429264" sldId="379"/>
            <ac:spMk id="2" creationId="{40765BC5-92E6-4F5A-B981-1C5EE975861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75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75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chemeClr val="bg2">
            <a:lumMod val="75000"/>
          </a:schemeClr>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dirty="0">
              <a:solidFill>
                <a:schemeClr val="bg2">
                  <a:lumMod val="75000"/>
                </a:schemeClr>
              </a:solidFill>
            </a:rPr>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rgbClr val="FF0000"/>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75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75000"/>
                </a:schemeClr>
              </a:solidFill>
            </a:rPr>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chemeClr val="bg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418258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this course, these conventions are part of our official coding standards.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endParaRPr lang="en-US" dirty="0"/>
          </a:p>
          <a:p>
            <a:r>
              <a:rPr lang="en-US" dirty="0"/>
              <a:t>We need to define a type Color, which will be the data type for representing colors, including the representation for red.</a:t>
            </a:r>
          </a:p>
          <a:p>
            <a:endParaRPr lang="en-US" dirty="0"/>
          </a:p>
          <a:p>
            <a:r>
              <a:rPr lang="en-US" dirty="0"/>
              <a:t>And when we need to represent my shirt, we’ll define a variable </a:t>
            </a:r>
            <a:r>
              <a:rPr lang="en-US" dirty="0" err="1"/>
              <a:t>myShirt</a:t>
            </a:r>
            <a:r>
              <a:rPr lang="en-US" dirty="0"/>
              <a:t>, and we need to record the fact that this </a:t>
            </a:r>
            <a:r>
              <a:rPr lang="en-US" dirty="0" err="1"/>
              <a:t>constiable</a:t>
            </a:r>
            <a:r>
              <a:rPr lang="en-US" dirty="0"/>
              <a:t>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already run across the importance of writing down the interpretation. </a:t>
            </a:r>
          </a:p>
          <a:p>
            <a:r>
              <a:rPr lang="en-US" dirty="0"/>
              <a:t>In this example, what do x and y mean? </a:t>
            </a:r>
          </a:p>
          <a:p>
            <a:r>
              <a:rPr lang="en-US" dirty="0"/>
              <a:t>&lt;build through 5 animations&gt;</a:t>
            </a:r>
          </a:p>
          <a:p>
            <a:r>
              <a:rPr lang="en-US" dirty="0"/>
              <a:t>Just count the number of questions about this on Piazza!!</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859533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const's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Discuss: We now have three specifications of a bracket: one on Slide 24, one on Slide 25, and one here on Slide 27 (as </a:t>
            </a:r>
            <a:r>
              <a:rPr lang="en-US" dirty="0" err="1"/>
              <a:t>isInBracket</a:t>
            </a:r>
            <a:r>
              <a:rPr lang="en-US" dirty="0"/>
              <a:t>).   Do these specifications agree?  What could go wrong?</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Hints: is every possible list of brackets a legal representation of some tax table? How could you define a bracket list that would cause income2bracket to return the wrong thing?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starting with top level, also sometimes called Architecture level. </a:t>
            </a:r>
          </a:p>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will cover just a few, there are many more: like Plug-in architecture (</a:t>
            </a:r>
            <a:r>
              <a:rPr lang="en-US" dirty="0" err="1"/>
              <a:t>firefox</a:t>
            </a:r>
            <a:r>
              <a:rPr lang="en-US" dirty="0"/>
              <a:t>, </a:t>
            </a:r>
            <a:r>
              <a:rPr lang="en-US" dirty="0" err="1"/>
              <a:t>vsc</a:t>
            </a:r>
            <a:r>
              <a:rPr lang="en-US" dirty="0"/>
              <a:t>), event-driven architectures (android, </a:t>
            </a:r>
            <a:r>
              <a:rPr lang="en-US" dirty="0" err="1"/>
              <a:t>mobileOS</a:t>
            </a:r>
            <a:r>
              <a:rPr lang="en-US" dirty="0"/>
              <a:t>), P2P (</a:t>
            </a:r>
            <a:r>
              <a:rPr lang="en-US" dirty="0" err="1"/>
              <a:t>Zelle</a:t>
            </a:r>
            <a:r>
              <a:rPr lang="en-US" dirty="0"/>
              <a:t>, </a:t>
            </a:r>
            <a:r>
              <a:rPr lang="en-US" dirty="0" err="1"/>
              <a:t>bitTorrent</a:t>
            </a:r>
            <a:r>
              <a:rPr lang="en-US" dirty="0"/>
              <a:t>), Microservices (Firefox). Many modern large scale systems are now heterogeneous (i.e., combination of many)</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  The most important thing is to make sure that you document exactly what each of your classes represent.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 context, Design is the SE activity before coding. There is a saying in SE that goes like this: “Design is not coding, coding is not design”. Design is a critical part of your SE process.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000117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 relevant question here often is, what are qualities of a good design? Mitch Kapor (Lotus123) says that “good design must exhibit firmness, commodity and delight.</a:t>
            </a:r>
            <a:br>
              <a:rPr lang="en-US" dirty="0"/>
            </a:b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Remember that Design is often an iterative process.  Design may happen at all these scales at once.</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9/19/2023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9/19/2023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9/19/2023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9/19/2023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9/19/2023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9/19/2023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9/19/2023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9/19/2023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9/19/2023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9/19/2023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9/19/2023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9/19/2023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03 Best Practices for Effective Programmers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805238"/>
            <a:ext cx="10814539" cy="1655762"/>
          </a:xfrm>
        </p:spPr>
        <p:txBody>
          <a:bodyPr/>
          <a:lstStyle/>
          <a:p>
            <a:pPr>
              <a:lnSpc>
                <a:spcPct val="100000"/>
              </a:lnSpc>
            </a:pPr>
            <a:r>
              <a:rPr lang="en-US" dirty="0"/>
              <a:t>Adeel </a:t>
            </a:r>
            <a:r>
              <a:rPr lang="en-US" dirty="0" err="1"/>
              <a:t>Bhutta</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5406483"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3198541"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199" y="3638242"/>
            <a:ext cx="4179849"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6" y="3821166"/>
            <a:ext cx="6095999" cy="461665"/>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551460"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 </a:t>
            </a:r>
            <a:r>
              <a:rPr lang="en-US" sz="2400" b="0" dirty="0">
                <a:solidFill>
                  <a:srgbClr val="008000"/>
                </a:solidFill>
                <a:effectLst/>
                <a:latin typeface="Consolas" panose="020B0609020204030204" pitchFamily="49" charset="0"/>
              </a:rPr>
              <a:t>// `red` is defined in here</a:t>
            </a:r>
            <a:endParaRPr lang="en-US" sz="2400" b="0" dirty="0">
              <a:solidFill>
                <a:srgbClr val="000000"/>
              </a:solidFill>
              <a:effectLst/>
              <a:latin typeface="Consolas" panose="020B0609020204030204" pitchFamily="49" charset="0"/>
            </a:endParaRP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let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Another Example: what do (</a:t>
            </a:r>
            <a:r>
              <a:rPr lang="en-US" dirty="0" err="1"/>
              <a:t>x,y</a:t>
            </a:r>
            <a:r>
              <a:rPr lang="en-US" dirty="0"/>
              <a:t>) mean?</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a:xfrm>
            <a:off x="838199" y="4135902"/>
            <a:ext cx="9171215" cy="2598940"/>
          </a:xfrm>
        </p:spPr>
        <p:txBody>
          <a:bodyPr anchor="b">
            <a:normAutofit fontScale="85000" lnSpcReduction="20000"/>
          </a:bodyPr>
          <a:lstStyle/>
          <a:p>
            <a:r>
              <a:rPr lang="en-US" sz="4500" dirty="0"/>
              <a:t>The center?</a:t>
            </a:r>
          </a:p>
          <a:p>
            <a:r>
              <a:rPr lang="en-US" sz="4500" dirty="0"/>
              <a:t>Upper-left-hand corner?</a:t>
            </a:r>
          </a:p>
          <a:p>
            <a:r>
              <a:rPr lang="en-US" sz="4500" dirty="0"/>
              <a:t>Does y grow in the up or down direction?</a:t>
            </a:r>
          </a:p>
          <a:p>
            <a:r>
              <a:rPr lang="en-US" sz="4500" dirty="0"/>
              <a:t>And what about the units? </a:t>
            </a:r>
          </a:p>
          <a:p>
            <a:pPr lvl="1"/>
            <a:r>
              <a:rPr lang="en-US" sz="4500" dirty="0"/>
              <a:t>(Pixels? Scaled pixels? Something else?)</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BoundingBox</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x</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y</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width</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height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1" name="Rectangle 10">
            <a:extLst>
              <a:ext uri="{FF2B5EF4-FFF2-40B4-BE49-F238E27FC236}">
                <a16:creationId xmlns:a16="http://schemas.microsoft.com/office/drawing/2014/main" id="{1B7168C4-C6D5-1024-A1FA-7A1C9E11C8D2}"/>
              </a:ext>
            </a:extLst>
          </p:cNvPr>
          <p:cNvSpPr/>
          <p:nvPr/>
        </p:nvSpPr>
        <p:spPr>
          <a:xfrm>
            <a:off x="1970690" y="2506717"/>
            <a:ext cx="1515495" cy="75698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Tree>
    <p:extLst>
      <p:ext uri="{BB962C8B-B14F-4D97-AF65-F5344CB8AC3E}">
        <p14:creationId xmlns:p14="http://schemas.microsoft.com/office/powerpoint/2010/main" val="36050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18</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83726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best practices</a:t>
            </a:r>
          </a:p>
          <a:p>
            <a:pPr lvl="1" fontAlgn="base"/>
            <a:r>
              <a:rPr lang="en-US" dirty="0"/>
              <a:t>List 5 principles for designing readable code, with examples</a:t>
            </a:r>
          </a:p>
          <a:p>
            <a:pPr lvl="1" fontAlgn="base"/>
            <a:r>
              <a:rPr lang="en-US" dirty="0"/>
              <a:t>Identify some violations of the practices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0250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139321"/>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 =&gt;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01702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8" y="4303431"/>
            <a:ext cx="7503941"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961888" cy="461665"/>
          </a:xfrm>
          <a:prstGeom prst="rect">
            <a:avLst/>
          </a:prstGeom>
        </p:spPr>
        <p:txBody>
          <a:bodyPr wrap="non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74732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25</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let's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undefined,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undefined,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undefined</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undefined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best practices</a:t>
            </a:r>
          </a:p>
          <a:p>
            <a:pPr lvl="1" fontAlgn="base"/>
            <a:r>
              <a:rPr lang="en-US" dirty="0"/>
              <a:t>List 5 principles for designing readable code, with examples</a:t>
            </a:r>
          </a:p>
          <a:p>
            <a:pPr lvl="1" fontAlgn="base"/>
            <a:r>
              <a:rPr lang="en-US" dirty="0"/>
              <a:t>Identify some violations of the practices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28</a:t>
            </a:fld>
            <a:endParaRPr lang="en-US"/>
          </a:p>
        </p:txBody>
      </p:sp>
    </p:spTree>
    <p:extLst>
      <p:ext uri="{BB962C8B-B14F-4D97-AF65-F5344CB8AC3E}">
        <p14:creationId xmlns:p14="http://schemas.microsoft.com/office/powerpoint/2010/main" val="2643922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5044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345968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35</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Content Placeholder 2">
            <a:extLst>
              <a:ext uri="{FF2B5EF4-FFF2-40B4-BE49-F238E27FC236}">
                <a16:creationId xmlns:a16="http://schemas.microsoft.com/office/drawing/2014/main" id="{C266EE91-608C-A82B-209A-56CC11184948}"/>
              </a:ext>
            </a:extLst>
          </p:cNvPr>
          <p:cNvGraphicFramePr>
            <a:graphicFrameLocks noGrp="1"/>
          </p:cNvGraphicFramePr>
          <p:nvPr>
            <p:ph idx="1"/>
            <p:extLst>
              <p:ext uri="{D42A27DB-BD31-4B8C-83A1-F6EECF244321}">
                <p14:modId xmlns:p14="http://schemas.microsoft.com/office/powerpoint/2010/main" val="1374670066"/>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8339</TotalTime>
  <Words>3939</Words>
  <Application>Microsoft Office PowerPoint</Application>
  <PresentationFormat>Widescreen</PresentationFormat>
  <Paragraphs>472</Paragraphs>
  <Slides>36</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Gill Sans</vt:lpstr>
      <vt:lpstr>Helvetica Neue</vt:lpstr>
      <vt:lpstr>Ink Free</vt:lpstr>
      <vt:lpstr>Verdana</vt:lpstr>
      <vt:lpstr>Office Theme</vt:lpstr>
      <vt:lpstr>CS 4530: Fundamentals of Software Engineering  Module 03 Best Practices for Effective Programmers</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 (x,y) mean?</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let's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03: Code-Level Design Principles</dc:title>
  <dc:creator>Mitchell Wand</dc:creator>
  <cp:lastModifiedBy>Bhutta, Adeel</cp:lastModifiedBy>
  <cp:revision>72</cp:revision>
  <dcterms:created xsi:type="dcterms:W3CDTF">2021-01-07T15:19:22Z</dcterms:created>
  <dcterms:modified xsi:type="dcterms:W3CDTF">2023-09-19T23:47:06Z</dcterms:modified>
</cp:coreProperties>
</file>