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56122" autoAdjust="0"/>
  </p:normalViewPr>
  <p:slideViewPr>
    <p:cSldViewPr snapToGrid="0">
      <p:cViewPr varScale="1">
        <p:scale>
          <a:sx n="44" d="100"/>
          <a:sy n="44" d="100"/>
        </p:scale>
        <p:origin x="1100" y="36"/>
      </p:cViewPr>
      <p:guideLst/>
    </p:cSldViewPr>
  </p:slideViewPr>
  <p:notesTextViewPr>
    <p:cViewPr>
      <p:scale>
        <a:sx n="100" d="100"/>
        <a:sy n="100" d="100"/>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74329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20924</TotalTime>
  <Words>3119</Words>
  <Application>Microsoft Office PowerPoint</Application>
  <PresentationFormat>Widescreen</PresentationFormat>
  <Paragraphs>344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Verdana</vt:lpstr>
      <vt:lpstr>Consolas</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Mitchell Wand</cp:lastModifiedBy>
  <cp:revision>210</cp:revision>
  <dcterms:created xsi:type="dcterms:W3CDTF">2021-01-07T15:19:22Z</dcterms:created>
  <dcterms:modified xsi:type="dcterms:W3CDTF">2023-09-01T17:19:50Z</dcterms:modified>
</cp:coreProperties>
</file>