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404" r:id="rId2"/>
    <p:sldId id="405" r:id="rId3"/>
    <p:sldId id="427" r:id="rId4"/>
    <p:sldId id="407" r:id="rId5"/>
    <p:sldId id="428" r:id="rId6"/>
    <p:sldId id="408" r:id="rId7"/>
    <p:sldId id="409" r:id="rId8"/>
    <p:sldId id="410" r:id="rId9"/>
    <p:sldId id="429" r:id="rId10"/>
    <p:sldId id="430" r:id="rId11"/>
    <p:sldId id="414" r:id="rId12"/>
    <p:sldId id="416" r:id="rId13"/>
    <p:sldId id="417" r:id="rId14"/>
    <p:sldId id="418" r:id="rId15"/>
    <p:sldId id="419" r:id="rId16"/>
    <p:sldId id="420" r:id="rId17"/>
    <p:sldId id="421" r:id="rId18"/>
    <p:sldId id="422" r:id="rId19"/>
    <p:sldId id="423" r:id="rId20"/>
    <p:sldId id="424" r:id="rId21"/>
    <p:sldId id="276" r:id="rId22"/>
    <p:sldId id="277" r:id="rId23"/>
    <p:sldId id="288" r:id="rId24"/>
    <p:sldId id="286" r:id="rId25"/>
    <p:sldId id="289" r:id="rId26"/>
    <p:sldId id="290" r:id="rId27"/>
    <p:sldId id="386" r:id="rId28"/>
    <p:sldId id="291" r:id="rId29"/>
    <p:sldId id="292" r:id="rId30"/>
    <p:sldId id="293" r:id="rId31"/>
    <p:sldId id="425" r:id="rId3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521415D9-36F7-43E2-AB2F-B90AF26B5E84}">
      <p14:sectionLst xmlns:p14="http://schemas.microsoft.com/office/powerpoint/2010/main">
        <p14:section name="Module 08" id="{87F11A1D-0905-4345-98B2-6DEE278E2564}">
          <p14:sldIdLst>
            <p14:sldId id="404"/>
            <p14:sldId id="405"/>
            <p14:sldId id="427"/>
            <p14:sldId id="407"/>
            <p14:sldId id="428"/>
            <p14:sldId id="408"/>
            <p14:sldId id="409"/>
            <p14:sldId id="410"/>
            <p14:sldId id="429"/>
            <p14:sldId id="430"/>
            <p14:sldId id="414"/>
            <p14:sldId id="416"/>
            <p14:sldId id="417"/>
            <p14:sldId id="418"/>
            <p14:sldId id="419"/>
            <p14:sldId id="420"/>
            <p14:sldId id="421"/>
            <p14:sldId id="422"/>
            <p14:sldId id="423"/>
            <p14:sldId id="424"/>
            <p14:sldId id="276"/>
            <p14:sldId id="277"/>
            <p14:sldId id="288"/>
            <p14:sldId id="286"/>
            <p14:sldId id="289"/>
            <p14:sldId id="290"/>
            <p14:sldId id="386"/>
            <p14:sldId id="291"/>
            <p14:sldId id="292"/>
            <p14:sldId id="293"/>
            <p14:sldId id="4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951AA-E15D-42A6-A3F0-2BF2BA009931}" v="117" dt="2023-09-26T02:18:04.15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70149" autoAdjust="0"/>
  </p:normalViewPr>
  <p:slideViewPr>
    <p:cSldViewPr snapToGrid="0">
      <p:cViewPr varScale="1">
        <p:scale>
          <a:sx n="55" d="100"/>
          <a:sy n="55" d="100"/>
        </p:scale>
        <p:origin x="896" y="36"/>
      </p:cViewPr>
      <p:guideLst/>
    </p:cSldViewPr>
  </p:slid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3C5E289-FD0A-4A2C-B775-A66EDB85EC8C}"/>
    <pc:docChg chg="addSld delSld modSld delSection modSection">
      <pc:chgData name="Mitchell Wand" userId="de9b44c55c049659" providerId="LiveId" clId="{A3C5E289-FD0A-4A2C-B775-A66EDB85EC8C}" dt="2023-09-21T19:08:19.001" v="5"/>
      <pc:docMkLst>
        <pc:docMk/>
      </pc:docMkLst>
      <pc:sldChg chg="del">
        <pc:chgData name="Mitchell Wand" userId="de9b44c55c049659" providerId="LiveId" clId="{A3C5E289-FD0A-4A2C-B775-A66EDB85EC8C}" dt="2023-09-21T19:05:48.983" v="0" actId="18676"/>
        <pc:sldMkLst>
          <pc:docMk/>
          <pc:sldMk cId="0" sldId="256"/>
        </pc:sldMkLst>
      </pc:sldChg>
      <pc:sldChg chg="del">
        <pc:chgData name="Mitchell Wand" userId="de9b44c55c049659" providerId="LiveId" clId="{A3C5E289-FD0A-4A2C-B775-A66EDB85EC8C}" dt="2023-09-21T19:05:48.983" v="0" actId="18676"/>
        <pc:sldMkLst>
          <pc:docMk/>
          <pc:sldMk cId="0" sldId="257"/>
        </pc:sldMkLst>
      </pc:sldChg>
      <pc:sldChg chg="del">
        <pc:chgData name="Mitchell Wand" userId="de9b44c55c049659" providerId="LiveId" clId="{A3C5E289-FD0A-4A2C-B775-A66EDB85EC8C}" dt="2023-09-21T19:05:48.983" v="0" actId="18676"/>
        <pc:sldMkLst>
          <pc:docMk/>
          <pc:sldMk cId="0" sldId="258"/>
        </pc:sldMkLst>
      </pc:sldChg>
      <pc:sldChg chg="del">
        <pc:chgData name="Mitchell Wand" userId="de9b44c55c049659" providerId="LiveId" clId="{A3C5E289-FD0A-4A2C-B775-A66EDB85EC8C}" dt="2023-09-21T19:05:48.983" v="0" actId="18676"/>
        <pc:sldMkLst>
          <pc:docMk/>
          <pc:sldMk cId="0" sldId="259"/>
        </pc:sldMkLst>
      </pc:sldChg>
      <pc:sldChg chg="del">
        <pc:chgData name="Mitchell Wand" userId="de9b44c55c049659" providerId="LiveId" clId="{A3C5E289-FD0A-4A2C-B775-A66EDB85EC8C}" dt="2023-09-21T19:05:48.983" v="0" actId="18676"/>
        <pc:sldMkLst>
          <pc:docMk/>
          <pc:sldMk cId="0" sldId="260"/>
        </pc:sldMkLst>
      </pc:sldChg>
      <pc:sldChg chg="del">
        <pc:chgData name="Mitchell Wand" userId="de9b44c55c049659" providerId="LiveId" clId="{A3C5E289-FD0A-4A2C-B775-A66EDB85EC8C}" dt="2023-09-21T19:05:48.983" v="0" actId="18676"/>
        <pc:sldMkLst>
          <pc:docMk/>
          <pc:sldMk cId="0" sldId="262"/>
        </pc:sldMkLst>
      </pc:sldChg>
      <pc:sldChg chg="del">
        <pc:chgData name="Mitchell Wand" userId="de9b44c55c049659" providerId="LiveId" clId="{A3C5E289-FD0A-4A2C-B775-A66EDB85EC8C}" dt="2023-09-21T19:05:48.983" v="0" actId="18676"/>
        <pc:sldMkLst>
          <pc:docMk/>
          <pc:sldMk cId="0" sldId="263"/>
        </pc:sldMkLst>
      </pc:sldChg>
      <pc:sldChg chg="del">
        <pc:chgData name="Mitchell Wand" userId="de9b44c55c049659" providerId="LiveId" clId="{A3C5E289-FD0A-4A2C-B775-A66EDB85EC8C}" dt="2023-09-21T19:05:48.983" v="0" actId="18676"/>
        <pc:sldMkLst>
          <pc:docMk/>
          <pc:sldMk cId="0" sldId="264"/>
        </pc:sldMkLst>
      </pc:sldChg>
      <pc:sldChg chg="del">
        <pc:chgData name="Mitchell Wand" userId="de9b44c55c049659" providerId="LiveId" clId="{A3C5E289-FD0A-4A2C-B775-A66EDB85EC8C}" dt="2023-09-21T19:05:48.983" v="0" actId="18676"/>
        <pc:sldMkLst>
          <pc:docMk/>
          <pc:sldMk cId="0" sldId="265"/>
        </pc:sldMkLst>
      </pc:sldChg>
      <pc:sldChg chg="del">
        <pc:chgData name="Mitchell Wand" userId="de9b44c55c049659" providerId="LiveId" clId="{A3C5E289-FD0A-4A2C-B775-A66EDB85EC8C}" dt="2023-09-21T19:05:48.983" v="0" actId="18676"/>
        <pc:sldMkLst>
          <pc:docMk/>
          <pc:sldMk cId="0" sldId="266"/>
        </pc:sldMkLst>
      </pc:sldChg>
      <pc:sldChg chg="del">
        <pc:chgData name="Mitchell Wand" userId="de9b44c55c049659" providerId="LiveId" clId="{A3C5E289-FD0A-4A2C-B775-A66EDB85EC8C}" dt="2023-09-21T19:05:48.983" v="0" actId="18676"/>
        <pc:sldMkLst>
          <pc:docMk/>
          <pc:sldMk cId="0" sldId="267"/>
        </pc:sldMkLst>
      </pc:sldChg>
      <pc:sldChg chg="del">
        <pc:chgData name="Mitchell Wand" userId="de9b44c55c049659" providerId="LiveId" clId="{A3C5E289-FD0A-4A2C-B775-A66EDB85EC8C}" dt="2023-09-21T19:05:48.983" v="0" actId="18676"/>
        <pc:sldMkLst>
          <pc:docMk/>
          <pc:sldMk cId="0" sldId="268"/>
        </pc:sldMkLst>
      </pc:sldChg>
      <pc:sldChg chg="del">
        <pc:chgData name="Mitchell Wand" userId="de9b44c55c049659" providerId="LiveId" clId="{A3C5E289-FD0A-4A2C-B775-A66EDB85EC8C}" dt="2023-09-21T19:05:48.983" v="0" actId="18676"/>
        <pc:sldMkLst>
          <pc:docMk/>
          <pc:sldMk cId="0" sldId="269"/>
        </pc:sldMkLst>
      </pc:sldChg>
      <pc:sldChg chg="del">
        <pc:chgData name="Mitchell Wand" userId="de9b44c55c049659" providerId="LiveId" clId="{A3C5E289-FD0A-4A2C-B775-A66EDB85EC8C}" dt="2023-09-21T19:05:48.983" v="0" actId="18676"/>
        <pc:sldMkLst>
          <pc:docMk/>
          <pc:sldMk cId="0" sldId="270"/>
        </pc:sldMkLst>
      </pc:sldChg>
      <pc:sldChg chg="del">
        <pc:chgData name="Mitchell Wand" userId="de9b44c55c049659" providerId="LiveId" clId="{A3C5E289-FD0A-4A2C-B775-A66EDB85EC8C}" dt="2023-09-21T19:05:48.983" v="0" actId="18676"/>
        <pc:sldMkLst>
          <pc:docMk/>
          <pc:sldMk cId="0" sldId="271"/>
        </pc:sldMkLst>
      </pc:sldChg>
      <pc:sldChg chg="del">
        <pc:chgData name="Mitchell Wand" userId="de9b44c55c049659" providerId="LiveId" clId="{A3C5E289-FD0A-4A2C-B775-A66EDB85EC8C}" dt="2023-09-21T19:05:48.983" v="0" actId="18676"/>
        <pc:sldMkLst>
          <pc:docMk/>
          <pc:sldMk cId="0" sldId="273"/>
        </pc:sldMkLst>
      </pc:sldChg>
      <pc:sldChg chg="del">
        <pc:chgData name="Mitchell Wand" userId="de9b44c55c049659" providerId="LiveId" clId="{A3C5E289-FD0A-4A2C-B775-A66EDB85EC8C}" dt="2023-09-21T19:05:48.983" v="0" actId="18676"/>
        <pc:sldMkLst>
          <pc:docMk/>
          <pc:sldMk cId="0" sldId="274"/>
        </pc:sldMkLst>
      </pc:sldChg>
      <pc:sldChg chg="del">
        <pc:chgData name="Mitchell Wand" userId="de9b44c55c049659" providerId="LiveId" clId="{A3C5E289-FD0A-4A2C-B775-A66EDB85EC8C}" dt="2023-09-21T19:05:48.983" v="0" actId="18676"/>
        <pc:sldMkLst>
          <pc:docMk/>
          <pc:sldMk cId="0" sldId="275"/>
        </pc:sldMkLst>
      </pc:sldChg>
      <pc:sldChg chg="del">
        <pc:chgData name="Mitchell Wand" userId="de9b44c55c049659" providerId="LiveId" clId="{A3C5E289-FD0A-4A2C-B775-A66EDB85EC8C}" dt="2023-09-21T19:05:48.983" v="0" actId="18676"/>
        <pc:sldMkLst>
          <pc:docMk/>
          <pc:sldMk cId="0" sldId="278"/>
        </pc:sldMkLst>
      </pc:sldChg>
      <pc:sldChg chg="del">
        <pc:chgData name="Mitchell Wand" userId="de9b44c55c049659" providerId="LiveId" clId="{A3C5E289-FD0A-4A2C-B775-A66EDB85EC8C}" dt="2023-09-21T19:05:48.983" v="0" actId="18676"/>
        <pc:sldMkLst>
          <pc:docMk/>
          <pc:sldMk cId="0" sldId="279"/>
        </pc:sldMkLst>
      </pc:sldChg>
      <pc:sldChg chg="add del">
        <pc:chgData name="Mitchell Wand" userId="de9b44c55c049659" providerId="LiveId" clId="{A3C5E289-FD0A-4A2C-B775-A66EDB85EC8C}" dt="2023-09-21T19:07:12.046" v="1"/>
        <pc:sldMkLst>
          <pc:docMk/>
          <pc:sldMk cId="0" sldId="286"/>
        </pc:sldMkLst>
      </pc:sldChg>
      <pc:sldChg chg="add del">
        <pc:chgData name="Mitchell Wand" userId="de9b44c55c049659" providerId="LiveId" clId="{A3C5E289-FD0A-4A2C-B775-A66EDB85EC8C}" dt="2023-09-21T19:07:12.046" v="1"/>
        <pc:sldMkLst>
          <pc:docMk/>
          <pc:sldMk cId="0" sldId="288"/>
        </pc:sldMkLst>
      </pc:sldChg>
      <pc:sldChg chg="add del">
        <pc:chgData name="Mitchell Wand" userId="de9b44c55c049659" providerId="LiveId" clId="{A3C5E289-FD0A-4A2C-B775-A66EDB85EC8C}" dt="2023-09-21T19:07:12.046" v="1"/>
        <pc:sldMkLst>
          <pc:docMk/>
          <pc:sldMk cId="0" sldId="289"/>
        </pc:sldMkLst>
      </pc:sldChg>
      <pc:sldChg chg="add del">
        <pc:chgData name="Mitchell Wand" userId="de9b44c55c049659" providerId="LiveId" clId="{A3C5E289-FD0A-4A2C-B775-A66EDB85EC8C}" dt="2023-09-21T19:07:12.046" v="1"/>
        <pc:sldMkLst>
          <pc:docMk/>
          <pc:sldMk cId="0" sldId="290"/>
        </pc:sldMkLst>
      </pc:sldChg>
      <pc:sldChg chg="add del">
        <pc:chgData name="Mitchell Wand" userId="de9b44c55c049659" providerId="LiveId" clId="{A3C5E289-FD0A-4A2C-B775-A66EDB85EC8C}" dt="2023-09-21T19:07:12.046" v="1"/>
        <pc:sldMkLst>
          <pc:docMk/>
          <pc:sldMk cId="0" sldId="291"/>
        </pc:sldMkLst>
      </pc:sldChg>
      <pc:sldChg chg="add del">
        <pc:chgData name="Mitchell Wand" userId="de9b44c55c049659" providerId="LiveId" clId="{A3C5E289-FD0A-4A2C-B775-A66EDB85EC8C}" dt="2023-09-21T19:07:12.046" v="1"/>
        <pc:sldMkLst>
          <pc:docMk/>
          <pc:sldMk cId="0" sldId="292"/>
        </pc:sldMkLst>
      </pc:sldChg>
      <pc:sldChg chg="add del">
        <pc:chgData name="Mitchell Wand" userId="de9b44c55c049659" providerId="LiveId" clId="{A3C5E289-FD0A-4A2C-B775-A66EDB85EC8C}" dt="2023-09-21T19:07:12.046" v="1"/>
        <pc:sldMkLst>
          <pc:docMk/>
          <pc:sldMk cId="0" sldId="293"/>
        </pc:sldMkLst>
      </pc:sldChg>
      <pc:sldChg chg="del">
        <pc:chgData name="Mitchell Wand" userId="de9b44c55c049659" providerId="LiveId" clId="{A3C5E289-FD0A-4A2C-B775-A66EDB85EC8C}" dt="2023-09-21T19:05:48.983" v="0" actId="18676"/>
        <pc:sldMkLst>
          <pc:docMk/>
          <pc:sldMk cId="0" sldId="294"/>
        </pc:sldMkLst>
      </pc:sldChg>
      <pc:sldChg chg="del">
        <pc:chgData name="Mitchell Wand" userId="de9b44c55c049659" providerId="LiveId" clId="{A3C5E289-FD0A-4A2C-B775-A66EDB85EC8C}" dt="2023-09-21T19:05:48.983" v="0" actId="18676"/>
        <pc:sldMkLst>
          <pc:docMk/>
          <pc:sldMk cId="2813158976" sldId="296"/>
        </pc:sldMkLst>
      </pc:sldChg>
      <pc:sldChg chg="add del">
        <pc:chgData name="Mitchell Wand" userId="de9b44c55c049659" providerId="LiveId" clId="{A3C5E289-FD0A-4A2C-B775-A66EDB85EC8C}" dt="2023-09-21T19:07:12.046" v="1"/>
        <pc:sldMkLst>
          <pc:docMk/>
          <pc:sldMk cId="2690522714" sldId="386"/>
        </pc:sldMkLst>
      </pc:sldChg>
      <pc:sldChg chg="del">
        <pc:chgData name="Mitchell Wand" userId="de9b44c55c049659" providerId="LiveId" clId="{A3C5E289-FD0A-4A2C-B775-A66EDB85EC8C}" dt="2023-09-21T19:05:48.983" v="0" actId="18676"/>
        <pc:sldMkLst>
          <pc:docMk/>
          <pc:sldMk cId="1712348606" sldId="387"/>
        </pc:sldMkLst>
      </pc:sldChg>
      <pc:sldChg chg="del">
        <pc:chgData name="Mitchell Wand" userId="de9b44c55c049659" providerId="LiveId" clId="{A3C5E289-FD0A-4A2C-B775-A66EDB85EC8C}" dt="2023-09-21T19:05:48.983" v="0" actId="18676"/>
        <pc:sldMkLst>
          <pc:docMk/>
          <pc:sldMk cId="4105083793" sldId="388"/>
        </pc:sldMkLst>
      </pc:sldChg>
      <pc:sldChg chg="del">
        <pc:chgData name="Mitchell Wand" userId="de9b44c55c049659" providerId="LiveId" clId="{A3C5E289-FD0A-4A2C-B775-A66EDB85EC8C}" dt="2023-09-21T19:05:48.983" v="0" actId="18676"/>
        <pc:sldMkLst>
          <pc:docMk/>
          <pc:sldMk cId="2457656915" sldId="389"/>
        </pc:sldMkLst>
      </pc:sldChg>
      <pc:sldChg chg="del">
        <pc:chgData name="Mitchell Wand" userId="de9b44c55c049659" providerId="LiveId" clId="{A3C5E289-FD0A-4A2C-B775-A66EDB85EC8C}" dt="2023-09-21T19:05:48.983" v="0" actId="18676"/>
        <pc:sldMkLst>
          <pc:docMk/>
          <pc:sldMk cId="4204086104" sldId="390"/>
        </pc:sldMkLst>
      </pc:sldChg>
      <pc:sldChg chg="del">
        <pc:chgData name="Mitchell Wand" userId="de9b44c55c049659" providerId="LiveId" clId="{A3C5E289-FD0A-4A2C-B775-A66EDB85EC8C}" dt="2023-09-21T19:05:48.983" v="0" actId="18676"/>
        <pc:sldMkLst>
          <pc:docMk/>
          <pc:sldMk cId="3646889748" sldId="391"/>
        </pc:sldMkLst>
      </pc:sldChg>
      <pc:sldChg chg="del">
        <pc:chgData name="Mitchell Wand" userId="de9b44c55c049659" providerId="LiveId" clId="{A3C5E289-FD0A-4A2C-B775-A66EDB85EC8C}" dt="2023-09-21T19:05:48.983" v="0" actId="18676"/>
        <pc:sldMkLst>
          <pc:docMk/>
          <pc:sldMk cId="2936127610" sldId="393"/>
        </pc:sldMkLst>
      </pc:sldChg>
      <pc:sldChg chg="del">
        <pc:chgData name="Mitchell Wand" userId="de9b44c55c049659" providerId="LiveId" clId="{A3C5E289-FD0A-4A2C-B775-A66EDB85EC8C}" dt="2023-09-21T19:05:48.983" v="0" actId="18676"/>
        <pc:sldMkLst>
          <pc:docMk/>
          <pc:sldMk cId="3959368631" sldId="395"/>
        </pc:sldMkLst>
      </pc:sldChg>
      <pc:sldChg chg="del">
        <pc:chgData name="Mitchell Wand" userId="de9b44c55c049659" providerId="LiveId" clId="{A3C5E289-FD0A-4A2C-B775-A66EDB85EC8C}" dt="2023-09-21T19:05:48.983" v="0" actId="18676"/>
        <pc:sldMkLst>
          <pc:docMk/>
          <pc:sldMk cId="731707150" sldId="396"/>
        </pc:sldMkLst>
      </pc:sldChg>
      <pc:sldChg chg="del">
        <pc:chgData name="Mitchell Wand" userId="de9b44c55c049659" providerId="LiveId" clId="{A3C5E289-FD0A-4A2C-B775-A66EDB85EC8C}" dt="2023-09-21T19:05:48.983" v="0" actId="18676"/>
        <pc:sldMkLst>
          <pc:docMk/>
          <pc:sldMk cId="448131492" sldId="397"/>
        </pc:sldMkLst>
      </pc:sldChg>
      <pc:sldChg chg="del">
        <pc:chgData name="Mitchell Wand" userId="de9b44c55c049659" providerId="LiveId" clId="{A3C5E289-FD0A-4A2C-B775-A66EDB85EC8C}" dt="2023-09-21T19:05:48.983" v="0" actId="18676"/>
        <pc:sldMkLst>
          <pc:docMk/>
          <pc:sldMk cId="2865064717" sldId="398"/>
        </pc:sldMkLst>
      </pc:sldChg>
      <pc:sldChg chg="del">
        <pc:chgData name="Mitchell Wand" userId="de9b44c55c049659" providerId="LiveId" clId="{A3C5E289-FD0A-4A2C-B775-A66EDB85EC8C}" dt="2023-09-21T19:05:48.983" v="0" actId="18676"/>
        <pc:sldMkLst>
          <pc:docMk/>
          <pc:sldMk cId="406903797" sldId="399"/>
        </pc:sldMkLst>
      </pc:sldChg>
      <pc:sldChg chg="del">
        <pc:chgData name="Mitchell Wand" userId="de9b44c55c049659" providerId="LiveId" clId="{A3C5E289-FD0A-4A2C-B775-A66EDB85EC8C}" dt="2023-09-21T19:05:48.983" v="0" actId="18676"/>
        <pc:sldMkLst>
          <pc:docMk/>
          <pc:sldMk cId="1631386980" sldId="400"/>
        </pc:sldMkLst>
      </pc:sldChg>
      <pc:sldChg chg="del">
        <pc:chgData name="Mitchell Wand" userId="de9b44c55c049659" providerId="LiveId" clId="{A3C5E289-FD0A-4A2C-B775-A66EDB85EC8C}" dt="2023-09-21T19:05:48.983" v="0" actId="18676"/>
        <pc:sldMkLst>
          <pc:docMk/>
          <pc:sldMk cId="581266231" sldId="401"/>
        </pc:sldMkLst>
      </pc:sldChg>
      <pc:sldChg chg="del">
        <pc:chgData name="Mitchell Wand" userId="de9b44c55c049659" providerId="LiveId" clId="{A3C5E289-FD0A-4A2C-B775-A66EDB85EC8C}" dt="2023-09-21T19:05:48.983" v="0" actId="18676"/>
        <pc:sldMkLst>
          <pc:docMk/>
          <pc:sldMk cId="1352059909" sldId="402"/>
        </pc:sldMkLst>
      </pc:sldChg>
      <pc:sldChg chg="del">
        <pc:chgData name="Mitchell Wand" userId="de9b44c55c049659" providerId="LiveId" clId="{A3C5E289-FD0A-4A2C-B775-A66EDB85EC8C}" dt="2023-09-21T19:05:48.983" v="0" actId="18676"/>
        <pc:sldMkLst>
          <pc:docMk/>
          <pc:sldMk cId="424888832" sldId="403"/>
        </pc:sldMkLst>
      </pc:sldChg>
      <pc:sldChg chg="modSp mod">
        <pc:chgData name="Mitchell Wand" userId="de9b44c55c049659" providerId="LiveId" clId="{A3C5E289-FD0A-4A2C-B775-A66EDB85EC8C}" dt="2023-09-21T19:08:02.826" v="3"/>
        <pc:sldMkLst>
          <pc:docMk/>
          <pc:sldMk cId="2060496032" sldId="405"/>
        </pc:sldMkLst>
        <pc:spChg chg="mod">
          <ac:chgData name="Mitchell Wand" userId="de9b44c55c049659" providerId="LiveId" clId="{A3C5E289-FD0A-4A2C-B775-A66EDB85EC8C}" dt="2023-09-21T19:08:02.826" v="3"/>
          <ac:spMkLst>
            <pc:docMk/>
            <pc:sldMk cId="2060496032" sldId="405"/>
            <ac:spMk id="3" creationId="{9BEC0C84-159D-289A-AB37-71EDCED09F3D}"/>
          </ac:spMkLst>
        </pc:spChg>
      </pc:sldChg>
      <pc:sldChg chg="modSp mod">
        <pc:chgData name="Mitchell Wand" userId="de9b44c55c049659" providerId="LiveId" clId="{A3C5E289-FD0A-4A2C-B775-A66EDB85EC8C}" dt="2023-09-21T19:08:19.001" v="5"/>
        <pc:sldMkLst>
          <pc:docMk/>
          <pc:sldMk cId="2363062081" sldId="425"/>
        </pc:sldMkLst>
        <pc:spChg chg="mod">
          <ac:chgData name="Mitchell Wand" userId="de9b44c55c049659" providerId="LiveId" clId="{A3C5E289-FD0A-4A2C-B775-A66EDB85EC8C}" dt="2023-09-21T19:08:19.001" v="5"/>
          <ac:spMkLst>
            <pc:docMk/>
            <pc:sldMk cId="2363062081" sldId="425"/>
            <ac:spMk id="3" creationId="{9BEC0C84-159D-289A-AB37-71EDCED09F3D}"/>
          </ac:spMkLst>
        </pc:spChg>
      </pc:sldChg>
      <pc:sldMasterChg chg="delSldLayout">
        <pc:chgData name="Mitchell Wand" userId="de9b44c55c049659" providerId="LiveId" clId="{A3C5E289-FD0A-4A2C-B775-A66EDB85EC8C}" dt="2023-09-21T19:05:48.983" v="0" actId="18676"/>
        <pc:sldMasterMkLst>
          <pc:docMk/>
          <pc:sldMasterMk cId="0" sldId="2147483648"/>
        </pc:sldMasterMkLst>
        <pc:sldLayoutChg chg="del">
          <pc:chgData name="Mitchell Wand" userId="de9b44c55c049659" providerId="LiveId" clId="{A3C5E289-FD0A-4A2C-B775-A66EDB85EC8C}" dt="2023-09-21T19:05:48.983" v="0" actId="18676"/>
          <pc:sldLayoutMkLst>
            <pc:docMk/>
            <pc:sldMasterMk cId="0" sldId="2147483648"/>
            <pc:sldLayoutMk cId="0" sldId="2147483652"/>
          </pc:sldLayoutMkLst>
        </pc:sldLayoutChg>
      </pc:sldMasterChg>
    </pc:docChg>
  </pc:docChgLst>
  <pc:docChgLst>
    <pc:chgData name="Mitchell Wand" userId="de9b44c55c049659" providerId="LiveId" clId="{4E8951AA-E15D-42A6-A3F0-2BF2BA009931}"/>
    <pc:docChg chg="undo custSel addSld delSld modSld modSection">
      <pc:chgData name="Mitchell Wand" userId="de9b44c55c049659" providerId="LiveId" clId="{4E8951AA-E15D-42A6-A3F0-2BF2BA009931}" dt="2023-09-26T02:22:34.289" v="3622" actId="20577"/>
      <pc:docMkLst>
        <pc:docMk/>
      </pc:docMkLst>
      <pc:sldChg chg="addSp delSp modSp del mod modNotesTx">
        <pc:chgData name="Mitchell Wand" userId="de9b44c55c049659" providerId="LiveId" clId="{4E8951AA-E15D-42A6-A3F0-2BF2BA009931}" dt="2023-09-26T02:01:39.416" v="2301" actId="2696"/>
        <pc:sldMkLst>
          <pc:docMk/>
          <pc:sldMk cId="1781994050" sldId="406"/>
        </pc:sldMkLst>
        <pc:spChg chg="mod">
          <ac:chgData name="Mitchell Wand" userId="de9b44c55c049659" providerId="LiveId" clId="{4E8951AA-E15D-42A6-A3F0-2BF2BA009931}" dt="2023-09-26T01:20:12.043" v="33" actId="20577"/>
          <ac:spMkLst>
            <pc:docMk/>
            <pc:sldMk cId="1781994050" sldId="406"/>
            <ac:spMk id="5" creationId="{5C2E1ABB-109B-58EC-C176-0B5CEAA50C8D}"/>
          </ac:spMkLst>
        </pc:spChg>
        <pc:spChg chg="add del mod">
          <ac:chgData name="Mitchell Wand" userId="de9b44c55c049659" providerId="LiveId" clId="{4E8951AA-E15D-42A6-A3F0-2BF2BA009931}" dt="2023-09-26T01:20:28.756" v="44" actId="478"/>
          <ac:spMkLst>
            <pc:docMk/>
            <pc:sldMk cId="1781994050" sldId="406"/>
            <ac:spMk id="7" creationId="{E0832318-E044-A38E-967C-26F6BB777335}"/>
          </ac:spMkLst>
        </pc:spChg>
        <pc:spChg chg="add mod">
          <ac:chgData name="Mitchell Wand" userId="de9b44c55c049659" providerId="LiveId" clId="{4E8951AA-E15D-42A6-A3F0-2BF2BA009931}" dt="2023-09-26T01:21:33.261" v="83" actId="207"/>
          <ac:spMkLst>
            <pc:docMk/>
            <pc:sldMk cId="1781994050" sldId="406"/>
            <ac:spMk id="8" creationId="{26C3FA75-64CA-C959-0B28-81AD3FB51474}"/>
          </ac:spMkLst>
        </pc:spChg>
        <pc:spChg chg="add mod">
          <ac:chgData name="Mitchell Wand" userId="de9b44c55c049659" providerId="LiveId" clId="{4E8951AA-E15D-42A6-A3F0-2BF2BA009931}" dt="2023-09-26T01:32:10.063" v="804" actId="14100"/>
          <ac:spMkLst>
            <pc:docMk/>
            <pc:sldMk cId="1781994050" sldId="406"/>
            <ac:spMk id="9" creationId="{311E723F-5709-3B3B-ABAE-5401E8EF42BA}"/>
          </ac:spMkLst>
        </pc:spChg>
      </pc:sldChg>
      <pc:sldChg chg="modNotesTx">
        <pc:chgData name="Mitchell Wand" userId="de9b44c55c049659" providerId="LiveId" clId="{4E8951AA-E15D-42A6-A3F0-2BF2BA009931}" dt="2023-09-26T02:15:17.457" v="3348" actId="20577"/>
        <pc:sldMkLst>
          <pc:docMk/>
          <pc:sldMk cId="1143622218" sldId="408"/>
        </pc:sldMkLst>
      </pc:sldChg>
      <pc:sldChg chg="del">
        <pc:chgData name="Mitchell Wand" userId="de9b44c55c049659" providerId="LiveId" clId="{4E8951AA-E15D-42A6-A3F0-2BF2BA009931}" dt="2023-09-26T02:19:03.785" v="3469" actId="47"/>
        <pc:sldMkLst>
          <pc:docMk/>
          <pc:sldMk cId="4001364585" sldId="411"/>
        </pc:sldMkLst>
      </pc:sldChg>
      <pc:sldChg chg="modNotesTx">
        <pc:chgData name="Mitchell Wand" userId="de9b44c55c049659" providerId="LiveId" clId="{4E8951AA-E15D-42A6-A3F0-2BF2BA009931}" dt="2023-09-26T02:19:54.512" v="3529" actId="20577"/>
        <pc:sldMkLst>
          <pc:docMk/>
          <pc:sldMk cId="1613929314" sldId="414"/>
        </pc:sldMkLst>
      </pc:sldChg>
      <pc:sldChg chg="modSp mod">
        <pc:chgData name="Mitchell Wand" userId="de9b44c55c049659" providerId="LiveId" clId="{4E8951AA-E15D-42A6-A3F0-2BF2BA009931}" dt="2023-09-26T02:22:34.289" v="3622" actId="20577"/>
        <pc:sldMkLst>
          <pc:docMk/>
          <pc:sldMk cId="3935049033" sldId="418"/>
        </pc:sldMkLst>
        <pc:spChg chg="mod">
          <ac:chgData name="Mitchell Wand" userId="de9b44c55c049659" providerId="LiveId" clId="{4E8951AA-E15D-42A6-A3F0-2BF2BA009931}" dt="2023-09-26T02:22:34.289" v="3622" actId="20577"/>
          <ac:spMkLst>
            <pc:docMk/>
            <pc:sldMk cId="3935049033" sldId="418"/>
            <ac:spMk id="4" creationId="{44AC5415-9220-67BD-54EF-9DF869878B9D}"/>
          </ac:spMkLst>
        </pc:spChg>
      </pc:sldChg>
      <pc:sldChg chg="addSp delSp modSp new del mod modClrScheme chgLayout">
        <pc:chgData name="Mitchell Wand" userId="de9b44c55c049659" providerId="LiveId" clId="{4E8951AA-E15D-42A6-A3F0-2BF2BA009931}" dt="2023-09-26T01:19:11.817" v="25" actId="2696"/>
        <pc:sldMkLst>
          <pc:docMk/>
          <pc:sldMk cId="2408242345" sldId="426"/>
        </pc:sldMkLst>
        <pc:spChg chg="del mod">
          <ac:chgData name="Mitchell Wand" userId="de9b44c55c049659" providerId="LiveId" clId="{4E8951AA-E15D-42A6-A3F0-2BF2BA009931}" dt="2023-09-26T01:13:16.088" v="19" actId="700"/>
          <ac:spMkLst>
            <pc:docMk/>
            <pc:sldMk cId="2408242345" sldId="426"/>
            <ac:spMk id="2" creationId="{F803D38A-5DAC-9B5B-7F83-DF2E26F7DDF4}"/>
          </ac:spMkLst>
        </pc:spChg>
        <pc:spChg chg="del">
          <ac:chgData name="Mitchell Wand" userId="de9b44c55c049659" providerId="LiveId" clId="{4E8951AA-E15D-42A6-A3F0-2BF2BA009931}" dt="2023-09-26T01:13:16.088" v="19" actId="700"/>
          <ac:spMkLst>
            <pc:docMk/>
            <pc:sldMk cId="2408242345" sldId="426"/>
            <ac:spMk id="3" creationId="{CAF8BDBD-8246-60E8-D3E8-12F94AFA5B85}"/>
          </ac:spMkLst>
        </pc:spChg>
        <pc:spChg chg="mod ord">
          <ac:chgData name="Mitchell Wand" userId="de9b44c55c049659" providerId="LiveId" clId="{4E8951AA-E15D-42A6-A3F0-2BF2BA009931}" dt="2023-09-26T01:13:22.621" v="21" actId="700"/>
          <ac:spMkLst>
            <pc:docMk/>
            <pc:sldMk cId="2408242345" sldId="426"/>
            <ac:spMk id="4" creationId="{FEA55E2B-866D-0145-E0AC-CE628E222A97}"/>
          </ac:spMkLst>
        </pc:spChg>
        <pc:spChg chg="add del mod ord">
          <ac:chgData name="Mitchell Wand" userId="de9b44c55c049659" providerId="LiveId" clId="{4E8951AA-E15D-42A6-A3F0-2BF2BA009931}" dt="2023-09-26T01:13:20.207" v="20" actId="700"/>
          <ac:spMkLst>
            <pc:docMk/>
            <pc:sldMk cId="2408242345" sldId="426"/>
            <ac:spMk id="5" creationId="{79173A97-3651-8BCC-C1DF-742FAF49480D}"/>
          </ac:spMkLst>
        </pc:spChg>
        <pc:spChg chg="add del mod ord">
          <ac:chgData name="Mitchell Wand" userId="de9b44c55c049659" providerId="LiveId" clId="{4E8951AA-E15D-42A6-A3F0-2BF2BA009931}" dt="2023-09-26T01:13:20.207" v="20" actId="700"/>
          <ac:spMkLst>
            <pc:docMk/>
            <pc:sldMk cId="2408242345" sldId="426"/>
            <ac:spMk id="6" creationId="{3647312A-CF72-3C22-C024-D8002B87CB45}"/>
          </ac:spMkLst>
        </pc:spChg>
        <pc:spChg chg="add del mod ord">
          <ac:chgData name="Mitchell Wand" userId="de9b44c55c049659" providerId="LiveId" clId="{4E8951AA-E15D-42A6-A3F0-2BF2BA009931}" dt="2023-09-26T01:13:22.621" v="21" actId="700"/>
          <ac:spMkLst>
            <pc:docMk/>
            <pc:sldMk cId="2408242345" sldId="426"/>
            <ac:spMk id="7" creationId="{F3434204-8406-A1F0-8DAC-DC3C15C94CF8}"/>
          </ac:spMkLst>
        </pc:spChg>
        <pc:spChg chg="add mod ord">
          <ac:chgData name="Mitchell Wand" userId="de9b44c55c049659" providerId="LiveId" clId="{4E8951AA-E15D-42A6-A3F0-2BF2BA009931}" dt="2023-09-26T01:13:22.621" v="21" actId="700"/>
          <ac:spMkLst>
            <pc:docMk/>
            <pc:sldMk cId="2408242345" sldId="426"/>
            <ac:spMk id="8" creationId="{B7D81C55-9944-DC9E-8E92-AC75A2304C5F}"/>
          </ac:spMkLst>
        </pc:spChg>
        <pc:spChg chg="add mod ord">
          <ac:chgData name="Mitchell Wand" userId="de9b44c55c049659" providerId="LiveId" clId="{4E8951AA-E15D-42A6-A3F0-2BF2BA009931}" dt="2023-09-26T01:13:22.621" v="21" actId="700"/>
          <ac:spMkLst>
            <pc:docMk/>
            <pc:sldMk cId="2408242345" sldId="426"/>
            <ac:spMk id="9" creationId="{AEDDCE4E-CC0E-C740-99D7-9D8159F1EC6C}"/>
          </ac:spMkLst>
        </pc:spChg>
      </pc:sldChg>
      <pc:sldChg chg="addSp delSp modSp new del mod modNotesTx">
        <pc:chgData name="Mitchell Wand" userId="de9b44c55c049659" providerId="LiveId" clId="{4E8951AA-E15D-42A6-A3F0-2BF2BA009931}" dt="2023-09-26T02:01:53.357" v="2302" actId="2696"/>
        <pc:sldMkLst>
          <pc:docMk/>
          <pc:sldMk cId="3995498457" sldId="426"/>
        </pc:sldMkLst>
        <pc:spChg chg="mod">
          <ac:chgData name="Mitchell Wand" userId="de9b44c55c049659" providerId="LiveId" clId="{4E8951AA-E15D-42A6-A3F0-2BF2BA009931}" dt="2023-09-26T01:22:18.174" v="131" actId="20577"/>
          <ac:spMkLst>
            <pc:docMk/>
            <pc:sldMk cId="3995498457" sldId="426"/>
            <ac:spMk id="2" creationId="{C92EF69B-3A83-F71F-FB53-3C3BE2841FB9}"/>
          </ac:spMkLst>
        </pc:spChg>
        <pc:spChg chg="del">
          <ac:chgData name="Mitchell Wand" userId="de9b44c55c049659" providerId="LiveId" clId="{4E8951AA-E15D-42A6-A3F0-2BF2BA009931}" dt="2023-09-26T01:22:31.441" v="132" actId="478"/>
          <ac:spMkLst>
            <pc:docMk/>
            <pc:sldMk cId="3995498457" sldId="426"/>
            <ac:spMk id="3" creationId="{6028535E-11D9-8DE4-9321-3E537B3A6943}"/>
          </ac:spMkLst>
        </pc:spChg>
        <pc:spChg chg="add mod">
          <ac:chgData name="Mitchell Wand" userId="de9b44c55c049659" providerId="LiveId" clId="{4E8951AA-E15D-42A6-A3F0-2BF2BA009931}" dt="2023-09-26T01:23:57.874" v="139" actId="14100"/>
          <ac:spMkLst>
            <pc:docMk/>
            <pc:sldMk cId="3995498457" sldId="426"/>
            <ac:spMk id="6" creationId="{765C85EE-DD79-4C25-7B07-329C227A1210}"/>
          </ac:spMkLst>
        </pc:spChg>
        <pc:spChg chg="add mod">
          <ac:chgData name="Mitchell Wand" userId="de9b44c55c049659" providerId="LiveId" clId="{4E8951AA-E15D-42A6-A3F0-2BF2BA009931}" dt="2023-09-26T01:27:50.704" v="417" actId="692"/>
          <ac:spMkLst>
            <pc:docMk/>
            <pc:sldMk cId="3995498457" sldId="426"/>
            <ac:spMk id="7" creationId="{930C8202-984B-C643-8F75-1FB5FBC59594}"/>
          </ac:spMkLst>
        </pc:spChg>
        <pc:spChg chg="add mod">
          <ac:chgData name="Mitchell Wand" userId="de9b44c55c049659" providerId="LiveId" clId="{4E8951AA-E15D-42A6-A3F0-2BF2BA009931}" dt="2023-09-26T01:28:10.457" v="418" actId="692"/>
          <ac:spMkLst>
            <pc:docMk/>
            <pc:sldMk cId="3995498457" sldId="426"/>
            <ac:spMk id="8" creationId="{0FA698F4-A979-09F2-1E4F-685895D8CA2A}"/>
          </ac:spMkLst>
        </pc:spChg>
      </pc:sldChg>
      <pc:sldChg chg="addSp delSp modSp add mod modAnim modNotesTx">
        <pc:chgData name="Mitchell Wand" userId="de9b44c55c049659" providerId="LiveId" clId="{4E8951AA-E15D-42A6-A3F0-2BF2BA009931}" dt="2023-09-26T02:03:19.265" v="2527" actId="20577"/>
        <pc:sldMkLst>
          <pc:docMk/>
          <pc:sldMk cId="3414127211" sldId="427"/>
        </pc:sldMkLst>
        <pc:spChg chg="mod">
          <ac:chgData name="Mitchell Wand" userId="de9b44c55c049659" providerId="LiveId" clId="{4E8951AA-E15D-42A6-A3F0-2BF2BA009931}" dt="2023-09-26T01:43:38.043" v="944" actId="20577"/>
          <ac:spMkLst>
            <pc:docMk/>
            <pc:sldMk cId="3414127211" sldId="427"/>
            <ac:spMk id="3" creationId="{2DDB6885-DAB4-D298-0AF0-0C1AEC48EB9E}"/>
          </ac:spMkLst>
        </pc:spChg>
        <pc:spChg chg="del mod">
          <ac:chgData name="Mitchell Wand" userId="de9b44c55c049659" providerId="LiveId" clId="{4E8951AA-E15D-42A6-A3F0-2BF2BA009931}" dt="2023-09-26T01:41:15.480" v="908" actId="478"/>
          <ac:spMkLst>
            <pc:docMk/>
            <pc:sldMk cId="3414127211" sldId="427"/>
            <ac:spMk id="5" creationId="{5C2E1ABB-109B-58EC-C176-0B5CEAA50C8D}"/>
          </ac:spMkLst>
        </pc:spChg>
        <pc:spChg chg="mod">
          <ac:chgData name="Mitchell Wand" userId="de9b44c55c049659" providerId="LiveId" clId="{4E8951AA-E15D-42A6-A3F0-2BF2BA009931}" dt="2023-09-26T01:44:01.799" v="947" actId="1076"/>
          <ac:spMkLst>
            <pc:docMk/>
            <pc:sldMk cId="3414127211" sldId="427"/>
            <ac:spMk id="8" creationId="{26C3FA75-64CA-C959-0B28-81AD3FB51474}"/>
          </ac:spMkLst>
        </pc:spChg>
        <pc:spChg chg="mod">
          <ac:chgData name="Mitchell Wand" userId="de9b44c55c049659" providerId="LiveId" clId="{4E8951AA-E15D-42A6-A3F0-2BF2BA009931}" dt="2023-09-26T01:47:30.108" v="1064" actId="20577"/>
          <ac:spMkLst>
            <pc:docMk/>
            <pc:sldMk cId="3414127211" sldId="427"/>
            <ac:spMk id="9" creationId="{311E723F-5709-3B3B-ABAE-5401E8EF42BA}"/>
          </ac:spMkLst>
        </pc:spChg>
        <pc:spChg chg="add del">
          <ac:chgData name="Mitchell Wand" userId="de9b44c55c049659" providerId="LiveId" clId="{4E8951AA-E15D-42A6-A3F0-2BF2BA009931}" dt="2023-09-26T01:41:37.240" v="910" actId="22"/>
          <ac:spMkLst>
            <pc:docMk/>
            <pc:sldMk cId="3414127211" sldId="427"/>
            <ac:spMk id="10" creationId="{9D29328E-AAF5-A317-6D16-B7159067FF21}"/>
          </ac:spMkLst>
        </pc:spChg>
        <pc:spChg chg="add mod ord">
          <ac:chgData name="Mitchell Wand" userId="de9b44c55c049659" providerId="LiveId" clId="{4E8951AA-E15D-42A6-A3F0-2BF2BA009931}" dt="2023-09-26T01:47:12.934" v="1021" actId="167"/>
          <ac:spMkLst>
            <pc:docMk/>
            <pc:sldMk cId="3414127211" sldId="427"/>
            <ac:spMk id="12" creationId="{CB8AB8A6-3946-36F5-47EA-C69393119EAE}"/>
          </ac:spMkLst>
        </pc:spChg>
        <pc:spChg chg="add del">
          <ac:chgData name="Mitchell Wand" userId="de9b44c55c049659" providerId="LiveId" clId="{4E8951AA-E15D-42A6-A3F0-2BF2BA009931}" dt="2023-09-26T01:44:53.957" v="952" actId="21"/>
          <ac:spMkLst>
            <pc:docMk/>
            <pc:sldMk cId="3414127211" sldId="427"/>
            <ac:spMk id="13" creationId="{0F928E21-FC17-A61C-8B45-603FDF5B8404}"/>
          </ac:spMkLst>
        </pc:spChg>
        <pc:spChg chg="add del mod">
          <ac:chgData name="Mitchell Wand" userId="de9b44c55c049659" providerId="LiveId" clId="{4E8951AA-E15D-42A6-A3F0-2BF2BA009931}" dt="2023-09-26T01:46:44.758" v="1017" actId="478"/>
          <ac:spMkLst>
            <pc:docMk/>
            <pc:sldMk cId="3414127211" sldId="427"/>
            <ac:spMk id="14" creationId="{61E52374-A467-B6AE-2017-48EDC7BB687E}"/>
          </ac:spMkLst>
        </pc:spChg>
        <pc:spChg chg="add mod ord">
          <ac:chgData name="Mitchell Wand" userId="de9b44c55c049659" providerId="LiveId" clId="{4E8951AA-E15D-42A6-A3F0-2BF2BA009931}" dt="2023-09-26T01:53:06.135" v="1354" actId="164"/>
          <ac:spMkLst>
            <pc:docMk/>
            <pc:sldMk cId="3414127211" sldId="427"/>
            <ac:spMk id="15" creationId="{B0B99846-94B1-FB3E-25E9-00C8357F84CE}"/>
          </ac:spMkLst>
        </pc:spChg>
        <pc:grpChg chg="add mod">
          <ac:chgData name="Mitchell Wand" userId="de9b44c55c049659" providerId="LiveId" clId="{4E8951AA-E15D-42A6-A3F0-2BF2BA009931}" dt="2023-09-26T01:53:06.135" v="1354" actId="164"/>
          <ac:grpSpMkLst>
            <pc:docMk/>
            <pc:sldMk cId="3414127211" sldId="427"/>
            <ac:grpSpMk id="21" creationId="{6DF6F86B-92DB-2A6F-C86C-D9D8E5D4BF9A}"/>
          </ac:grpSpMkLst>
        </pc:grpChg>
        <pc:cxnChg chg="add mod">
          <ac:chgData name="Mitchell Wand" userId="de9b44c55c049659" providerId="LiveId" clId="{4E8951AA-E15D-42A6-A3F0-2BF2BA009931}" dt="2023-09-26T01:53:06.135" v="1354" actId="164"/>
          <ac:cxnSpMkLst>
            <pc:docMk/>
            <pc:sldMk cId="3414127211" sldId="427"/>
            <ac:cxnSpMk id="17" creationId="{FC0317B6-86FE-BD0A-7F68-B2D5D5675C48}"/>
          </ac:cxnSpMkLst>
        </pc:cxnChg>
      </pc:sldChg>
      <pc:sldChg chg="new del">
        <pc:chgData name="Mitchell Wand" userId="de9b44c55c049659" providerId="LiveId" clId="{4E8951AA-E15D-42A6-A3F0-2BF2BA009931}" dt="2023-09-26T01:19:20.265" v="26" actId="47"/>
        <pc:sldMkLst>
          <pc:docMk/>
          <pc:sldMk cId="3727347283" sldId="427"/>
        </pc:sldMkLst>
      </pc:sldChg>
      <pc:sldChg chg="new del">
        <pc:chgData name="Mitchell Wand" userId="de9b44c55c049659" providerId="LiveId" clId="{4E8951AA-E15D-42A6-A3F0-2BF2BA009931}" dt="2023-09-26T01:19:21.145" v="27" actId="47"/>
        <pc:sldMkLst>
          <pc:docMk/>
          <pc:sldMk cId="3547485222" sldId="428"/>
        </pc:sldMkLst>
      </pc:sldChg>
      <pc:sldChg chg="addSp delSp modSp new mod modAnim modNotesTx">
        <pc:chgData name="Mitchell Wand" userId="de9b44c55c049659" providerId="LiveId" clId="{4E8951AA-E15D-42A6-A3F0-2BF2BA009931}" dt="2023-09-26T02:14:39.806" v="3304" actId="20577"/>
        <pc:sldMkLst>
          <pc:docMk/>
          <pc:sldMk cId="4009855822" sldId="428"/>
        </pc:sldMkLst>
        <pc:spChg chg="mod">
          <ac:chgData name="Mitchell Wand" userId="de9b44c55c049659" providerId="LiveId" clId="{4E8951AA-E15D-42A6-A3F0-2BF2BA009931}" dt="2023-09-26T02:04:13.324" v="2644" actId="20577"/>
          <ac:spMkLst>
            <pc:docMk/>
            <pc:sldMk cId="4009855822" sldId="428"/>
            <ac:spMk id="2" creationId="{DE0B8C4F-61BB-84AA-AB6D-424C8C30EDD9}"/>
          </ac:spMkLst>
        </pc:spChg>
        <pc:spChg chg="del">
          <ac:chgData name="Mitchell Wand" userId="de9b44c55c049659" providerId="LiveId" clId="{4E8951AA-E15D-42A6-A3F0-2BF2BA009931}" dt="2023-09-26T02:05:54.819" v="2645" actId="478"/>
          <ac:spMkLst>
            <pc:docMk/>
            <pc:sldMk cId="4009855822" sldId="428"/>
            <ac:spMk id="3" creationId="{161B9AEA-DE92-D618-99B0-797906E518D9}"/>
          </ac:spMkLst>
        </pc:spChg>
        <pc:spChg chg="add mod">
          <ac:chgData name="Mitchell Wand" userId="de9b44c55c049659" providerId="LiveId" clId="{4E8951AA-E15D-42A6-A3F0-2BF2BA009931}" dt="2023-09-26T02:10:54.132" v="2812" actId="20577"/>
          <ac:spMkLst>
            <pc:docMk/>
            <pc:sldMk cId="4009855822" sldId="428"/>
            <ac:spMk id="6" creationId="{EF1F3BB2-2BC7-BE36-D551-F7C0BF68C652}"/>
          </ac:spMkLst>
        </pc:spChg>
        <pc:spChg chg="add mod">
          <ac:chgData name="Mitchell Wand" userId="de9b44c55c049659" providerId="LiveId" clId="{4E8951AA-E15D-42A6-A3F0-2BF2BA009931}" dt="2023-09-26T02:11:16.554" v="2816" actId="1076"/>
          <ac:spMkLst>
            <pc:docMk/>
            <pc:sldMk cId="4009855822" sldId="428"/>
            <ac:spMk id="7" creationId="{80E88B98-44E2-F437-AED9-1D3AF86B50E5}"/>
          </ac:spMkLst>
        </pc:spChg>
        <pc:spChg chg="add mod">
          <ac:chgData name="Mitchell Wand" userId="de9b44c55c049659" providerId="LiveId" clId="{4E8951AA-E15D-42A6-A3F0-2BF2BA009931}" dt="2023-09-26T02:11:58.472" v="2876" actId="20577"/>
          <ac:spMkLst>
            <pc:docMk/>
            <pc:sldMk cId="4009855822" sldId="428"/>
            <ac:spMk id="8" creationId="{7E4D0137-04F4-5781-9C61-3353F1EA56B6}"/>
          </ac:spMkLst>
        </pc:spChg>
      </pc:sldChg>
      <pc:sldChg chg="delSp modSp add mod modNotesTx">
        <pc:chgData name="Mitchell Wand" userId="de9b44c55c049659" providerId="LiveId" clId="{4E8951AA-E15D-42A6-A3F0-2BF2BA009931}" dt="2023-09-26T02:16:54.831" v="3357" actId="20577"/>
        <pc:sldMkLst>
          <pc:docMk/>
          <pc:sldMk cId="3210161590" sldId="429"/>
        </pc:sldMkLst>
        <pc:spChg chg="mod">
          <ac:chgData name="Mitchell Wand" userId="de9b44c55c049659" providerId="LiveId" clId="{4E8951AA-E15D-42A6-A3F0-2BF2BA009931}" dt="2023-09-26T02:16:24.596" v="3354" actId="14100"/>
          <ac:spMkLst>
            <pc:docMk/>
            <pc:sldMk cId="3210161590" sldId="429"/>
            <ac:spMk id="4" creationId="{83A55EF2-F2B7-1389-5577-9CDCB4BF29DF}"/>
          </ac:spMkLst>
        </pc:spChg>
        <pc:spChg chg="del">
          <ac:chgData name="Mitchell Wand" userId="de9b44c55c049659" providerId="LiveId" clId="{4E8951AA-E15D-42A6-A3F0-2BF2BA009931}" dt="2023-09-26T02:15:55.502" v="3350" actId="478"/>
          <ac:spMkLst>
            <pc:docMk/>
            <pc:sldMk cId="3210161590" sldId="429"/>
            <ac:spMk id="6" creationId="{2C8660CF-5BE8-2DA4-7A63-693429493700}"/>
          </ac:spMkLst>
        </pc:spChg>
      </pc:sldChg>
      <pc:sldChg chg="new del">
        <pc:chgData name="Mitchell Wand" userId="de9b44c55c049659" providerId="LiveId" clId="{4E8951AA-E15D-42A6-A3F0-2BF2BA009931}" dt="2023-09-26T01:19:22.059" v="28" actId="47"/>
        <pc:sldMkLst>
          <pc:docMk/>
          <pc:sldMk cId="3745100269" sldId="429"/>
        </pc:sldMkLst>
      </pc:sldChg>
      <pc:sldChg chg="addSp modSp new mod modNotesTx">
        <pc:chgData name="Mitchell Wand" userId="de9b44c55c049659" providerId="LiveId" clId="{4E8951AA-E15D-42A6-A3F0-2BF2BA009931}" dt="2023-09-26T02:18:54.883" v="3468" actId="20577"/>
        <pc:sldMkLst>
          <pc:docMk/>
          <pc:sldMk cId="2918518263" sldId="430"/>
        </pc:sldMkLst>
        <pc:spChg chg="mod">
          <ac:chgData name="Mitchell Wand" userId="de9b44c55c049659" providerId="LiveId" clId="{4E8951AA-E15D-42A6-A3F0-2BF2BA009931}" dt="2023-09-26T02:17:47.464" v="3380" actId="20577"/>
          <ac:spMkLst>
            <pc:docMk/>
            <pc:sldMk cId="2918518263" sldId="430"/>
            <ac:spMk id="2" creationId="{1BC3DCDF-2778-E0E5-1331-9B499E72464D}"/>
          </ac:spMkLst>
        </pc:spChg>
        <pc:spChg chg="add mod">
          <ac:chgData name="Mitchell Wand" userId="de9b44c55c049659" providerId="LiveId" clId="{4E8951AA-E15D-42A6-A3F0-2BF2BA009931}" dt="2023-09-26T02:18:25.758" v="3384" actId="255"/>
          <ac:spMkLst>
            <pc:docMk/>
            <pc:sldMk cId="2918518263" sldId="430"/>
            <ac:spMk id="4" creationId="{38A20681-AC1C-154F-001D-174239530F7B}"/>
          </ac:spMkLst>
        </pc:spChg>
      </pc:sldChg>
    </pc:docChg>
  </pc:docChgLst>
  <pc:docChgLst>
    <pc:chgData name="Mitchell Wand" userId="de9b44c55c049659" providerId="LiveId" clId="{AA6F09A9-4509-4C03-8175-3B4E3E5D3118}"/>
    <pc:docChg chg="undo custSel addSld delSld modSld sldOrd modMainMaster addSection modSection">
      <pc:chgData name="Mitchell Wand" userId="de9b44c55c049659" providerId="LiveId" clId="{AA6F09A9-4509-4C03-8175-3B4E3E5D3118}" dt="2023-09-21T18:58:12.927" v="7755"/>
      <pc:docMkLst>
        <pc:docMk/>
      </pc:docMkLst>
      <pc:sldChg chg="delSp mod">
        <pc:chgData name="Mitchell Wand" userId="de9b44c55c049659" providerId="LiveId" clId="{AA6F09A9-4509-4C03-8175-3B4E3E5D3118}" dt="2023-09-11T17:31:20.728" v="765" actId="478"/>
        <pc:sldMkLst>
          <pc:docMk/>
          <pc:sldMk cId="0" sldId="257"/>
        </pc:sldMkLst>
        <pc:spChg chg="del">
          <ac:chgData name="Mitchell Wand" userId="de9b44c55c049659" providerId="LiveId" clId="{AA6F09A9-4509-4C03-8175-3B4E3E5D3118}" dt="2023-09-11T17:31:20.728" v="765" actId="478"/>
          <ac:spMkLst>
            <pc:docMk/>
            <pc:sldMk cId="0" sldId="257"/>
            <ac:spMk id="2" creationId="{D201EEDC-E523-F51C-0960-E9EA879B92C6}"/>
          </ac:spMkLst>
        </pc:spChg>
      </pc:sldChg>
      <pc:sldChg chg="modSp mod">
        <pc:chgData name="Mitchell Wand" userId="de9b44c55c049659" providerId="LiveId" clId="{AA6F09A9-4509-4C03-8175-3B4E3E5D3118}" dt="2023-09-20T20:47:13.358" v="2016" actId="20577"/>
        <pc:sldMkLst>
          <pc:docMk/>
          <pc:sldMk cId="0" sldId="271"/>
        </pc:sldMkLst>
        <pc:spChg chg="mod">
          <ac:chgData name="Mitchell Wand" userId="de9b44c55c049659" providerId="LiveId" clId="{AA6F09A9-4509-4C03-8175-3B4E3E5D3118}" dt="2023-09-20T20:47:13.358" v="2016" actId="20577"/>
          <ac:spMkLst>
            <pc:docMk/>
            <pc:sldMk cId="0" sldId="271"/>
            <ac:spMk id="210" creationId="{00000000-0000-0000-0000-000000000000}"/>
          </ac:spMkLst>
        </pc:spChg>
      </pc:sldChg>
      <pc:sldChg chg="modNotesTx">
        <pc:chgData name="Mitchell Wand" userId="de9b44c55c049659" providerId="LiveId" clId="{AA6F09A9-4509-4C03-8175-3B4E3E5D3118}" dt="2023-09-20T20:50:16.813" v="2180" actId="20577"/>
        <pc:sldMkLst>
          <pc:docMk/>
          <pc:sldMk cId="0" sldId="274"/>
        </pc:sldMkLst>
      </pc:sldChg>
      <pc:sldChg chg="add">
        <pc:chgData name="Mitchell Wand" userId="de9b44c55c049659" providerId="LiveId" clId="{AA6F09A9-4509-4C03-8175-3B4E3E5D3118}" dt="2023-09-21T17:55:36.232" v="7740"/>
        <pc:sldMkLst>
          <pc:docMk/>
          <pc:sldMk cId="578956470" sldId="276"/>
        </pc:sldMkLst>
      </pc:sldChg>
      <pc:sldChg chg="add">
        <pc:chgData name="Mitchell Wand" userId="de9b44c55c049659" providerId="LiveId" clId="{AA6F09A9-4509-4C03-8175-3B4E3E5D3118}" dt="2023-09-21T17:55:56.788" v="7741"/>
        <pc:sldMkLst>
          <pc:docMk/>
          <pc:sldMk cId="0" sldId="277"/>
        </pc:sldMkLst>
      </pc:sldChg>
      <pc:sldChg chg="modNotesTx">
        <pc:chgData name="Mitchell Wand" userId="de9b44c55c049659" providerId="LiveId" clId="{AA6F09A9-4509-4C03-8175-3B4E3E5D3118}" dt="2023-09-20T20:47:34.589" v="2033" actId="20577"/>
        <pc:sldMkLst>
          <pc:docMk/>
          <pc:sldMk cId="0" sldId="278"/>
        </pc:sldMkLst>
      </pc:sldChg>
      <pc:sldChg chg="del">
        <pc:chgData name="Mitchell Wand" userId="de9b44c55c049659" providerId="LiveId" clId="{AA6F09A9-4509-4C03-8175-3B4E3E5D3118}" dt="2023-09-11T16:54:36.257" v="592" actId="47"/>
        <pc:sldMkLst>
          <pc:docMk/>
          <pc:sldMk cId="0" sldId="283"/>
        </pc:sldMkLst>
      </pc:sldChg>
      <pc:sldChg chg="del">
        <pc:chgData name="Mitchell Wand" userId="de9b44c55c049659" providerId="LiveId" clId="{AA6F09A9-4509-4C03-8175-3B4E3E5D3118}" dt="2023-09-11T16:50:11.575" v="450" actId="2696"/>
        <pc:sldMkLst>
          <pc:docMk/>
          <pc:sldMk cId="0" sldId="284"/>
        </pc:sldMkLst>
      </pc:sldChg>
      <pc:sldChg chg="del">
        <pc:chgData name="Mitchell Wand" userId="de9b44c55c049659" providerId="LiveId" clId="{AA6F09A9-4509-4C03-8175-3B4E3E5D3118}" dt="2023-09-11T16:50:11.575" v="450" actId="2696"/>
        <pc:sldMkLst>
          <pc:docMk/>
          <pc:sldMk cId="0" sldId="285"/>
        </pc:sldMkLst>
      </pc:sldChg>
      <pc:sldChg chg="modSp mod ord">
        <pc:chgData name="Mitchell Wand" userId="de9b44c55c049659" providerId="LiveId" clId="{AA6F09A9-4509-4C03-8175-3B4E3E5D3118}" dt="2023-09-11T16:55:41.357" v="645" actId="20577"/>
        <pc:sldMkLst>
          <pc:docMk/>
          <pc:sldMk cId="0" sldId="288"/>
        </pc:sldMkLst>
        <pc:spChg chg="mod">
          <ac:chgData name="Mitchell Wand" userId="de9b44c55c049659" providerId="LiveId" clId="{AA6F09A9-4509-4C03-8175-3B4E3E5D3118}" dt="2023-09-11T16:55:41.357" v="645" actId="20577"/>
          <ac:spMkLst>
            <pc:docMk/>
            <pc:sldMk cId="0" sldId="288"/>
            <ac:spMk id="370" creationId="{00000000-0000-0000-0000-000000000000}"/>
          </ac:spMkLst>
        </pc:spChg>
      </pc:sldChg>
      <pc:sldChg chg="modSp mod">
        <pc:chgData name="Mitchell Wand" userId="de9b44c55c049659" providerId="LiveId" clId="{AA6F09A9-4509-4C03-8175-3B4E3E5D3118}" dt="2023-09-11T16:56:28.617" v="646" actId="114"/>
        <pc:sldMkLst>
          <pc:docMk/>
          <pc:sldMk cId="0" sldId="289"/>
        </pc:sldMkLst>
        <pc:spChg chg="mod">
          <ac:chgData name="Mitchell Wand" userId="de9b44c55c049659" providerId="LiveId" clId="{AA6F09A9-4509-4C03-8175-3B4E3E5D3118}" dt="2023-09-11T16:56:28.617" v="646" actId="114"/>
          <ac:spMkLst>
            <pc:docMk/>
            <pc:sldMk cId="0" sldId="289"/>
            <ac:spMk id="377" creationId="{00000000-0000-0000-0000-000000000000}"/>
          </ac:spMkLst>
        </pc:spChg>
      </pc:sldChg>
      <pc:sldChg chg="modSp mod modNotesTx">
        <pc:chgData name="Mitchell Wand" userId="de9b44c55c049659" providerId="LiveId" clId="{AA6F09A9-4509-4C03-8175-3B4E3E5D3118}" dt="2023-09-20T20:54:30.856" v="2208" actId="13926"/>
        <pc:sldMkLst>
          <pc:docMk/>
          <pc:sldMk cId="0" sldId="290"/>
        </pc:sldMkLst>
        <pc:spChg chg="mod">
          <ac:chgData name="Mitchell Wand" userId="de9b44c55c049659" providerId="LiveId" clId="{AA6F09A9-4509-4C03-8175-3B4E3E5D3118}" dt="2023-09-20T20:54:30.856" v="2208" actId="13926"/>
          <ac:spMkLst>
            <pc:docMk/>
            <pc:sldMk cId="0" sldId="290"/>
            <ac:spMk id="387" creationId="{00000000-0000-0000-0000-000000000000}"/>
          </ac:spMkLst>
        </pc:spChg>
      </pc:sldChg>
      <pc:sldChg chg="modSp mod">
        <pc:chgData name="Mitchell Wand" userId="de9b44c55c049659" providerId="LiveId" clId="{AA6F09A9-4509-4C03-8175-3B4E3E5D3118}" dt="2023-09-20T20:55:51.503" v="2212" actId="13926"/>
        <pc:sldMkLst>
          <pc:docMk/>
          <pc:sldMk cId="0" sldId="291"/>
        </pc:sldMkLst>
        <pc:spChg chg="mod">
          <ac:chgData name="Mitchell Wand" userId="de9b44c55c049659" providerId="LiveId" clId="{AA6F09A9-4509-4C03-8175-3B4E3E5D3118}" dt="2023-09-20T20:55:51.503" v="2212" actId="13926"/>
          <ac:spMkLst>
            <pc:docMk/>
            <pc:sldMk cId="0" sldId="291"/>
            <ac:spMk id="396" creationId="{00000000-0000-0000-0000-000000000000}"/>
          </ac:spMkLst>
        </pc:spChg>
      </pc:sldChg>
      <pc:sldChg chg="modSp mod">
        <pc:chgData name="Mitchell Wand" userId="de9b44c55c049659" providerId="LiveId" clId="{AA6F09A9-4509-4C03-8175-3B4E3E5D3118}" dt="2023-09-11T16:59:06.050" v="662" actId="114"/>
        <pc:sldMkLst>
          <pc:docMk/>
          <pc:sldMk cId="0" sldId="292"/>
        </pc:sldMkLst>
        <pc:spChg chg="mod">
          <ac:chgData name="Mitchell Wand" userId="de9b44c55c049659" providerId="LiveId" clId="{AA6F09A9-4509-4C03-8175-3B4E3E5D3118}" dt="2023-09-11T16:59:06.050" v="662" actId="114"/>
          <ac:spMkLst>
            <pc:docMk/>
            <pc:sldMk cId="0" sldId="292"/>
            <ac:spMk id="405" creationId="{00000000-0000-0000-0000-000000000000}"/>
          </ac:spMkLst>
        </pc:spChg>
      </pc:sldChg>
      <pc:sldChg chg="modSp mod">
        <pc:chgData name="Mitchell Wand" userId="de9b44c55c049659" providerId="LiveId" clId="{AA6F09A9-4509-4C03-8175-3B4E3E5D3118}" dt="2023-09-11T17:29:32.574" v="682" actId="113"/>
        <pc:sldMkLst>
          <pc:docMk/>
          <pc:sldMk cId="0" sldId="294"/>
        </pc:sldMkLst>
        <pc:spChg chg="mod">
          <ac:chgData name="Mitchell Wand" userId="de9b44c55c049659" providerId="LiveId" clId="{AA6F09A9-4509-4C03-8175-3B4E3E5D3118}" dt="2023-09-11T17:29:32.574" v="682" actId="113"/>
          <ac:spMkLst>
            <pc:docMk/>
            <pc:sldMk cId="0" sldId="294"/>
            <ac:spMk id="419" creationId="{00000000-0000-0000-0000-000000000000}"/>
          </ac:spMkLst>
        </pc:spChg>
      </pc:sldChg>
      <pc:sldChg chg="modSp mod ord modAnim">
        <pc:chgData name="Mitchell Wand" userId="de9b44c55c049659" providerId="LiveId" clId="{AA6F09A9-4509-4C03-8175-3B4E3E5D3118}" dt="2023-09-11T16:54:29.095" v="591" actId="20577"/>
        <pc:sldMkLst>
          <pc:docMk/>
          <pc:sldMk cId="2813158976" sldId="296"/>
        </pc:sldMkLst>
        <pc:spChg chg="mod">
          <ac:chgData name="Mitchell Wand" userId="de9b44c55c049659" providerId="LiveId" clId="{AA6F09A9-4509-4C03-8175-3B4E3E5D3118}" dt="2023-09-11T16:54:29.095" v="591" actId="20577"/>
          <ac:spMkLst>
            <pc:docMk/>
            <pc:sldMk cId="2813158976" sldId="296"/>
            <ac:spMk id="322" creationId="{00000000-0000-0000-0000-000000000000}"/>
          </ac:spMkLst>
        </pc:spChg>
      </pc:sldChg>
      <pc:sldChg chg="modSp mod">
        <pc:chgData name="Mitchell Wand" userId="de9b44c55c049659" providerId="LiveId" clId="{AA6F09A9-4509-4C03-8175-3B4E3E5D3118}" dt="2023-09-11T16:58:13.672" v="660" actId="20577"/>
        <pc:sldMkLst>
          <pc:docMk/>
          <pc:sldMk cId="2690522714" sldId="386"/>
        </pc:sldMkLst>
        <pc:spChg chg="mod">
          <ac:chgData name="Mitchell Wand" userId="de9b44c55c049659" providerId="LiveId" clId="{AA6F09A9-4509-4C03-8175-3B4E3E5D3118}" dt="2023-09-11T16:58:13.672" v="660" actId="20577"/>
          <ac:spMkLst>
            <pc:docMk/>
            <pc:sldMk cId="2690522714" sldId="386"/>
            <ac:spMk id="3" creationId="{B1EF6650-80C3-5E41-A6FD-B01FE62DC7DB}"/>
          </ac:spMkLst>
        </pc:spChg>
      </pc:sldChg>
      <pc:sldChg chg="modNotesTx">
        <pc:chgData name="Mitchell Wand" userId="de9b44c55c049659" providerId="LiveId" clId="{AA6F09A9-4509-4C03-8175-3B4E3E5D3118}" dt="2023-09-20T20:45:27.697" v="1999" actId="20577"/>
        <pc:sldMkLst>
          <pc:docMk/>
          <pc:sldMk cId="4105083793" sldId="388"/>
        </pc:sldMkLst>
      </pc:sldChg>
      <pc:sldChg chg="modSp mod">
        <pc:chgData name="Mitchell Wand" userId="de9b44c55c049659" providerId="LiveId" clId="{AA6F09A9-4509-4C03-8175-3B4E3E5D3118}" dt="2023-09-21T18:27:26.716" v="7754" actId="20577"/>
        <pc:sldMkLst>
          <pc:docMk/>
          <pc:sldMk cId="4204086104" sldId="390"/>
        </pc:sldMkLst>
        <pc:spChg chg="mod">
          <ac:chgData name="Mitchell Wand" userId="de9b44c55c049659" providerId="LiveId" clId="{AA6F09A9-4509-4C03-8175-3B4E3E5D3118}" dt="2023-09-21T18:27:26.716" v="7754" actId="20577"/>
          <ac:spMkLst>
            <pc:docMk/>
            <pc:sldMk cId="4204086104" sldId="390"/>
            <ac:spMk id="3" creationId="{9EE6C494-0332-120A-DFE1-7116E672330A}"/>
          </ac:spMkLst>
        </pc:spChg>
      </pc:sldChg>
      <pc:sldChg chg="modNotesTx">
        <pc:chgData name="Mitchell Wand" userId="de9b44c55c049659" providerId="LiveId" clId="{AA6F09A9-4509-4C03-8175-3B4E3E5D3118}" dt="2023-09-20T20:49:33.189" v="2163" actId="20577"/>
        <pc:sldMkLst>
          <pc:docMk/>
          <pc:sldMk cId="3646889748" sldId="391"/>
        </pc:sldMkLst>
      </pc:sldChg>
      <pc:sldChg chg="modSp mod">
        <pc:chgData name="Mitchell Wand" userId="de9b44c55c049659" providerId="LiveId" clId="{AA6F09A9-4509-4C03-8175-3B4E3E5D3118}" dt="2023-09-20T20:51:31.471" v="2207" actId="6549"/>
        <pc:sldMkLst>
          <pc:docMk/>
          <pc:sldMk cId="3959368631" sldId="395"/>
        </pc:sldMkLst>
        <pc:spChg chg="mod">
          <ac:chgData name="Mitchell Wand" userId="de9b44c55c049659" providerId="LiveId" clId="{AA6F09A9-4509-4C03-8175-3B4E3E5D3118}" dt="2023-09-20T20:51:31.471" v="2207" actId="6549"/>
          <ac:spMkLst>
            <pc:docMk/>
            <pc:sldMk cId="3959368631" sldId="395"/>
            <ac:spMk id="3" creationId="{F529B464-F6C6-B704-498B-8EC43CBE7196}"/>
          </ac:spMkLst>
        </pc:spChg>
      </pc:sldChg>
      <pc:sldChg chg="addSp delSp modSp mod">
        <pc:chgData name="Mitchell Wand" userId="de9b44c55c049659" providerId="LiveId" clId="{AA6F09A9-4509-4C03-8175-3B4E3E5D3118}" dt="2023-09-11T16:43:28.299" v="29" actId="1076"/>
        <pc:sldMkLst>
          <pc:docMk/>
          <pc:sldMk cId="731707150" sldId="396"/>
        </pc:sldMkLst>
        <pc:spChg chg="add mod">
          <ac:chgData name="Mitchell Wand" userId="de9b44c55c049659" providerId="LiveId" clId="{AA6F09A9-4509-4C03-8175-3B4E3E5D3118}" dt="2023-09-11T16:40:17.437" v="7" actId="1076"/>
          <ac:spMkLst>
            <pc:docMk/>
            <pc:sldMk cId="731707150" sldId="396"/>
            <ac:spMk id="3" creationId="{06796FC9-41E2-8B27-8F0A-705D90F86D33}"/>
          </ac:spMkLst>
        </pc:spChg>
        <pc:spChg chg="add mod">
          <ac:chgData name="Mitchell Wand" userId="de9b44c55c049659" providerId="LiveId" clId="{AA6F09A9-4509-4C03-8175-3B4E3E5D3118}" dt="2023-09-11T16:40:30.661" v="8" actId="1076"/>
          <ac:spMkLst>
            <pc:docMk/>
            <pc:sldMk cId="731707150" sldId="396"/>
            <ac:spMk id="5" creationId="{95F545FD-208A-4FC2-6FFF-5AE2607216BB}"/>
          </ac:spMkLst>
        </pc:spChg>
        <pc:spChg chg="add del mod">
          <ac:chgData name="Mitchell Wand" userId="de9b44c55c049659" providerId="LiveId" clId="{AA6F09A9-4509-4C03-8175-3B4E3E5D3118}" dt="2023-09-11T16:40:47.697" v="10"/>
          <ac:spMkLst>
            <pc:docMk/>
            <pc:sldMk cId="731707150" sldId="396"/>
            <ac:spMk id="7" creationId="{2CABD1D6-37DE-2E82-5FC7-52179863906C}"/>
          </ac:spMkLst>
        </pc:spChg>
        <pc:spChg chg="add del">
          <ac:chgData name="Mitchell Wand" userId="de9b44c55c049659" providerId="LiveId" clId="{AA6F09A9-4509-4C03-8175-3B4E3E5D3118}" dt="2023-09-11T16:40:54.614" v="11"/>
          <ac:spMkLst>
            <pc:docMk/>
            <pc:sldMk cId="731707150" sldId="396"/>
            <ac:spMk id="8" creationId="{5F83A9A0-CF45-AE66-DB49-6857E7955857}"/>
          </ac:spMkLst>
        </pc:spChg>
        <pc:spChg chg="add del mod">
          <ac:chgData name="Mitchell Wand" userId="de9b44c55c049659" providerId="LiveId" clId="{AA6F09A9-4509-4C03-8175-3B4E3E5D3118}" dt="2023-09-11T16:41:22.675" v="15" actId="478"/>
          <ac:spMkLst>
            <pc:docMk/>
            <pc:sldMk cId="731707150" sldId="396"/>
            <ac:spMk id="10" creationId="{2E8E57AE-4CC5-CD05-BDDA-964D7B6057A6}"/>
          </ac:spMkLst>
        </pc:spChg>
        <pc:spChg chg="add del">
          <ac:chgData name="Mitchell Wand" userId="de9b44c55c049659" providerId="LiveId" clId="{AA6F09A9-4509-4C03-8175-3B4E3E5D3118}" dt="2023-09-11T16:41:44.664" v="17" actId="11529"/>
          <ac:spMkLst>
            <pc:docMk/>
            <pc:sldMk cId="731707150" sldId="396"/>
            <ac:spMk id="11" creationId="{E8D74E5A-2FB2-5942-4A13-24F32ADCB3E8}"/>
          </ac:spMkLst>
        </pc:spChg>
        <pc:spChg chg="add del">
          <ac:chgData name="Mitchell Wand" userId="de9b44c55c049659" providerId="LiveId" clId="{AA6F09A9-4509-4C03-8175-3B4E3E5D3118}" dt="2023-09-11T16:42:10.984" v="19" actId="478"/>
          <ac:spMkLst>
            <pc:docMk/>
            <pc:sldMk cId="731707150" sldId="396"/>
            <ac:spMk id="12" creationId="{5597DAAE-7C7D-D322-7017-CD613578153E}"/>
          </ac:spMkLst>
        </pc:spChg>
        <pc:spChg chg="add del mod">
          <ac:chgData name="Mitchell Wand" userId="de9b44c55c049659" providerId="LiveId" clId="{AA6F09A9-4509-4C03-8175-3B4E3E5D3118}" dt="2023-09-11T16:42:28.901" v="22" actId="478"/>
          <ac:spMkLst>
            <pc:docMk/>
            <pc:sldMk cId="731707150" sldId="396"/>
            <ac:spMk id="13" creationId="{D5073877-9D16-6284-0809-57EA4E7D11D2}"/>
          </ac:spMkLst>
        </pc:spChg>
        <pc:spChg chg="add mod">
          <ac:chgData name="Mitchell Wand" userId="de9b44c55c049659" providerId="LiveId" clId="{AA6F09A9-4509-4C03-8175-3B4E3E5D3118}" dt="2023-09-11T16:43:28.299" v="29" actId="1076"/>
          <ac:spMkLst>
            <pc:docMk/>
            <pc:sldMk cId="731707150" sldId="396"/>
            <ac:spMk id="14" creationId="{E75FB9BF-EB4E-A240-BB72-3CE06C9A517B}"/>
          </ac:spMkLst>
        </pc:spChg>
      </pc:sldChg>
      <pc:sldChg chg="modNotesTx">
        <pc:chgData name="Mitchell Wand" userId="de9b44c55c049659" providerId="LiveId" clId="{AA6F09A9-4509-4C03-8175-3B4E3E5D3118}" dt="2023-09-11T16:49:04.550" v="447" actId="20577"/>
        <pc:sldMkLst>
          <pc:docMk/>
          <pc:sldMk cId="424888832" sldId="403"/>
        </pc:sldMkLst>
      </pc:sldChg>
      <pc:sldChg chg="modSp new del mod">
        <pc:chgData name="Mitchell Wand" userId="de9b44c55c049659" providerId="LiveId" clId="{AA6F09A9-4509-4C03-8175-3B4E3E5D3118}" dt="2023-09-11T16:55:05.981" v="619" actId="47"/>
        <pc:sldMkLst>
          <pc:docMk/>
          <pc:sldMk cId="3663549650" sldId="404"/>
        </pc:sldMkLst>
        <pc:spChg chg="mod">
          <ac:chgData name="Mitchell Wand" userId="de9b44c55c049659" providerId="LiveId" clId="{AA6F09A9-4509-4C03-8175-3B4E3E5D3118}" dt="2023-09-11T16:54:47.256" v="618" actId="20577"/>
          <ac:spMkLst>
            <pc:docMk/>
            <pc:sldMk cId="3663549650" sldId="404"/>
            <ac:spMk id="2" creationId="{B7690F65-F4CB-B31D-FB06-E40B4AF4E848}"/>
          </ac:spMkLst>
        </pc:spChg>
      </pc:sldChg>
      <pc:sldChg chg="modSp add mod">
        <pc:chgData name="Mitchell Wand" userId="de9b44c55c049659" providerId="LiveId" clId="{AA6F09A9-4509-4C03-8175-3B4E3E5D3118}" dt="2023-09-11T17:30:33.461" v="720" actId="20577"/>
        <pc:sldMkLst>
          <pc:docMk/>
          <pc:sldMk cId="3856103181" sldId="404"/>
        </pc:sldMkLst>
        <pc:spChg chg="mod">
          <ac:chgData name="Mitchell Wand" userId="de9b44c55c049659" providerId="LiveId" clId="{AA6F09A9-4509-4C03-8175-3B4E3E5D3118}" dt="2023-09-11T17:30:33.461" v="720" actId="20577"/>
          <ac:spMkLst>
            <pc:docMk/>
            <pc:sldMk cId="3856103181" sldId="404"/>
            <ac:spMk id="116" creationId="{00000000-0000-0000-0000-000000000000}"/>
          </ac:spMkLst>
        </pc:spChg>
      </pc:sldChg>
      <pc:sldChg chg="modSp new mod">
        <pc:chgData name="Mitchell Wand" userId="de9b44c55c049659" providerId="LiveId" clId="{AA6F09A9-4509-4C03-8175-3B4E3E5D3118}" dt="2023-09-11T17:32:53.964" v="986" actId="20577"/>
        <pc:sldMkLst>
          <pc:docMk/>
          <pc:sldMk cId="2060496032" sldId="405"/>
        </pc:sldMkLst>
        <pc:spChg chg="mod">
          <ac:chgData name="Mitchell Wand" userId="de9b44c55c049659" providerId="LiveId" clId="{AA6F09A9-4509-4C03-8175-3B4E3E5D3118}" dt="2023-09-11T17:31:06.477" v="764" actId="20577"/>
          <ac:spMkLst>
            <pc:docMk/>
            <pc:sldMk cId="2060496032" sldId="405"/>
            <ac:spMk id="2" creationId="{8EA99FEA-F35B-F655-755E-5B1D317B9584}"/>
          </ac:spMkLst>
        </pc:spChg>
        <pc:spChg chg="mod">
          <ac:chgData name="Mitchell Wand" userId="de9b44c55c049659" providerId="LiveId" clId="{AA6F09A9-4509-4C03-8175-3B4E3E5D3118}" dt="2023-09-11T17:32:53.964" v="986" actId="20577"/>
          <ac:spMkLst>
            <pc:docMk/>
            <pc:sldMk cId="2060496032" sldId="405"/>
            <ac:spMk id="3" creationId="{9BEC0C84-159D-289A-AB37-71EDCED09F3D}"/>
          </ac:spMkLst>
        </pc:spChg>
      </pc:sldChg>
      <pc:sldChg chg="addSp delSp modSp new mod modNotesTx">
        <pc:chgData name="Mitchell Wand" userId="de9b44c55c049659" providerId="LiveId" clId="{AA6F09A9-4509-4C03-8175-3B4E3E5D3118}" dt="2023-09-21T02:00:54.371" v="2236" actId="1076"/>
        <pc:sldMkLst>
          <pc:docMk/>
          <pc:sldMk cId="1781994050" sldId="406"/>
        </pc:sldMkLst>
        <pc:spChg chg="mod">
          <ac:chgData name="Mitchell Wand" userId="de9b44c55c049659" providerId="LiveId" clId="{AA6F09A9-4509-4C03-8175-3B4E3E5D3118}" dt="2023-09-11T17:49:42.810" v="1172" actId="20577"/>
          <ac:spMkLst>
            <pc:docMk/>
            <pc:sldMk cId="1781994050" sldId="406"/>
            <ac:spMk id="2" creationId="{784A4F4F-C4AE-D1C0-3F12-9DB3018AC09E}"/>
          </ac:spMkLst>
        </pc:spChg>
        <pc:spChg chg="add mod">
          <ac:chgData name="Mitchell Wand" userId="de9b44c55c049659" providerId="LiveId" clId="{AA6F09A9-4509-4C03-8175-3B4E3E5D3118}" dt="2023-09-21T02:00:54.371" v="2236" actId="1076"/>
          <ac:spMkLst>
            <pc:docMk/>
            <pc:sldMk cId="1781994050" sldId="406"/>
            <ac:spMk id="3" creationId="{2DDB6885-DAB4-D298-0AF0-0C1AEC48EB9E}"/>
          </ac:spMkLst>
        </pc:spChg>
        <pc:spChg chg="del">
          <ac:chgData name="Mitchell Wand" userId="de9b44c55c049659" providerId="LiveId" clId="{AA6F09A9-4509-4C03-8175-3B4E3E5D3118}" dt="2023-09-11T17:54:43.207" v="1275" actId="478"/>
          <ac:spMkLst>
            <pc:docMk/>
            <pc:sldMk cId="1781994050" sldId="406"/>
            <ac:spMk id="3" creationId="{63E3147A-5355-353F-23FE-C4290FFF3505}"/>
          </ac:spMkLst>
        </pc:spChg>
        <pc:spChg chg="add mod">
          <ac:chgData name="Mitchell Wand" userId="de9b44c55c049659" providerId="LiveId" clId="{AA6F09A9-4509-4C03-8175-3B4E3E5D3118}" dt="2023-09-11T17:58:24.054" v="1348" actId="14100"/>
          <ac:spMkLst>
            <pc:docMk/>
            <pc:sldMk cId="1781994050" sldId="406"/>
            <ac:spMk id="5" creationId="{5C2E1ABB-109B-58EC-C176-0B5CEAA50C8D}"/>
          </ac:spMkLst>
        </pc:spChg>
        <pc:spChg chg="add mod">
          <ac:chgData name="Mitchell Wand" userId="de9b44c55c049659" providerId="LiveId" clId="{AA6F09A9-4509-4C03-8175-3B4E3E5D3118}" dt="2023-09-11T17:56:53.105" v="1347" actId="20577"/>
          <ac:spMkLst>
            <pc:docMk/>
            <pc:sldMk cId="1781994050" sldId="406"/>
            <ac:spMk id="6" creationId="{DA2921BC-D96C-CE4E-A24A-793135B0040D}"/>
          </ac:spMkLst>
        </pc:spChg>
      </pc:sldChg>
      <pc:sldChg chg="addSp delSp modSp new mod setBg">
        <pc:chgData name="Mitchell Wand" userId="de9b44c55c049659" providerId="LiveId" clId="{AA6F09A9-4509-4C03-8175-3B4E3E5D3118}" dt="2023-09-21T14:01:58.150" v="4356" actId="20577"/>
        <pc:sldMkLst>
          <pc:docMk/>
          <pc:sldMk cId="1196190023" sldId="407"/>
        </pc:sldMkLst>
        <pc:spChg chg="mod">
          <ac:chgData name="Mitchell Wand" userId="de9b44c55c049659" providerId="LiveId" clId="{AA6F09A9-4509-4C03-8175-3B4E3E5D3118}" dt="2023-09-11T17:59:14.138" v="1425" actId="20577"/>
          <ac:spMkLst>
            <pc:docMk/>
            <pc:sldMk cId="1196190023" sldId="407"/>
            <ac:spMk id="2" creationId="{FEAD4D9C-A7BF-0EE3-CB9A-DEF1A0305AD6}"/>
          </ac:spMkLst>
        </pc:spChg>
        <pc:spChg chg="add del">
          <ac:chgData name="Mitchell Wand" userId="de9b44c55c049659" providerId="LiveId" clId="{AA6F09A9-4509-4C03-8175-3B4E3E5D3118}" dt="2023-09-11T17:59:48.622" v="1430"/>
          <ac:spMkLst>
            <pc:docMk/>
            <pc:sldMk cId="1196190023" sldId="407"/>
            <ac:spMk id="3" creationId="{6FB143F0-A835-4F4A-DA9E-EC92C3B1C420}"/>
          </ac:spMkLst>
        </pc:spChg>
        <pc:spChg chg="add del mod">
          <ac:chgData name="Mitchell Wand" userId="de9b44c55c049659" providerId="LiveId" clId="{AA6F09A9-4509-4C03-8175-3B4E3E5D3118}" dt="2023-09-11T17:59:48.553" v="1429"/>
          <ac:spMkLst>
            <pc:docMk/>
            <pc:sldMk cId="1196190023" sldId="407"/>
            <ac:spMk id="4" creationId="{08E72FD5-31D5-1D07-EA36-12CB0C3ED17A}"/>
          </ac:spMkLst>
        </pc:spChg>
        <pc:spChg chg="add del mod">
          <ac:chgData name="Mitchell Wand" userId="de9b44c55c049659" providerId="LiveId" clId="{AA6F09A9-4509-4C03-8175-3B4E3E5D3118}" dt="2023-09-11T18:00:04.465" v="1431" actId="478"/>
          <ac:spMkLst>
            <pc:docMk/>
            <pc:sldMk cId="1196190023" sldId="407"/>
            <ac:spMk id="5" creationId="{88A23F59-F22D-D03C-666C-517CE236C516}"/>
          </ac:spMkLst>
        </pc:spChg>
        <pc:spChg chg="add mod">
          <ac:chgData name="Mitchell Wand" userId="de9b44c55c049659" providerId="LiveId" clId="{AA6F09A9-4509-4C03-8175-3B4E3E5D3118}" dt="2023-09-21T14:01:58.150" v="4356" actId="20577"/>
          <ac:spMkLst>
            <pc:docMk/>
            <pc:sldMk cId="1196190023" sldId="407"/>
            <ac:spMk id="6" creationId="{FEFAB01C-5146-38B1-3635-6A71AE324554}"/>
          </ac:spMkLst>
        </pc:spChg>
      </pc:sldChg>
      <pc:sldChg chg="addSp delSp modSp new mod modNotesTx">
        <pc:chgData name="Mitchell Wand" userId="de9b44c55c049659" providerId="LiveId" clId="{AA6F09A9-4509-4C03-8175-3B4E3E5D3118}" dt="2023-09-21T13:47:49.588" v="3996" actId="1076"/>
        <pc:sldMkLst>
          <pc:docMk/>
          <pc:sldMk cId="1143622218" sldId="408"/>
        </pc:sldMkLst>
        <pc:spChg chg="mod">
          <ac:chgData name="Mitchell Wand" userId="de9b44c55c049659" providerId="LiveId" clId="{AA6F09A9-4509-4C03-8175-3B4E3E5D3118}" dt="2023-09-21T02:02:59.559" v="2438" actId="20577"/>
          <ac:spMkLst>
            <pc:docMk/>
            <pc:sldMk cId="1143622218" sldId="408"/>
            <ac:spMk id="2" creationId="{5C65FDBC-B21A-18B1-886D-9F8EDA80D502}"/>
          </ac:spMkLst>
        </pc:spChg>
        <pc:spChg chg="del">
          <ac:chgData name="Mitchell Wand" userId="de9b44c55c049659" providerId="LiveId" clId="{AA6F09A9-4509-4C03-8175-3B4E3E5D3118}" dt="2023-09-21T02:03:03.818" v="2439" actId="478"/>
          <ac:spMkLst>
            <pc:docMk/>
            <pc:sldMk cId="1143622218" sldId="408"/>
            <ac:spMk id="3" creationId="{DD1C48C7-2BEA-7F61-65EC-725233C826D5}"/>
          </ac:spMkLst>
        </pc:spChg>
        <pc:spChg chg="add mod">
          <ac:chgData name="Mitchell Wand" userId="de9b44c55c049659" providerId="LiveId" clId="{AA6F09A9-4509-4C03-8175-3B4E3E5D3118}" dt="2023-09-21T13:47:38.691" v="3995"/>
          <ac:spMkLst>
            <pc:docMk/>
            <pc:sldMk cId="1143622218" sldId="408"/>
            <ac:spMk id="5" creationId="{6E5519AE-D929-CABE-11EC-4B416E8E4B0B}"/>
          </ac:spMkLst>
        </pc:spChg>
        <pc:spChg chg="add mod">
          <ac:chgData name="Mitchell Wand" userId="de9b44c55c049659" providerId="LiveId" clId="{AA6F09A9-4509-4C03-8175-3B4E3E5D3118}" dt="2023-09-21T13:47:49.588" v="3996" actId="1076"/>
          <ac:spMkLst>
            <pc:docMk/>
            <pc:sldMk cId="1143622218" sldId="408"/>
            <ac:spMk id="6" creationId="{ABA83B7E-DB88-E05B-D1C2-649804410B6F}"/>
          </ac:spMkLst>
        </pc:spChg>
      </pc:sldChg>
      <pc:sldChg chg="addSp delSp modSp new mod modNotesTx">
        <pc:chgData name="Mitchell Wand" userId="de9b44c55c049659" providerId="LiveId" clId="{AA6F09A9-4509-4C03-8175-3B4E3E5D3118}" dt="2023-09-21T02:39:30.479" v="3322" actId="1076"/>
        <pc:sldMkLst>
          <pc:docMk/>
          <pc:sldMk cId="1300815534" sldId="409"/>
        </pc:sldMkLst>
        <pc:spChg chg="mod">
          <ac:chgData name="Mitchell Wand" userId="de9b44c55c049659" providerId="LiveId" clId="{AA6F09A9-4509-4C03-8175-3B4E3E5D3118}" dt="2023-09-21T02:16:42.131" v="2612" actId="20577"/>
          <ac:spMkLst>
            <pc:docMk/>
            <pc:sldMk cId="1300815534" sldId="409"/>
            <ac:spMk id="2" creationId="{EC7AAF55-F173-6723-9BF6-CDDFE70A2646}"/>
          </ac:spMkLst>
        </pc:spChg>
        <pc:spChg chg="add del">
          <ac:chgData name="Mitchell Wand" userId="de9b44c55c049659" providerId="LiveId" clId="{AA6F09A9-4509-4C03-8175-3B4E3E5D3118}" dt="2023-09-21T02:19:51.416" v="2615" actId="478"/>
          <ac:spMkLst>
            <pc:docMk/>
            <pc:sldMk cId="1300815534" sldId="409"/>
            <ac:spMk id="3" creationId="{1180ED51-130D-3574-D130-CCAD78DE5699}"/>
          </ac:spMkLst>
        </pc:spChg>
        <pc:spChg chg="add mod">
          <ac:chgData name="Mitchell Wand" userId="de9b44c55c049659" providerId="LiveId" clId="{AA6F09A9-4509-4C03-8175-3B4E3E5D3118}" dt="2023-09-21T02:24:46.276" v="2683" actId="20577"/>
          <ac:spMkLst>
            <pc:docMk/>
            <pc:sldMk cId="1300815534" sldId="409"/>
            <ac:spMk id="5" creationId="{EA395971-F8EE-0339-3040-E89AF057C67A}"/>
          </ac:spMkLst>
        </pc:spChg>
        <pc:spChg chg="add mod">
          <ac:chgData name="Mitchell Wand" userId="de9b44c55c049659" providerId="LiveId" clId="{AA6F09A9-4509-4C03-8175-3B4E3E5D3118}" dt="2023-09-21T02:25:06.040" v="2684" actId="1076"/>
          <ac:spMkLst>
            <pc:docMk/>
            <pc:sldMk cId="1300815534" sldId="409"/>
            <ac:spMk id="7" creationId="{B0A0C0BF-058C-D771-52AC-A747548DEE36}"/>
          </ac:spMkLst>
        </pc:spChg>
        <pc:spChg chg="add mod">
          <ac:chgData name="Mitchell Wand" userId="de9b44c55c049659" providerId="LiveId" clId="{AA6F09A9-4509-4C03-8175-3B4E3E5D3118}" dt="2023-09-21T02:39:30.479" v="3322" actId="1076"/>
          <ac:spMkLst>
            <pc:docMk/>
            <pc:sldMk cId="1300815534" sldId="409"/>
            <ac:spMk id="8" creationId="{22329E01-A0DE-C09A-2300-18E4D14553AF}"/>
          </ac:spMkLst>
        </pc:spChg>
      </pc:sldChg>
      <pc:sldChg chg="addSp delSp modSp new mod modClrScheme chgLayout modNotesTx">
        <pc:chgData name="Mitchell Wand" userId="de9b44c55c049659" providerId="LiveId" clId="{AA6F09A9-4509-4C03-8175-3B4E3E5D3118}" dt="2023-09-21T02:52:45.658" v="3752" actId="14100"/>
        <pc:sldMkLst>
          <pc:docMk/>
          <pc:sldMk cId="2875260270" sldId="410"/>
        </pc:sldMkLst>
        <pc:spChg chg="del mod ord">
          <ac:chgData name="Mitchell Wand" userId="de9b44c55c049659" providerId="LiveId" clId="{AA6F09A9-4509-4C03-8175-3B4E3E5D3118}" dt="2023-09-21T02:30:10.302" v="3147" actId="700"/>
          <ac:spMkLst>
            <pc:docMk/>
            <pc:sldMk cId="2875260270" sldId="410"/>
            <ac:spMk id="2" creationId="{B49F2658-E2CD-731B-BB10-50982BD07F1B}"/>
          </ac:spMkLst>
        </pc:spChg>
        <pc:spChg chg="del">
          <ac:chgData name="Mitchell Wand" userId="de9b44c55c049659" providerId="LiveId" clId="{AA6F09A9-4509-4C03-8175-3B4E3E5D3118}" dt="2023-09-21T02:30:10.302" v="3147" actId="700"/>
          <ac:spMkLst>
            <pc:docMk/>
            <pc:sldMk cId="2875260270" sldId="410"/>
            <ac:spMk id="3" creationId="{03FA0854-D636-6C9A-23F7-5C1D2A8EB8BC}"/>
          </ac:spMkLst>
        </pc:spChg>
        <pc:spChg chg="add mod ord">
          <ac:chgData name="Mitchell Wand" userId="de9b44c55c049659" providerId="LiveId" clId="{AA6F09A9-4509-4C03-8175-3B4E3E5D3118}" dt="2023-09-21T02:38:23.316" v="3287" actId="20577"/>
          <ac:spMkLst>
            <pc:docMk/>
            <pc:sldMk cId="2875260270" sldId="410"/>
            <ac:spMk id="4" creationId="{82A9C48E-EA24-D8A7-AE1A-2AD428607895}"/>
          </ac:spMkLst>
        </pc:spChg>
        <pc:spChg chg="add mod">
          <ac:chgData name="Mitchell Wand" userId="de9b44c55c049659" providerId="LiveId" clId="{AA6F09A9-4509-4C03-8175-3B4E3E5D3118}" dt="2023-09-21T02:52:45.658" v="3752" actId="14100"/>
          <ac:spMkLst>
            <pc:docMk/>
            <pc:sldMk cId="2875260270" sldId="410"/>
            <ac:spMk id="6" creationId="{F3DCAD49-9D9A-18B5-F6AD-A0EE164A9E39}"/>
          </ac:spMkLst>
        </pc:spChg>
        <pc:spChg chg="add mod">
          <ac:chgData name="Mitchell Wand" userId="de9b44c55c049659" providerId="LiveId" clId="{AA6F09A9-4509-4C03-8175-3B4E3E5D3118}" dt="2023-09-21T02:39:44.958" v="3324" actId="1076"/>
          <ac:spMkLst>
            <pc:docMk/>
            <pc:sldMk cId="2875260270" sldId="410"/>
            <ac:spMk id="7" creationId="{5EE925B8-2FA7-1F24-33B0-832E9A2469C0}"/>
          </ac:spMkLst>
        </pc:spChg>
      </pc:sldChg>
      <pc:sldChg chg="addSp modSp new mod modNotesTx">
        <pc:chgData name="Mitchell Wand" userId="de9b44c55c049659" providerId="LiveId" clId="{AA6F09A9-4509-4C03-8175-3B4E3E5D3118}" dt="2023-09-21T13:50:44.334" v="4080" actId="20577"/>
        <pc:sldMkLst>
          <pc:docMk/>
          <pc:sldMk cId="4001364585" sldId="411"/>
        </pc:sldMkLst>
        <pc:spChg chg="mod">
          <ac:chgData name="Mitchell Wand" userId="de9b44c55c049659" providerId="LiveId" clId="{AA6F09A9-4509-4C03-8175-3B4E3E5D3118}" dt="2023-09-21T02:50:26.257" v="3662" actId="20577"/>
          <ac:spMkLst>
            <pc:docMk/>
            <pc:sldMk cId="4001364585" sldId="411"/>
            <ac:spMk id="2" creationId="{980B93A1-BAA8-87B3-C146-E2C587D923B6}"/>
          </ac:spMkLst>
        </pc:spChg>
        <pc:spChg chg="add mod">
          <ac:chgData name="Mitchell Wand" userId="de9b44c55c049659" providerId="LiveId" clId="{AA6F09A9-4509-4C03-8175-3B4E3E5D3118}" dt="2023-09-21T02:47:49.278" v="3433" actId="20577"/>
          <ac:spMkLst>
            <pc:docMk/>
            <pc:sldMk cId="4001364585" sldId="411"/>
            <ac:spMk id="4" creationId="{83A55EF2-F2B7-1389-5577-9CDCB4BF29DF}"/>
          </ac:spMkLst>
        </pc:spChg>
        <pc:spChg chg="add mod">
          <ac:chgData name="Mitchell Wand" userId="de9b44c55c049659" providerId="LiveId" clId="{AA6F09A9-4509-4C03-8175-3B4E3E5D3118}" dt="2023-09-21T03:05:58.739" v="3993" actId="20577"/>
          <ac:spMkLst>
            <pc:docMk/>
            <pc:sldMk cId="4001364585" sldId="411"/>
            <ac:spMk id="6" creationId="{2C8660CF-5BE8-2DA4-7A63-693429493700}"/>
          </ac:spMkLst>
        </pc:spChg>
        <pc:spChg chg="add mod">
          <ac:chgData name="Mitchell Wand" userId="de9b44c55c049659" providerId="LiveId" clId="{AA6F09A9-4509-4C03-8175-3B4E3E5D3118}" dt="2023-09-21T13:49:54.214" v="4026" actId="1076"/>
          <ac:spMkLst>
            <pc:docMk/>
            <pc:sldMk cId="4001364585" sldId="411"/>
            <ac:spMk id="7" creationId="{8234364F-F25A-85D3-A992-57451A0E55F7}"/>
          </ac:spMkLst>
        </pc:spChg>
      </pc:sldChg>
      <pc:sldChg chg="addSp delSp modSp new del mod modClrScheme chgLayout">
        <pc:chgData name="Mitchell Wand" userId="de9b44c55c049659" providerId="LiveId" clId="{AA6F09A9-4509-4C03-8175-3B4E3E5D3118}" dt="2023-09-21T14:05:07.200" v="4724" actId="2696"/>
        <pc:sldMkLst>
          <pc:docMk/>
          <pc:sldMk cId="3823914199" sldId="412"/>
        </pc:sldMkLst>
        <pc:spChg chg="mod ord">
          <ac:chgData name="Mitchell Wand" userId="de9b44c55c049659" providerId="LiveId" clId="{AA6F09A9-4509-4C03-8175-3B4E3E5D3118}" dt="2023-09-21T13:56:00.111" v="4234" actId="700"/>
          <ac:spMkLst>
            <pc:docMk/>
            <pc:sldMk cId="3823914199" sldId="412"/>
            <ac:spMk id="2" creationId="{D66F310C-B3AE-4D65-C3CB-99EF7DE5B832}"/>
          </ac:spMkLst>
        </pc:spChg>
        <pc:spChg chg="add del">
          <ac:chgData name="Mitchell Wand" userId="de9b44c55c049659" providerId="LiveId" clId="{AA6F09A9-4509-4C03-8175-3B4E3E5D3118}" dt="2023-09-21T13:53:47.855" v="4145" actId="22"/>
          <ac:spMkLst>
            <pc:docMk/>
            <pc:sldMk cId="3823914199" sldId="412"/>
            <ac:spMk id="4" creationId="{ADDB1E2B-BE43-BF76-97E3-F3E31AE54FB0}"/>
          </ac:spMkLst>
        </pc:spChg>
        <pc:spChg chg="add mod ord">
          <ac:chgData name="Mitchell Wand" userId="de9b44c55c049659" providerId="LiveId" clId="{AA6F09A9-4509-4C03-8175-3B4E3E5D3118}" dt="2023-09-21T14:05:02.369" v="4723" actId="20577"/>
          <ac:spMkLst>
            <pc:docMk/>
            <pc:sldMk cId="3823914199" sldId="412"/>
            <ac:spMk id="5" creationId="{CE2E8427-C367-1C76-46B0-F02C2BCA80D6}"/>
          </ac:spMkLst>
        </pc:spChg>
      </pc:sldChg>
      <pc:sldChg chg="modSp add del mod">
        <pc:chgData name="Mitchell Wand" userId="de9b44c55c049659" providerId="LiveId" clId="{AA6F09A9-4509-4C03-8175-3B4E3E5D3118}" dt="2023-09-21T14:05:15.108" v="4725" actId="2696"/>
        <pc:sldMkLst>
          <pc:docMk/>
          <pc:sldMk cId="0" sldId="413"/>
        </pc:sldMkLst>
        <pc:spChg chg="mod">
          <ac:chgData name="Mitchell Wand" userId="de9b44c55c049659" providerId="LiveId" clId="{AA6F09A9-4509-4C03-8175-3B4E3E5D3118}" dt="2023-09-21T14:01:05.590" v="4341" actId="20577"/>
          <ac:spMkLst>
            <pc:docMk/>
            <pc:sldMk cId="0" sldId="413"/>
            <ac:spMk id="207" creationId="{00000000-0000-0000-0000-000000000000}"/>
          </ac:spMkLst>
        </pc:spChg>
      </pc:sldChg>
      <pc:sldChg chg="modSp add mod setBg">
        <pc:chgData name="Mitchell Wand" userId="de9b44c55c049659" providerId="LiveId" clId="{AA6F09A9-4509-4C03-8175-3B4E3E5D3118}" dt="2023-09-21T14:04:36.825" v="4666" actId="20577"/>
        <pc:sldMkLst>
          <pc:docMk/>
          <pc:sldMk cId="1613929314" sldId="414"/>
        </pc:sldMkLst>
        <pc:spChg chg="mod">
          <ac:chgData name="Mitchell Wand" userId="de9b44c55c049659" providerId="LiveId" clId="{AA6F09A9-4509-4C03-8175-3B4E3E5D3118}" dt="2023-09-21T14:02:51.601" v="4429" actId="20577"/>
          <ac:spMkLst>
            <pc:docMk/>
            <pc:sldMk cId="1613929314" sldId="414"/>
            <ac:spMk id="2" creationId="{FEAD4D9C-A7BF-0EE3-CB9A-DEF1A0305AD6}"/>
          </ac:spMkLst>
        </pc:spChg>
        <pc:spChg chg="mod">
          <ac:chgData name="Mitchell Wand" userId="de9b44c55c049659" providerId="LiveId" clId="{AA6F09A9-4509-4C03-8175-3B4E3E5D3118}" dt="2023-09-21T14:04:36.825" v="4666" actId="20577"/>
          <ac:spMkLst>
            <pc:docMk/>
            <pc:sldMk cId="1613929314" sldId="414"/>
            <ac:spMk id="6" creationId="{FEFAB01C-5146-38B1-3635-6A71AE324554}"/>
          </ac:spMkLst>
        </pc:spChg>
      </pc:sldChg>
      <pc:sldChg chg="addSp delSp modSp new del mod modClrScheme chgLayout">
        <pc:chgData name="Mitchell Wand" userId="de9b44c55c049659" providerId="LiveId" clId="{AA6F09A9-4509-4C03-8175-3B4E3E5D3118}" dt="2023-09-21T15:23:54.135" v="5413" actId="2696"/>
        <pc:sldMkLst>
          <pc:docMk/>
          <pc:sldMk cId="2414290703" sldId="415"/>
        </pc:sldMkLst>
        <pc:spChg chg="del mod ord">
          <ac:chgData name="Mitchell Wand" userId="de9b44c55c049659" providerId="LiveId" clId="{AA6F09A9-4509-4C03-8175-3B4E3E5D3118}" dt="2023-09-21T14:29:52.213" v="4768" actId="478"/>
          <ac:spMkLst>
            <pc:docMk/>
            <pc:sldMk cId="2414290703" sldId="415"/>
            <ac:spMk id="2" creationId="{01F10539-5F9E-B3FA-F1C9-44F101499431}"/>
          </ac:spMkLst>
        </pc:spChg>
        <pc:spChg chg="add mod">
          <ac:chgData name="Mitchell Wand" userId="de9b44c55c049659" providerId="LiveId" clId="{AA6F09A9-4509-4C03-8175-3B4E3E5D3118}" dt="2023-09-21T15:23:13.791" v="5407" actId="20577"/>
          <ac:spMkLst>
            <pc:docMk/>
            <pc:sldMk cId="2414290703" sldId="415"/>
            <ac:spMk id="4" creationId="{6B8A0349-BE04-1EC6-1E83-6AB31B0B48EB}"/>
          </ac:spMkLst>
        </pc:spChg>
        <pc:spChg chg="add mod">
          <ac:chgData name="Mitchell Wand" userId="de9b44c55c049659" providerId="LiveId" clId="{AA6F09A9-4509-4C03-8175-3B4E3E5D3118}" dt="2023-09-21T15:23:18.074" v="5409" actId="20577"/>
          <ac:spMkLst>
            <pc:docMk/>
            <pc:sldMk cId="2414290703" sldId="415"/>
            <ac:spMk id="6" creationId="{528FB891-CB5E-A44D-E27A-5A3A2873D73F}"/>
          </ac:spMkLst>
        </pc:spChg>
        <pc:spChg chg="add mod">
          <ac:chgData name="Mitchell Wand" userId="de9b44c55c049659" providerId="LiveId" clId="{AA6F09A9-4509-4C03-8175-3B4E3E5D3118}" dt="2023-09-21T15:22:53.038" v="5399" actId="1076"/>
          <ac:spMkLst>
            <pc:docMk/>
            <pc:sldMk cId="2414290703" sldId="415"/>
            <ac:spMk id="7" creationId="{F00486C7-AE31-DE8C-8475-4A9D5ED71668}"/>
          </ac:spMkLst>
        </pc:spChg>
        <pc:spChg chg="add mod">
          <ac:chgData name="Mitchell Wand" userId="de9b44c55c049659" providerId="LiveId" clId="{AA6F09A9-4509-4C03-8175-3B4E3E5D3118}" dt="2023-09-21T15:23:31.711" v="5410"/>
          <ac:spMkLst>
            <pc:docMk/>
            <pc:sldMk cId="2414290703" sldId="415"/>
            <ac:spMk id="8" creationId="{0829D660-3B68-E5E9-0E8E-B4DF27BA72DA}"/>
          </ac:spMkLst>
        </pc:spChg>
      </pc:sldChg>
      <pc:sldChg chg="addSp modSp new mod">
        <pc:chgData name="Mitchell Wand" userId="de9b44c55c049659" providerId="LiveId" clId="{AA6F09A9-4509-4C03-8175-3B4E3E5D3118}" dt="2023-09-21T15:23:50.490" v="5412" actId="1076"/>
        <pc:sldMkLst>
          <pc:docMk/>
          <pc:sldMk cId="3178519261" sldId="416"/>
        </pc:sldMkLst>
        <pc:spChg chg="mod">
          <ac:chgData name="Mitchell Wand" userId="de9b44c55c049659" providerId="LiveId" clId="{AA6F09A9-4509-4C03-8175-3B4E3E5D3118}" dt="2023-09-21T14:36:08.577" v="4848" actId="20577"/>
          <ac:spMkLst>
            <pc:docMk/>
            <pc:sldMk cId="3178519261" sldId="416"/>
            <ac:spMk id="2" creationId="{7A3628C9-128B-8777-8909-628DA1BB15EB}"/>
          </ac:spMkLst>
        </pc:spChg>
        <pc:spChg chg="add mod">
          <ac:chgData name="Mitchell Wand" userId="de9b44c55c049659" providerId="LiveId" clId="{AA6F09A9-4509-4C03-8175-3B4E3E5D3118}" dt="2023-09-21T14:36:02.480" v="4843" actId="6549"/>
          <ac:spMkLst>
            <pc:docMk/>
            <pc:sldMk cId="3178519261" sldId="416"/>
            <ac:spMk id="4" creationId="{4F5905F0-2826-A3FF-DC70-C4B40BB4164E}"/>
          </ac:spMkLst>
        </pc:spChg>
        <pc:spChg chg="add mod">
          <ac:chgData name="Mitchell Wand" userId="de9b44c55c049659" providerId="LiveId" clId="{AA6F09A9-4509-4C03-8175-3B4E3E5D3118}" dt="2023-09-21T15:23:50.490" v="5412" actId="1076"/>
          <ac:spMkLst>
            <pc:docMk/>
            <pc:sldMk cId="3178519261" sldId="416"/>
            <ac:spMk id="5" creationId="{648A590C-EAEA-35A2-9F4C-15A8DD29B6BE}"/>
          </ac:spMkLst>
        </pc:spChg>
      </pc:sldChg>
      <pc:sldChg chg="addSp modSp new mod modNotesTx">
        <pc:chgData name="Mitchell Wand" userId="de9b44c55c049659" providerId="LiveId" clId="{AA6F09A9-4509-4C03-8175-3B4E3E5D3118}" dt="2023-09-21T15:24:18.639" v="5420" actId="20577"/>
        <pc:sldMkLst>
          <pc:docMk/>
          <pc:sldMk cId="997493205" sldId="417"/>
        </pc:sldMkLst>
        <pc:spChg chg="mod">
          <ac:chgData name="Mitchell Wand" userId="de9b44c55c049659" providerId="LiveId" clId="{AA6F09A9-4509-4C03-8175-3B4E3E5D3118}" dt="2023-09-21T14:36:24.195" v="4869" actId="20577"/>
          <ac:spMkLst>
            <pc:docMk/>
            <pc:sldMk cId="997493205" sldId="417"/>
            <ac:spMk id="2" creationId="{E7460D20-BE41-A0DB-CCC9-EE3B2B1DA2FB}"/>
          </ac:spMkLst>
        </pc:spChg>
        <pc:spChg chg="add mod">
          <ac:chgData name="Mitchell Wand" userId="de9b44c55c049659" providerId="LiveId" clId="{AA6F09A9-4509-4C03-8175-3B4E3E5D3118}" dt="2023-09-21T15:24:18.639" v="5420" actId="20577"/>
          <ac:spMkLst>
            <pc:docMk/>
            <pc:sldMk cId="997493205" sldId="417"/>
            <ac:spMk id="4" creationId="{3FFFE8C6-F3F6-8C93-7E76-5E51B98BA906}"/>
          </ac:spMkLst>
        </pc:spChg>
      </pc:sldChg>
      <pc:sldChg chg="addSp delSp modSp new mod modClrScheme chgLayout modNotesTx">
        <pc:chgData name="Mitchell Wand" userId="de9b44c55c049659" providerId="LiveId" clId="{AA6F09A9-4509-4C03-8175-3B4E3E5D3118}" dt="2023-09-21T15:29:35.090" v="5737" actId="20577"/>
        <pc:sldMkLst>
          <pc:docMk/>
          <pc:sldMk cId="3935049033" sldId="418"/>
        </pc:sldMkLst>
        <pc:spChg chg="del mod ord">
          <ac:chgData name="Mitchell Wand" userId="de9b44c55c049659" providerId="LiveId" clId="{AA6F09A9-4509-4C03-8175-3B4E3E5D3118}" dt="2023-09-21T14:38:43.056" v="4933" actId="700"/>
          <ac:spMkLst>
            <pc:docMk/>
            <pc:sldMk cId="3935049033" sldId="418"/>
            <ac:spMk id="2" creationId="{8C193A8D-E337-33F6-3AA5-9E12D00381FF}"/>
          </ac:spMkLst>
        </pc:spChg>
        <pc:spChg chg="add mod ord">
          <ac:chgData name="Mitchell Wand" userId="de9b44c55c049659" providerId="LiveId" clId="{AA6F09A9-4509-4C03-8175-3B4E3E5D3118}" dt="2023-09-21T15:21:26.088" v="5298" actId="5793"/>
          <ac:spMkLst>
            <pc:docMk/>
            <pc:sldMk cId="3935049033" sldId="418"/>
            <ac:spMk id="3" creationId="{A657C336-3BF5-5EDF-37C3-8592B5BC1199}"/>
          </ac:spMkLst>
        </pc:spChg>
        <pc:spChg chg="add mod ord">
          <ac:chgData name="Mitchell Wand" userId="de9b44c55c049659" providerId="LiveId" clId="{AA6F09A9-4509-4C03-8175-3B4E3E5D3118}" dt="2023-09-21T15:21:58.840" v="5377" actId="20577"/>
          <ac:spMkLst>
            <pc:docMk/>
            <pc:sldMk cId="3935049033" sldId="418"/>
            <ac:spMk id="4" creationId="{44AC5415-9220-67BD-54EF-9DF869878B9D}"/>
          </ac:spMkLst>
        </pc:spChg>
      </pc:sldChg>
      <pc:sldChg chg="addSp modSp new mod modNotesTx">
        <pc:chgData name="Mitchell Wand" userId="de9b44c55c049659" providerId="LiveId" clId="{AA6F09A9-4509-4C03-8175-3B4E3E5D3118}" dt="2023-09-21T17:30:27.569" v="7080" actId="1076"/>
        <pc:sldMkLst>
          <pc:docMk/>
          <pc:sldMk cId="1376654866" sldId="419"/>
        </pc:sldMkLst>
        <pc:spChg chg="mod">
          <ac:chgData name="Mitchell Wand" userId="de9b44c55c049659" providerId="LiveId" clId="{AA6F09A9-4509-4C03-8175-3B4E3E5D3118}" dt="2023-09-21T15:27:01.891" v="5564" actId="20577"/>
          <ac:spMkLst>
            <pc:docMk/>
            <pc:sldMk cId="1376654866" sldId="419"/>
            <ac:spMk id="2" creationId="{42EC895A-9CEB-1901-EC48-67329B6A966A}"/>
          </ac:spMkLst>
        </pc:spChg>
        <pc:spChg chg="add mod">
          <ac:chgData name="Mitchell Wand" userId="de9b44c55c049659" providerId="LiveId" clId="{AA6F09A9-4509-4C03-8175-3B4E3E5D3118}" dt="2023-09-21T15:28:04.402" v="5587" actId="1076"/>
          <ac:spMkLst>
            <pc:docMk/>
            <pc:sldMk cId="1376654866" sldId="419"/>
            <ac:spMk id="4" creationId="{98194F6F-A81F-AA90-8BDC-E8EFBB880B1F}"/>
          </ac:spMkLst>
        </pc:spChg>
        <pc:spChg chg="add mod">
          <ac:chgData name="Mitchell Wand" userId="de9b44c55c049659" providerId="LiveId" clId="{AA6F09A9-4509-4C03-8175-3B4E3E5D3118}" dt="2023-09-21T17:30:27.569" v="7080" actId="1076"/>
          <ac:spMkLst>
            <pc:docMk/>
            <pc:sldMk cId="1376654866" sldId="419"/>
            <ac:spMk id="5" creationId="{C4C63989-AE1F-62A4-A8AA-3FF1AFEB1A07}"/>
          </ac:spMkLst>
        </pc:spChg>
      </pc:sldChg>
      <pc:sldChg chg="addSp delSp modSp new mod modNotesTx">
        <pc:chgData name="Mitchell Wand" userId="de9b44c55c049659" providerId="LiveId" clId="{AA6F09A9-4509-4C03-8175-3B4E3E5D3118}" dt="2023-09-21T17:30:32.605" v="7081"/>
        <pc:sldMkLst>
          <pc:docMk/>
          <pc:sldMk cId="3848332570" sldId="420"/>
        </pc:sldMkLst>
        <pc:spChg chg="mod">
          <ac:chgData name="Mitchell Wand" userId="de9b44c55c049659" providerId="LiveId" clId="{AA6F09A9-4509-4C03-8175-3B4E3E5D3118}" dt="2023-09-21T15:27:11.031" v="5582" actId="20577"/>
          <ac:spMkLst>
            <pc:docMk/>
            <pc:sldMk cId="3848332570" sldId="420"/>
            <ac:spMk id="2" creationId="{E42C8B26-B68A-F885-8EA9-B81ADD26A34A}"/>
          </ac:spMkLst>
        </pc:spChg>
        <pc:spChg chg="add del mod">
          <ac:chgData name="Mitchell Wand" userId="de9b44c55c049659" providerId="LiveId" clId="{AA6F09A9-4509-4C03-8175-3B4E3E5D3118}" dt="2023-09-21T15:38:31.765" v="6278" actId="478"/>
          <ac:spMkLst>
            <pc:docMk/>
            <pc:sldMk cId="3848332570" sldId="420"/>
            <ac:spMk id="4" creationId="{EFF10EA0-863B-2BE2-7B1E-08855DB390C6}"/>
          </ac:spMkLst>
        </pc:spChg>
        <pc:spChg chg="add mod">
          <ac:chgData name="Mitchell Wand" userId="de9b44c55c049659" providerId="LiveId" clId="{AA6F09A9-4509-4C03-8175-3B4E3E5D3118}" dt="2023-09-21T15:41:34.657" v="6669" actId="13926"/>
          <ac:spMkLst>
            <pc:docMk/>
            <pc:sldMk cId="3848332570" sldId="420"/>
            <ac:spMk id="6" creationId="{9F0CC656-D445-A5E4-FAF9-C9E520E6BB93}"/>
          </ac:spMkLst>
        </pc:spChg>
        <pc:spChg chg="add mod">
          <ac:chgData name="Mitchell Wand" userId="de9b44c55c049659" providerId="LiveId" clId="{AA6F09A9-4509-4C03-8175-3B4E3E5D3118}" dt="2023-09-21T17:30:32.605" v="7081"/>
          <ac:spMkLst>
            <pc:docMk/>
            <pc:sldMk cId="3848332570" sldId="420"/>
            <ac:spMk id="7" creationId="{7B6B6B1F-F85F-EE71-E78E-662DA5EBC03E}"/>
          </ac:spMkLst>
        </pc:spChg>
      </pc:sldChg>
      <pc:sldChg chg="new del">
        <pc:chgData name="Mitchell Wand" userId="de9b44c55c049659" providerId="LiveId" clId="{AA6F09A9-4509-4C03-8175-3B4E3E5D3118}" dt="2023-09-21T15:34:43.079" v="6219" actId="680"/>
        <pc:sldMkLst>
          <pc:docMk/>
          <pc:sldMk cId="2410803925" sldId="421"/>
        </pc:sldMkLst>
      </pc:sldChg>
      <pc:sldChg chg="addSp modSp new mod modClrScheme chgLayout">
        <pc:chgData name="Mitchell Wand" userId="de9b44c55c049659" providerId="LiveId" clId="{AA6F09A9-4509-4C03-8175-3B4E3E5D3118}" dt="2023-09-21T15:44:05.340" v="6758" actId="20577"/>
        <pc:sldMkLst>
          <pc:docMk/>
          <pc:sldMk cId="3248419483" sldId="421"/>
        </pc:sldMkLst>
        <pc:spChg chg="mod ord">
          <ac:chgData name="Mitchell Wand" userId="de9b44c55c049659" providerId="LiveId" clId="{AA6F09A9-4509-4C03-8175-3B4E3E5D3118}" dt="2023-09-21T15:43:11.178" v="6685" actId="700"/>
          <ac:spMkLst>
            <pc:docMk/>
            <pc:sldMk cId="3248419483" sldId="421"/>
            <ac:spMk id="2" creationId="{5F6C7F50-4AD0-5135-AE43-F91148B4DBFA}"/>
          </ac:spMkLst>
        </pc:spChg>
        <pc:spChg chg="add mod ord">
          <ac:chgData name="Mitchell Wand" userId="de9b44c55c049659" providerId="LiveId" clId="{AA6F09A9-4509-4C03-8175-3B4E3E5D3118}" dt="2023-09-21T15:44:05.340" v="6758" actId="20577"/>
          <ac:spMkLst>
            <pc:docMk/>
            <pc:sldMk cId="3248419483" sldId="421"/>
            <ac:spMk id="3" creationId="{98FC7662-3EE7-92E8-8427-76E9027BE025}"/>
          </ac:spMkLst>
        </pc:spChg>
      </pc:sldChg>
      <pc:sldChg chg="addSp delSp modSp new mod modClrScheme chgLayout modNotesTx">
        <pc:chgData name="Mitchell Wand" userId="de9b44c55c049659" providerId="LiveId" clId="{AA6F09A9-4509-4C03-8175-3B4E3E5D3118}" dt="2023-09-21T17:31:29.318" v="7110" actId="1076"/>
        <pc:sldMkLst>
          <pc:docMk/>
          <pc:sldMk cId="3918795189" sldId="422"/>
        </pc:sldMkLst>
        <pc:spChg chg="mod ord">
          <ac:chgData name="Mitchell Wand" userId="de9b44c55c049659" providerId="LiveId" clId="{AA6F09A9-4509-4C03-8175-3B4E3E5D3118}" dt="2023-09-21T17:02:55.556" v="6774" actId="700"/>
          <ac:spMkLst>
            <pc:docMk/>
            <pc:sldMk cId="3918795189" sldId="422"/>
            <ac:spMk id="2" creationId="{D0B6D2B1-B8CB-6164-EE96-BB0A37FC1020}"/>
          </ac:spMkLst>
        </pc:spChg>
        <pc:spChg chg="del">
          <ac:chgData name="Mitchell Wand" userId="de9b44c55c049659" providerId="LiveId" clId="{AA6F09A9-4509-4C03-8175-3B4E3E5D3118}" dt="2023-09-21T17:02:55.556" v="6774" actId="700"/>
          <ac:spMkLst>
            <pc:docMk/>
            <pc:sldMk cId="3918795189" sldId="422"/>
            <ac:spMk id="3" creationId="{422719A7-ABF8-66F1-75E6-DA8FBEC18D66}"/>
          </ac:spMkLst>
        </pc:spChg>
        <pc:spChg chg="add mod">
          <ac:chgData name="Mitchell Wand" userId="de9b44c55c049659" providerId="LiveId" clId="{AA6F09A9-4509-4C03-8175-3B4E3E5D3118}" dt="2023-09-21T17:04:32.180" v="6781" actId="14100"/>
          <ac:spMkLst>
            <pc:docMk/>
            <pc:sldMk cId="3918795189" sldId="422"/>
            <ac:spMk id="5" creationId="{DF90CDA3-5A50-54AF-77D5-FF5085AD13A2}"/>
          </ac:spMkLst>
        </pc:spChg>
        <pc:spChg chg="add mod">
          <ac:chgData name="Mitchell Wand" userId="de9b44c55c049659" providerId="LiveId" clId="{AA6F09A9-4509-4C03-8175-3B4E3E5D3118}" dt="2023-09-21T17:07:00.860" v="6981" actId="313"/>
          <ac:spMkLst>
            <pc:docMk/>
            <pc:sldMk cId="3918795189" sldId="422"/>
            <ac:spMk id="7" creationId="{5F634B3C-408F-C7F1-F191-3057618F4448}"/>
          </ac:spMkLst>
        </pc:spChg>
        <pc:spChg chg="add mod">
          <ac:chgData name="Mitchell Wand" userId="de9b44c55c049659" providerId="LiveId" clId="{AA6F09A9-4509-4C03-8175-3B4E3E5D3118}" dt="2023-09-21T17:05:08.885" v="6797" actId="1076"/>
          <ac:spMkLst>
            <pc:docMk/>
            <pc:sldMk cId="3918795189" sldId="422"/>
            <ac:spMk id="8" creationId="{D6816B2C-A33C-D6BE-66AE-1C4447BD1520}"/>
          </ac:spMkLst>
        </pc:spChg>
        <pc:spChg chg="add mod">
          <ac:chgData name="Mitchell Wand" userId="de9b44c55c049659" providerId="LiveId" clId="{AA6F09A9-4509-4C03-8175-3B4E3E5D3118}" dt="2023-09-21T17:05:26.922" v="6802" actId="20577"/>
          <ac:spMkLst>
            <pc:docMk/>
            <pc:sldMk cId="3918795189" sldId="422"/>
            <ac:spMk id="9" creationId="{E1FC1501-7217-5D3A-5522-CAEFAB691B32}"/>
          </ac:spMkLst>
        </pc:spChg>
        <pc:spChg chg="add mod">
          <ac:chgData name="Mitchell Wand" userId="de9b44c55c049659" providerId="LiveId" clId="{AA6F09A9-4509-4C03-8175-3B4E3E5D3118}" dt="2023-09-21T17:31:29.318" v="7110" actId="1076"/>
          <ac:spMkLst>
            <pc:docMk/>
            <pc:sldMk cId="3918795189" sldId="422"/>
            <ac:spMk id="10" creationId="{F601D17B-526A-791C-2FD9-C7A205E8D41D}"/>
          </ac:spMkLst>
        </pc:spChg>
      </pc:sldChg>
      <pc:sldChg chg="addSp delSp modSp new mod modNotesTx">
        <pc:chgData name="Mitchell Wand" userId="de9b44c55c049659" providerId="LiveId" clId="{AA6F09A9-4509-4C03-8175-3B4E3E5D3118}" dt="2023-09-21T17:38:36.843" v="7454" actId="20577"/>
        <pc:sldMkLst>
          <pc:docMk/>
          <pc:sldMk cId="3756781712" sldId="423"/>
        </pc:sldMkLst>
        <pc:spChg chg="mod">
          <ac:chgData name="Mitchell Wand" userId="de9b44c55c049659" providerId="LiveId" clId="{AA6F09A9-4509-4C03-8175-3B4E3E5D3118}" dt="2023-09-21T17:32:02.836" v="7149" actId="20577"/>
          <ac:spMkLst>
            <pc:docMk/>
            <pc:sldMk cId="3756781712" sldId="423"/>
            <ac:spMk id="2" creationId="{EBDD1EF7-1B84-03D1-90CC-6485AA84406C}"/>
          </ac:spMkLst>
        </pc:spChg>
        <pc:spChg chg="add del mod">
          <ac:chgData name="Mitchell Wand" userId="de9b44c55c049659" providerId="LiveId" clId="{AA6F09A9-4509-4C03-8175-3B4E3E5D3118}" dt="2023-09-21T17:33:21.563" v="7153" actId="478"/>
          <ac:spMkLst>
            <pc:docMk/>
            <pc:sldMk cId="3756781712" sldId="423"/>
            <ac:spMk id="4" creationId="{26E601B9-8CF2-424A-9E12-0B80A5B08C98}"/>
          </ac:spMkLst>
        </pc:spChg>
        <pc:spChg chg="add mod">
          <ac:chgData name="Mitchell Wand" userId="de9b44c55c049659" providerId="LiveId" clId="{AA6F09A9-4509-4C03-8175-3B4E3E5D3118}" dt="2023-09-21T17:33:47.471" v="7157" actId="14100"/>
          <ac:spMkLst>
            <pc:docMk/>
            <pc:sldMk cId="3756781712" sldId="423"/>
            <ac:spMk id="6" creationId="{6109264F-2F69-5A98-F3B0-C669724E019D}"/>
          </ac:spMkLst>
        </pc:spChg>
      </pc:sldChg>
      <pc:sldChg chg="addSp modSp new mod modNotesTx">
        <pc:chgData name="Mitchell Wand" userId="de9b44c55c049659" providerId="LiveId" clId="{AA6F09A9-4509-4C03-8175-3B4E3E5D3118}" dt="2023-09-21T17:40:26.316" v="7739" actId="20577"/>
        <pc:sldMkLst>
          <pc:docMk/>
          <pc:sldMk cId="3886866829" sldId="424"/>
        </pc:sldMkLst>
        <pc:spChg chg="mod">
          <ac:chgData name="Mitchell Wand" userId="de9b44c55c049659" providerId="LiveId" clId="{AA6F09A9-4509-4C03-8175-3B4E3E5D3118}" dt="2023-09-21T17:35:07.316" v="7181"/>
          <ac:spMkLst>
            <pc:docMk/>
            <pc:sldMk cId="3886866829" sldId="424"/>
            <ac:spMk id="2" creationId="{9A405F36-2BCE-424A-097C-E22D0214BD0F}"/>
          </ac:spMkLst>
        </pc:spChg>
        <pc:spChg chg="add mod">
          <ac:chgData name="Mitchell Wand" userId="de9b44c55c049659" providerId="LiveId" clId="{AA6F09A9-4509-4C03-8175-3B4E3E5D3118}" dt="2023-09-21T17:38:51.866" v="7455" actId="13926"/>
          <ac:spMkLst>
            <pc:docMk/>
            <pc:sldMk cId="3886866829" sldId="424"/>
            <ac:spMk id="4" creationId="{9C19FF8C-A42C-CC34-EA75-79137BA17575}"/>
          </ac:spMkLst>
        </pc:spChg>
      </pc:sldChg>
      <pc:sldChg chg="add">
        <pc:chgData name="Mitchell Wand" userId="de9b44c55c049659" providerId="LiveId" clId="{AA6F09A9-4509-4C03-8175-3B4E3E5D3118}" dt="2023-09-21T18:58:12.927" v="7755"/>
        <pc:sldMkLst>
          <pc:docMk/>
          <pc:sldMk cId="2363062081" sldId="425"/>
        </pc:sldMkLst>
      </pc:sldChg>
      <pc:sldMasterChg chg="delSldLayout modSldLayout">
        <pc:chgData name="Mitchell Wand" userId="de9b44c55c049659" providerId="LiveId" clId="{AA6F09A9-4509-4C03-8175-3B4E3E5D3118}" dt="2023-09-21T15:23:54.135" v="5413" actId="2696"/>
        <pc:sldMasterMkLst>
          <pc:docMk/>
          <pc:sldMasterMk cId="0" sldId="2147483648"/>
        </pc:sldMasterMkLst>
        <pc:sldLayoutChg chg="modSp mod">
          <pc:chgData name="Mitchell Wand" userId="de9b44c55c049659" providerId="LiveId" clId="{AA6F09A9-4509-4C03-8175-3B4E3E5D3118}" dt="2023-09-21T13:57:33.222" v="4279" actId="20577"/>
          <pc:sldLayoutMkLst>
            <pc:docMk/>
            <pc:sldMasterMk cId="0" sldId="2147483648"/>
            <pc:sldLayoutMk cId="0" sldId="2147483650"/>
          </pc:sldLayoutMkLst>
          <pc:spChg chg="mod">
            <ac:chgData name="Mitchell Wand" userId="de9b44c55c049659" providerId="LiveId" clId="{AA6F09A9-4509-4C03-8175-3B4E3E5D3118}" dt="2023-09-21T13:57:33.222" v="4279" actId="20577"/>
            <ac:spMkLst>
              <pc:docMk/>
              <pc:sldMasterMk cId="0" sldId="2147483648"/>
              <pc:sldLayoutMk cId="0" sldId="2147483650"/>
              <ac:spMk id="23" creationId="{00000000-0000-0000-0000-000000000000}"/>
            </ac:spMkLst>
          </pc:spChg>
        </pc:sldLayoutChg>
        <pc:sldLayoutChg chg="modSp">
          <pc:chgData name="Mitchell Wand" userId="de9b44c55c049659" providerId="LiveId" clId="{AA6F09A9-4509-4C03-8175-3B4E3E5D3118}" dt="2023-09-21T02:30:52.099" v="3148" actId="255"/>
          <pc:sldLayoutMkLst>
            <pc:docMk/>
            <pc:sldMasterMk cId="0" sldId="2147483648"/>
            <pc:sldLayoutMk cId="0" sldId="2147483654"/>
          </pc:sldLayoutMkLst>
          <pc:spChg chg="mod">
            <ac:chgData name="Mitchell Wand" userId="de9b44c55c049659" providerId="LiveId" clId="{AA6F09A9-4509-4C03-8175-3B4E3E5D3118}" dt="2023-09-21T02:30:52.099" v="3148" actId="255"/>
            <ac:spMkLst>
              <pc:docMk/>
              <pc:sldMasterMk cId="0" sldId="2147483648"/>
              <pc:sldLayoutMk cId="0" sldId="2147483654"/>
              <ac:spMk id="62" creationId="{00000000-0000-0000-0000-000000000000}"/>
            </ac:spMkLst>
          </pc:spChg>
        </pc:sldLayoutChg>
        <pc:sldLayoutChg chg="del">
          <pc:chgData name="Mitchell Wand" userId="de9b44c55c049659" providerId="LiveId" clId="{AA6F09A9-4509-4C03-8175-3B4E3E5D3118}" dt="2023-09-21T15:23:54.135" v="5413" actId="2696"/>
          <pc:sldLayoutMkLst>
            <pc:docMk/>
            <pc:sldMasterMk cId="0" sldId="2147483648"/>
            <pc:sldLayoutMk cId="0" sldId="214748365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493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let's look at the dependency array in more detail.</a:t>
            </a:r>
          </a:p>
        </p:txBody>
      </p:sp>
    </p:spTree>
    <p:extLst>
      <p:ext uri="{BB962C8B-B14F-4D97-AF65-F5344CB8AC3E}">
        <p14:creationId xmlns:p14="http://schemas.microsoft.com/office/powerpoint/2010/main" val="2145125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&lt;Demo; display console with Control-I&gt;</a:t>
            </a:r>
          </a:p>
        </p:txBody>
      </p:sp>
    </p:spTree>
    <p:extLst>
      <p:ext uri="{BB962C8B-B14F-4D97-AF65-F5344CB8AC3E}">
        <p14:creationId xmlns:p14="http://schemas.microsoft.com/office/powerpoint/2010/main" val="1472379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Demo: Apps/</a:t>
            </a:r>
            <a:r>
              <a:rPr lang="en-US" dirty="0" err="1"/>
              <a:t>ArrayOfClocksApp.tsx</a:t>
            </a:r>
            <a:r>
              <a:rPr lang="en-US" dirty="0"/>
              <a:t>   </a:t>
            </a:r>
          </a:p>
          <a:p>
            <a:r>
              <a:rPr lang="en-US" dirty="0"/>
              <a:t>Observe that the number of listeners is decremented whenever you delete a clock display.</a:t>
            </a:r>
          </a:p>
          <a:p>
            <a:r>
              <a:rPr lang="en-US" dirty="0"/>
              <a:t>Open up console and see that the console.log </a:t>
            </a:r>
          </a:p>
        </p:txBody>
      </p:sp>
    </p:spTree>
    <p:extLst>
      <p:ext uri="{BB962C8B-B14F-4D97-AF65-F5344CB8AC3E}">
        <p14:creationId xmlns:p14="http://schemas.microsoft.com/office/powerpoint/2010/main" val="3955276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use the same </a:t>
            </a:r>
            <a:r>
              <a:rPr lang="en-US" dirty="0" err="1"/>
              <a:t>ClockDisplay</a:t>
            </a:r>
            <a:r>
              <a:rPr lang="en-US" dirty="0"/>
              <a:t> component we used before.</a:t>
            </a:r>
          </a:p>
          <a:p>
            <a:r>
              <a:rPr lang="en-US" dirty="0"/>
              <a:t>We’ll keep a list of the clock displays, but we only keep the data for each display, not the actual component– this keeps the business logic separate from the display logic.</a:t>
            </a:r>
          </a:p>
          <a:p>
            <a:endParaRPr lang="en-US" dirty="0"/>
          </a:p>
          <a:p>
            <a:r>
              <a:rPr lang="en-US" dirty="0"/>
              <a:t>We have </a:t>
            </a:r>
            <a:r>
              <a:rPr lang="en-US" dirty="0" err="1"/>
              <a:t>handleAdd</a:t>
            </a:r>
            <a:r>
              <a:rPr lang="en-US" dirty="0"/>
              <a:t> and </a:t>
            </a:r>
            <a:r>
              <a:rPr lang="en-US" dirty="0" err="1"/>
              <a:t>handleDelete</a:t>
            </a:r>
            <a:r>
              <a:rPr lang="en-US" dirty="0"/>
              <a:t> to manage this list.</a:t>
            </a:r>
          </a:p>
          <a:p>
            <a:endParaRPr lang="en-US" dirty="0"/>
          </a:p>
          <a:p>
            <a:r>
              <a:rPr lang="en-US" dirty="0"/>
              <a:t>We run a </a:t>
            </a:r>
            <a:r>
              <a:rPr lang="en-US" dirty="0" err="1"/>
              <a:t>useEffect</a:t>
            </a:r>
            <a:r>
              <a:rPr lang="en-US" dirty="0"/>
              <a:t> on the first render to add the first clock display to the list.  `</a:t>
            </a:r>
            <a:r>
              <a:rPr lang="en-US" dirty="0" err="1"/>
              <a:t>handleAdd</a:t>
            </a:r>
            <a:r>
              <a:rPr lang="en-US" dirty="0"/>
              <a:t>` does this nicely for us, so we get to avoid some duplicated code.</a:t>
            </a:r>
          </a:p>
          <a:p>
            <a:endParaRPr lang="en-US" dirty="0"/>
          </a:p>
          <a:p>
            <a:r>
              <a:rPr lang="en-US" dirty="0"/>
              <a:t>We’ll see the display logic on the next slide.</a:t>
            </a:r>
          </a:p>
          <a:p>
            <a:endParaRPr lang="en-US" dirty="0"/>
          </a:p>
          <a:p>
            <a:endParaRPr lang="en-US" dirty="0"/>
          </a:p>
        </p:txBody>
      </p:sp>
    </p:spTree>
    <p:extLst>
      <p:ext uri="{BB962C8B-B14F-4D97-AF65-F5344CB8AC3E}">
        <p14:creationId xmlns:p14="http://schemas.microsoft.com/office/powerpoint/2010/main" val="801643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just like the code we had back in Module 07, where we did a `map` over a list of items, and displayed each in turn.</a:t>
            </a:r>
          </a:p>
          <a:p>
            <a:endParaRPr lang="en-US" dirty="0"/>
          </a:p>
          <a:p>
            <a:r>
              <a:rPr lang="en-US" dirty="0"/>
              <a:t>The function `</a:t>
            </a:r>
            <a:r>
              <a:rPr lang="en-US" dirty="0" err="1"/>
              <a:t>displayOneClock</a:t>
            </a:r>
            <a:r>
              <a:rPr lang="en-US" dirty="0"/>
              <a:t>` takes the data for a single clock, and emits a table row with a &lt;</a:t>
            </a:r>
            <a:r>
              <a:rPr lang="en-US" dirty="0" err="1"/>
              <a:t>ClockDisplay</a:t>
            </a:r>
            <a:r>
              <a:rPr lang="en-US" dirty="0"/>
              <a:t>&gt; for that clock.</a:t>
            </a:r>
          </a:p>
          <a:p>
            <a:endParaRPr lang="en-US" dirty="0"/>
          </a:p>
          <a:p>
            <a:r>
              <a:rPr lang="en-US" dirty="0"/>
              <a:t>Then we map this function over the whole list of </a:t>
            </a:r>
            <a:r>
              <a:rPr lang="en-US" dirty="0" err="1"/>
              <a:t>clockDisplays</a:t>
            </a:r>
            <a:r>
              <a:rPr lang="en-US" dirty="0"/>
              <a:t>.</a:t>
            </a:r>
          </a:p>
        </p:txBody>
      </p:sp>
    </p:spTree>
    <p:extLst>
      <p:ext uri="{BB962C8B-B14F-4D97-AF65-F5344CB8AC3E}">
        <p14:creationId xmlns:p14="http://schemas.microsoft.com/office/powerpoint/2010/main" val="2749446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example, you could package up a simple hook to run on the first render.</a:t>
            </a:r>
          </a:p>
        </p:txBody>
      </p:sp>
    </p:spTree>
    <p:extLst>
      <p:ext uri="{BB962C8B-B14F-4D97-AF65-F5344CB8AC3E}">
        <p14:creationId xmlns:p14="http://schemas.microsoft.com/office/powerpoint/2010/main" val="194553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created an abstraction of a </a:t>
            </a:r>
            <a:r>
              <a:rPr lang="en-US" dirty="0" err="1"/>
              <a:t>useEffect</a:t>
            </a:r>
            <a:r>
              <a:rPr lang="en-US" dirty="0"/>
              <a:t> that uses the singleton clock.  Notice that </a:t>
            </a:r>
            <a:r>
              <a:rPr lang="en-US" dirty="0" err="1"/>
              <a:t>useClock</a:t>
            </a:r>
            <a:r>
              <a:rPr lang="en-US" dirty="0"/>
              <a:t> takes one argument (a listener for the clock) and returns the clock as a value, so we can refer to the clock elsewhere in the component.</a:t>
            </a:r>
          </a:p>
        </p:txBody>
      </p:sp>
    </p:spTree>
    <p:extLst>
      <p:ext uri="{BB962C8B-B14F-4D97-AF65-F5344CB8AC3E}">
        <p14:creationId xmlns:p14="http://schemas.microsoft.com/office/powerpoint/2010/main" val="2450037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our old friend </a:t>
            </a:r>
            <a:r>
              <a:rPr lang="en-US" dirty="0" err="1"/>
              <a:t>ClockDisplay</a:t>
            </a:r>
            <a:r>
              <a:rPr lang="en-US" dirty="0"/>
              <a:t>, but this time using </a:t>
            </a:r>
            <a:r>
              <a:rPr lang="en-US" dirty="0" err="1"/>
              <a:t>useClock</a:t>
            </a:r>
            <a:r>
              <a:rPr lang="en-US" dirty="0"/>
              <a:t>.  We take advantage of the fact that </a:t>
            </a:r>
            <a:r>
              <a:rPr lang="en-US" dirty="0" err="1"/>
              <a:t>useClock</a:t>
            </a:r>
            <a:r>
              <a:rPr lang="en-US" dirty="0"/>
              <a:t> returns the clock so that we can refer to </a:t>
            </a:r>
            <a:r>
              <a:rPr lang="en-US" dirty="0" err="1"/>
              <a:t>clock.nListeners</a:t>
            </a:r>
            <a:r>
              <a:rPr lang="en-US" dirty="0"/>
              <a:t> later on.</a:t>
            </a:r>
          </a:p>
          <a:p>
            <a:endParaRPr lang="en-US" dirty="0"/>
          </a:p>
          <a:p>
            <a:r>
              <a:rPr lang="en-US" dirty="0"/>
              <a:t>More complicated hooks might return more complicated objects, </a:t>
            </a:r>
            <a:r>
              <a:rPr lang="en-US" dirty="0" err="1"/>
              <a:t>eg</a:t>
            </a:r>
            <a:r>
              <a:rPr lang="en-US" dirty="0"/>
              <a:t> </a:t>
            </a:r>
            <a:r>
              <a:rPr lang="en-US" dirty="0" err="1"/>
              <a:t>useTown</a:t>
            </a:r>
            <a:r>
              <a:rPr lang="en-US" dirty="0"/>
              <a:t> in </a:t>
            </a:r>
            <a:r>
              <a:rPr lang="en-US" dirty="0" err="1"/>
              <a:t>covey.town</a:t>
            </a:r>
            <a:r>
              <a:rPr lang="en-US" dirty="0"/>
              <a:t>.</a:t>
            </a:r>
          </a:p>
        </p:txBody>
      </p:sp>
    </p:spTree>
    <p:extLst>
      <p:ext uri="{BB962C8B-B14F-4D97-AF65-F5344CB8AC3E}">
        <p14:creationId xmlns:p14="http://schemas.microsoft.com/office/powerpoint/2010/main" val="3737499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extLst>
      <p:ext uri="{BB962C8B-B14F-4D97-AF65-F5344CB8AC3E}">
        <p14:creationId xmlns:p14="http://schemas.microsoft.com/office/powerpoint/2010/main" val="1530624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(read slide)</a:t>
            </a:r>
          </a:p>
        </p:txBody>
      </p:sp>
    </p:spTree>
    <p:extLst>
      <p:ext uri="{BB962C8B-B14F-4D97-AF65-F5344CB8AC3E}">
        <p14:creationId xmlns:p14="http://schemas.microsoft.com/office/powerpoint/2010/main" val="1433288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51667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(read slide)</a:t>
            </a:r>
          </a:p>
        </p:txBody>
      </p:sp>
    </p:spTree>
    <p:extLst>
      <p:ext uri="{BB962C8B-B14F-4D97-AF65-F5344CB8AC3E}">
        <p14:creationId xmlns:p14="http://schemas.microsoft.com/office/powerpoint/2010/main" val="448005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a:spLocks noGrp="1" noRot="1" noChangeAspect="1"/>
          </p:cNvSpPr>
          <p:nvPr>
            <p:ph type="sldImg"/>
          </p:nvPr>
        </p:nvSpPr>
        <p:spPr>
          <a:xfrm>
            <a:off x="381000" y="685800"/>
            <a:ext cx="6096000" cy="3429000"/>
          </a:xfrm>
          <a:prstGeom prst="rect">
            <a:avLst/>
          </a:prstGeom>
        </p:spPr>
        <p:txBody>
          <a:bodyPr/>
          <a:lstStyle/>
          <a:p>
            <a:endParaRPr/>
          </a:p>
        </p:txBody>
      </p:sp>
      <p:sp>
        <p:nvSpPr>
          <p:cNvPr id="382" name="Shape 382"/>
          <p:cNvSpPr>
            <a:spLocks noGrp="1"/>
          </p:cNvSpPr>
          <p:nvPr>
            <p:ph type="body" sz="quarter" idx="1"/>
          </p:nvPr>
        </p:nvSpPr>
        <p:spPr>
          <a:prstGeom prst="rect">
            <a:avLst/>
          </a:prstGeom>
        </p:spPr>
        <p:txBody>
          <a:bodyPr/>
          <a:lstStyle/>
          <a:p>
            <a:r>
              <a:rPr lang="en-US" dirty="0"/>
              <a:t>Using the testing library, we can start to sketch a test for the delete button on our greeting app.</a:t>
            </a:r>
          </a:p>
          <a:p>
            <a:endParaRPr lang="en-US" dirty="0"/>
          </a:p>
          <a:p>
            <a:r>
              <a:rPr lang="en-US" dirty="0"/>
              <a:t>(read slide, bullets explain the code)</a:t>
            </a:r>
          </a:p>
          <a:p>
            <a:endParaRPr lang="en-US" dirty="0"/>
          </a:p>
          <a:p>
            <a:r>
              <a:rPr dirty="0"/>
              <a:t>There are also a variety of options to pass to render, but unlikely to ever need them. Can see docs for more.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a:spLocks noGrp="1" noRot="1" noChangeAspect="1"/>
          </p:cNvSpPr>
          <p:nvPr>
            <p:ph type="sldImg"/>
          </p:nvPr>
        </p:nvSpPr>
        <p:spPr>
          <a:xfrm>
            <a:off x="381000" y="685800"/>
            <a:ext cx="6096000" cy="3429000"/>
          </a:xfrm>
          <a:prstGeom prst="rect">
            <a:avLst/>
          </a:prstGeom>
        </p:spPr>
        <p:txBody>
          <a:bodyPr/>
          <a:lstStyle/>
          <a:p>
            <a:endParaRPr/>
          </a:p>
        </p:txBody>
      </p:sp>
      <p:sp>
        <p:nvSpPr>
          <p:cNvPr id="392" name="Shape 392"/>
          <p:cNvSpPr>
            <a:spLocks noGrp="1"/>
          </p:cNvSpPr>
          <p:nvPr>
            <p:ph type="body" sz="quarter" idx="1"/>
          </p:nvPr>
        </p:nvSpPr>
        <p:spPr>
          <a:prstGeom prst="rect">
            <a:avLst/>
          </a:prstGeom>
        </p:spPr>
        <p:txBody>
          <a:bodyPr/>
          <a:lstStyle/>
          <a:p>
            <a:r>
              <a:rPr dirty="0"/>
              <a:t>How do we find individual components to inspect and interact with? Here is the first approach that we will look at (read slide</a:t>
            </a:r>
            <a:r>
              <a:rPr lang="en-US" dirty="0"/>
              <a:t>, note SUT -&gt; system under test</a:t>
            </a:r>
            <a:r>
              <a:rPr dirty="0"/>
              <a:t>)</a:t>
            </a:r>
            <a:r>
              <a:rPr lang="en-US" dirty="0"/>
              <a:t>. This test will simply check that the text “Hello, Ripley” occurs in the document. </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025164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Shape 400"/>
          <p:cNvSpPr>
            <a:spLocks noGrp="1" noRot="1" noChangeAspect="1"/>
          </p:cNvSpPr>
          <p:nvPr>
            <p:ph type="sldImg"/>
          </p:nvPr>
        </p:nvSpPr>
        <p:spPr>
          <a:xfrm>
            <a:off x="381000" y="685800"/>
            <a:ext cx="6096000" cy="3429000"/>
          </a:xfrm>
          <a:prstGeom prst="rect">
            <a:avLst/>
          </a:prstGeom>
        </p:spPr>
        <p:txBody>
          <a:bodyPr/>
          <a:lstStyle/>
          <a:p>
            <a:endParaRPr/>
          </a:p>
        </p:txBody>
      </p:sp>
      <p:sp>
        <p:nvSpPr>
          <p:cNvPr id="401" name="Shape 401"/>
          <p:cNvSpPr>
            <a:spLocks noGrp="1"/>
          </p:cNvSpPr>
          <p:nvPr>
            <p:ph type="body" sz="quarter" idx="1"/>
          </p:nvPr>
        </p:nvSpPr>
        <p:spPr>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How do we find and interact with the like button? Another strategy for finding rendered components is to use the “aria label” – making use of that alt text that we specified on the buttons.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This test will find the like button (or throw an error if it can’t be found), then click the button, then find the unlike button (or throw an error if it doesn’t’ exist), and then click it. At the end, it will one last time find the like button, and click it. We could be even more verbose and assert that the OTHER button isn’t there too, but that would be a very verbose test…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hape 407"/>
          <p:cNvSpPr>
            <a:spLocks noGrp="1" noRot="1" noChangeAspect="1"/>
          </p:cNvSpPr>
          <p:nvPr>
            <p:ph type="sldImg"/>
          </p:nvPr>
        </p:nvSpPr>
        <p:spPr>
          <a:xfrm>
            <a:off x="381000" y="685800"/>
            <a:ext cx="6096000" cy="3429000"/>
          </a:xfrm>
          <a:prstGeom prst="rect">
            <a:avLst/>
          </a:prstGeom>
        </p:spPr>
        <p:txBody>
          <a:bodyPr/>
          <a:lstStyle/>
          <a:p>
            <a:endParaRPr/>
          </a:p>
        </p:txBody>
      </p:sp>
      <p:sp>
        <p:nvSpPr>
          <p:cNvPr id="408" name="Shape 408"/>
          <p:cNvSpPr>
            <a:spLocks noGrp="1"/>
          </p:cNvSpPr>
          <p:nvPr>
            <p:ph type="body" sz="quarter" idx="1"/>
          </p:nvPr>
        </p:nvSpPr>
        <p:spPr>
          <a:prstGeom prst="rect">
            <a:avLst/>
          </a:prstGeom>
        </p:spPr>
        <p:txBody>
          <a:bodyPr/>
          <a:lstStyle/>
          <a:p>
            <a:r>
              <a:rPr lang="en-US" dirty="0"/>
              <a:t>Overall, there are three ways that we can find rendered components using the testing library.</a:t>
            </a:r>
          </a:p>
          <a:p>
            <a:endParaRPr lang="en-US" dirty="0"/>
          </a:p>
          <a:p>
            <a:r>
              <a:rPr lang="en-US" dirty="0"/>
              <a:t>Key idea is that the best way to test our UI components is by writing tests that interact the same way that users do: finding things like buttons, or labels. </a:t>
            </a:r>
          </a:p>
          <a:p>
            <a:endParaRPr lang="en-US" dirty="0"/>
          </a:p>
          <a:p>
            <a:r>
              <a:rPr lang="en-US" dirty="0"/>
              <a:t>The “grey area” in the middle of “how some users interact” captures aspects only used by screen readers, and not usually presented to sighted users.</a:t>
            </a:r>
          </a:p>
          <a:p>
            <a:endParaRPr lang="en-US" dirty="0"/>
          </a:p>
          <a:p>
            <a:r>
              <a:rPr lang="en-US" dirty="0"/>
              <a:t>There is n</a:t>
            </a:r>
            <a:r>
              <a:rPr dirty="0"/>
              <a:t>o need to memorize </a:t>
            </a:r>
            <a:r>
              <a:rPr lang="en-US" dirty="0"/>
              <a:t>each of </a:t>
            </a:r>
            <a:r>
              <a:rPr dirty="0"/>
              <a:t>these, there’s a </a:t>
            </a:r>
            <a:r>
              <a:rPr dirty="0" err="1"/>
              <a:t>cheatsheet</a:t>
            </a:r>
            <a:r>
              <a:rPr dirty="0"/>
              <a:t> on the link on the slide.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a:spLocks noGrp="1" noRot="1" noChangeAspect="1"/>
          </p:cNvSpPr>
          <p:nvPr>
            <p:ph type="sldImg"/>
          </p:nvPr>
        </p:nvSpPr>
        <p:spPr>
          <a:xfrm>
            <a:off x="381000" y="685800"/>
            <a:ext cx="6096000" cy="3429000"/>
          </a:xfrm>
          <a:prstGeom prst="rect">
            <a:avLst/>
          </a:prstGeom>
        </p:spPr>
        <p:txBody>
          <a:bodyPr/>
          <a:lstStyle/>
          <a:p>
            <a:endParaRPr/>
          </a:p>
        </p:txBody>
      </p:sp>
      <p:sp>
        <p:nvSpPr>
          <p:cNvPr id="416" name="Shape 416"/>
          <p:cNvSpPr>
            <a:spLocks noGrp="1"/>
          </p:cNvSpPr>
          <p:nvPr>
            <p:ph type="body" sz="quarter" idx="1"/>
          </p:nvPr>
        </p:nvSpPr>
        <p:spPr>
          <a:prstGeom prst="rect">
            <a:avLst/>
          </a:prstGeom>
        </p:spPr>
        <p:txBody>
          <a:bodyPr/>
          <a:lstStyle/>
          <a:p>
            <a:r>
              <a:t>Writing good GUI tests is complicated - particularly because they tend to have lots of asynchronous behavior. The Testing Library offers a variety of matchers to find items in the page. There is no need to study or memorize this. However, should you find yourself needing to write GUI tests, we would strongly encourage you to refer to the testing library cheat sheet, which explains the difference between getBy, findBy and queryBy.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33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Sometimes, you need to synchronize your component with some system external to REACT.  Here’s an example of connecting to an imaginary external clock.  Let's look at the different pieces  </a:t>
            </a:r>
          </a:p>
          <a:p>
            <a:endParaRPr lang="en-US" dirty="0"/>
          </a:p>
          <a:p>
            <a:r>
              <a:rPr lang="en-US" dirty="0"/>
              <a:t>&lt;click&gt;</a:t>
            </a:r>
          </a:p>
          <a:p>
            <a:r>
              <a:rPr lang="en-US" dirty="0"/>
              <a:t>First is the </a:t>
            </a:r>
            <a:r>
              <a:rPr lang="en-US" i="1" dirty="0"/>
              <a:t>dependency array</a:t>
            </a:r>
            <a:r>
              <a:rPr lang="en-US" i="0" dirty="0"/>
              <a:t>. This controls when the </a:t>
            </a:r>
            <a:r>
              <a:rPr lang="en-US" i="0" dirty="0" err="1"/>
              <a:t>useEffect</a:t>
            </a:r>
            <a:r>
              <a:rPr lang="en-US" i="0" dirty="0"/>
              <a:t> is executed.  Here we've put in an empty array, which specifies that this </a:t>
            </a:r>
            <a:r>
              <a:rPr lang="en-US" i="0" dirty="0" err="1"/>
              <a:t>useEffect</a:t>
            </a:r>
            <a:r>
              <a:rPr lang="en-US" i="0" dirty="0"/>
              <a:t> is to be run on the first render only.  There are other possibilities, which we'll talk about later.</a:t>
            </a:r>
          </a:p>
          <a:p>
            <a:endParaRPr lang="en-US" i="0" dirty="0"/>
          </a:p>
          <a:p>
            <a:r>
              <a:rPr lang="en-US" i="0" dirty="0"/>
              <a:t>&lt;click&gt;</a:t>
            </a:r>
          </a:p>
          <a:p>
            <a:r>
              <a:rPr lang="en-US" i="0" dirty="0"/>
              <a:t>Next is the </a:t>
            </a:r>
            <a:r>
              <a:rPr lang="en-US" i="1" dirty="0"/>
              <a:t>hook function. </a:t>
            </a:r>
            <a:r>
              <a:rPr lang="en-US" i="0" dirty="0"/>
              <a:t>This is the function that is run when the </a:t>
            </a:r>
            <a:r>
              <a:rPr lang="en-US" i="0" dirty="0" err="1"/>
              <a:t>useEffect</a:t>
            </a:r>
            <a:r>
              <a:rPr lang="en-US" i="0" dirty="0"/>
              <a:t> is executed-- in this case, on the first render.  Here, we create a connection to the external clock.</a:t>
            </a:r>
          </a:p>
          <a:p>
            <a:endParaRPr lang="en-US" i="0" dirty="0"/>
          </a:p>
          <a:p>
            <a:r>
              <a:rPr lang="en-US" i="0" dirty="0"/>
              <a:t>&lt;click&gt;</a:t>
            </a:r>
          </a:p>
          <a:p>
            <a:r>
              <a:rPr lang="en-US" i="0" dirty="0"/>
              <a:t>Last is the </a:t>
            </a:r>
            <a:r>
              <a:rPr lang="en-US" i="1" dirty="0"/>
              <a:t>cleanup function</a:t>
            </a:r>
            <a:r>
              <a:rPr lang="en-US" i="0" dirty="0"/>
              <a:t>.  In the </a:t>
            </a:r>
            <a:r>
              <a:rPr lang="en-US" i="0" dirty="0" err="1"/>
              <a:t>useEffect</a:t>
            </a:r>
            <a:r>
              <a:rPr lang="en-US" i="0" dirty="0"/>
              <a:t> design, this is value returned by the hook function-- look at the 'return'.  Because this hook is run only when the component mounts, the cleanup function is run only when the component dismounts.  In this case, the cleanup function releases the connection to the external clock.  This is the polite thing to do, as it eliminates possible resource leaks.  Again, we'll talk about other possibilities later. </a:t>
            </a:r>
          </a:p>
          <a:p>
            <a:endParaRPr lang="en-US" i="0" dirty="0"/>
          </a:p>
          <a:p>
            <a:r>
              <a:rPr lang="en-US" i="0" dirty="0"/>
              <a:t>Did you notice that this example is unrealistic?  Why do you think so?  &lt;Ans: no way for the rest of the component to refer to the connection&gt;.  We'll study a working example in a minute.</a:t>
            </a:r>
            <a:endParaRPr lang="en-US" dirty="0"/>
          </a:p>
        </p:txBody>
      </p:sp>
    </p:spTree>
    <p:extLst>
      <p:ext uri="{BB962C8B-B14F-4D97-AF65-F5344CB8AC3E}">
        <p14:creationId xmlns:p14="http://schemas.microsoft.com/office/powerpoint/2010/main" val="182109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real example.  We build a listener.   Then, the first time this component is displayed, we add this listener to the clock, thereby connecting the component.  The rest of the component can see the local time by checking the '</a:t>
            </a:r>
            <a:r>
              <a:rPr lang="en-US" dirty="0" err="1"/>
              <a:t>localTime</a:t>
            </a:r>
            <a:r>
              <a:rPr lang="en-US" dirty="0"/>
              <a:t>' variable.</a:t>
            </a:r>
          </a:p>
          <a:p>
            <a:endParaRPr lang="en-US" dirty="0"/>
          </a:p>
          <a:p>
            <a:r>
              <a:rPr lang="en-US" dirty="0"/>
              <a:t>When the component dismounts, we tell the clock to release the listener.  </a:t>
            </a:r>
          </a:p>
        </p:txBody>
      </p:sp>
    </p:spTree>
    <p:extLst>
      <p:ext uri="{BB962C8B-B14F-4D97-AF65-F5344CB8AC3E}">
        <p14:creationId xmlns:p14="http://schemas.microsoft.com/office/powerpoint/2010/main" val="1963582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look at this in action.</a:t>
            </a:r>
          </a:p>
          <a:p>
            <a:r>
              <a:rPr lang="en-US" dirty="0"/>
              <a:t>&lt;Demo&gt; Observe that the clocks agree about the time and they count by themselves.  </a:t>
            </a:r>
          </a:p>
          <a:p>
            <a:endParaRPr lang="en-US" dirty="0"/>
          </a:p>
          <a:p>
            <a:r>
              <a:rPr lang="en-US" dirty="0"/>
              <a:t>Let’s see how this is accomplished.</a:t>
            </a:r>
          </a:p>
        </p:txBody>
      </p:sp>
    </p:spTree>
    <p:extLst>
      <p:ext uri="{BB962C8B-B14F-4D97-AF65-F5344CB8AC3E}">
        <p14:creationId xmlns:p14="http://schemas.microsoft.com/office/powerpoint/2010/main" val="1078673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clock will use a listener pattern.   In this version of the pattern, the listener is a function that takes no arguments and returns void.  Presumably calling a listener has some side-effect.  This clock is very bare-bones: it doesn’t even keep track of the time itself: It just calls all its listeners every `interval` milliseconds.</a:t>
            </a:r>
          </a:p>
          <a:p>
            <a:endParaRPr lang="en-US" dirty="0"/>
          </a:p>
          <a:p>
            <a:r>
              <a:rPr lang="en-US" dirty="0"/>
              <a:t>In the OO world, this organization of a listener is sometimes called a “delegate”.</a:t>
            </a:r>
          </a:p>
        </p:txBody>
      </p:sp>
    </p:spTree>
    <p:extLst>
      <p:ext uri="{BB962C8B-B14F-4D97-AF65-F5344CB8AC3E}">
        <p14:creationId xmlns:p14="http://schemas.microsoft.com/office/powerpoint/2010/main" val="1864501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Just like we did back in Module 04.</a:t>
            </a:r>
          </a:p>
        </p:txBody>
      </p:sp>
    </p:spTree>
    <p:extLst>
      <p:ext uri="{BB962C8B-B14F-4D97-AF65-F5344CB8AC3E}">
        <p14:creationId xmlns:p14="http://schemas.microsoft.com/office/powerpoint/2010/main" val="1041089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 create a listener, which, when called, increments the local time.  Following the pattern on Slide 5, we use `</a:t>
            </a:r>
            <a:r>
              <a:rPr lang="en-US" dirty="0" err="1"/>
              <a:t>useEffect</a:t>
            </a:r>
            <a:r>
              <a:rPr lang="en-US" dirty="0"/>
              <a:t>` to add the listener to the clock when the page first mounts, and we remove it when the page dismounts.</a:t>
            </a:r>
          </a:p>
          <a:p>
            <a:endParaRPr lang="en-US" dirty="0"/>
          </a:p>
          <a:p>
            <a:r>
              <a:rPr lang="en-US" dirty="0" err="1"/>
              <a:t>ClockDisplay</a:t>
            </a:r>
            <a:r>
              <a:rPr lang="en-US" dirty="0"/>
              <a:t> takes props for </a:t>
            </a:r>
            <a:r>
              <a:rPr lang="en-US" dirty="0" err="1"/>
              <a:t>handleDelete</a:t>
            </a:r>
            <a:r>
              <a:rPr lang="en-US" dirty="0"/>
              <a:t> and </a:t>
            </a:r>
            <a:r>
              <a:rPr lang="en-US" dirty="0" err="1"/>
              <a:t>handleAdd</a:t>
            </a:r>
            <a:r>
              <a:rPr lang="en-US" dirty="0"/>
              <a:t>, but &lt;</a:t>
            </a:r>
            <a:r>
              <a:rPr lang="en-US" dirty="0" err="1"/>
              <a:t>ClockDisplayApp</a:t>
            </a:r>
            <a:r>
              <a:rPr lang="en-US" dirty="0"/>
              <a:t>&gt; provides them with a function that does nothing.  So the trash can and the little plus sign don’t do anything right now.</a:t>
            </a:r>
          </a:p>
          <a:p>
            <a:endParaRPr lang="en-US" dirty="0"/>
          </a:p>
          <a:p>
            <a:r>
              <a:rPr lang="en-US" dirty="0"/>
              <a:t>Let’s watch it in action again. &lt;Demo, again&gt;</a:t>
            </a:r>
          </a:p>
          <a:p>
            <a:endParaRPr lang="en-US" dirty="0"/>
          </a:p>
          <a:p>
            <a:r>
              <a:rPr lang="en-US" dirty="0"/>
              <a:t>{ </a:t>
            </a:r>
          </a:p>
        </p:txBody>
      </p:sp>
    </p:spTree>
    <p:extLst>
      <p:ext uri="{BB962C8B-B14F-4D97-AF65-F5344CB8AC3E}">
        <p14:creationId xmlns:p14="http://schemas.microsoft.com/office/powerpoint/2010/main" val="1900560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finally, here's where the display is actually generated.</a:t>
            </a:r>
          </a:p>
        </p:txBody>
      </p:sp>
    </p:spTree>
    <p:extLst>
      <p:ext uri="{BB962C8B-B14F-4D97-AF65-F5344CB8AC3E}">
        <p14:creationId xmlns:p14="http://schemas.microsoft.com/office/powerpoint/2010/main" val="3924830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rPr dirty="0"/>
              <a:t>Title Text</a:t>
            </a:r>
          </a:p>
        </p:txBody>
      </p:sp>
      <p:sp>
        <p:nvSpPr>
          <p:cNvPr id="23" name="Body Level One…"/>
          <p:cNvSpPr txBox="1">
            <a:spLocks noGrp="1"/>
          </p:cNvSpPr>
          <p:nvPr>
            <p:ph type="body" idx="1" hasCustomPrompt="1"/>
          </p:nvPr>
        </p:nvSpPr>
        <p:spPr>
          <a:xfrm>
            <a:off x="838200" y="1500159"/>
            <a:ext cx="7887346" cy="4351339"/>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normAutofit/>
          </a:bodyPr>
          <a:lstStyle>
            <a:lvl1pPr>
              <a:defRPr sz="3600"/>
            </a:lvl1pPr>
          </a:lstStyle>
          <a:p>
            <a:r>
              <a:rPr dirty="0"/>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dirty="0"/>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Lst>
  <p:transition spd="med"/>
  <p:hf hdr="0" ftr="0" dt="0"/>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testing-library.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esting-library.com/docs/react-testing-library/api#render"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testing-library.com/docs/queries/about"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act.dev/reference/react/useEffec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esting-library.com/docs/react-testing-library/cheatshee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ctrTitle"/>
          </p:nvPr>
        </p:nvSpPr>
        <p:spPr>
          <a:xfrm>
            <a:off x="539259" y="763217"/>
            <a:ext cx="10814541" cy="1508928"/>
          </a:xfrm>
          <a:prstGeom prst="rect">
            <a:avLst/>
          </a:prstGeom>
        </p:spPr>
        <p:txBody>
          <a:bodyPr/>
          <a:lstStyle/>
          <a:p>
            <a:r>
              <a:rPr dirty="0"/>
              <a:t>CS 4530: Fundamentals of Software Engineering</a:t>
            </a:r>
            <a:br>
              <a:rPr dirty="0"/>
            </a:br>
            <a:r>
              <a:rPr dirty="0"/>
              <a:t>Module </a:t>
            </a:r>
            <a:r>
              <a:rPr lang="en-US" dirty="0"/>
              <a:t>08: React Hook Patterns</a:t>
            </a:r>
            <a:endParaRPr dirty="0"/>
          </a:p>
        </p:txBody>
      </p:sp>
      <p:sp>
        <p:nvSpPr>
          <p:cNvPr id="117" name="Subtitle 7"/>
          <p:cNvSpPr txBox="1">
            <a:spLocks noGrp="1"/>
          </p:cNvSpPr>
          <p:nvPr>
            <p:ph type="subTitle" sz="half" idx="1"/>
          </p:nvPr>
        </p:nvSpPr>
        <p:spPr>
          <a:xfrm>
            <a:off x="539260" y="2593592"/>
            <a:ext cx="10128740" cy="1655762"/>
          </a:xfrm>
          <a:prstGeom prst="rect">
            <a:avLst/>
          </a:prstGeom>
        </p:spPr>
        <p:txBody>
          <a:bodyPr/>
          <a:lstStyle/>
          <a:p>
            <a:pPr>
              <a:lnSpc>
                <a:spcPct val="100000"/>
              </a:lnSpc>
            </a:pPr>
            <a:r>
              <a:rPr lang="en-US" sz="2800" dirty="0"/>
              <a:t>Adeel </a:t>
            </a:r>
            <a:r>
              <a:rPr lang="en-US" sz="2800" dirty="0" err="1"/>
              <a:t>Bhutta</a:t>
            </a:r>
            <a:r>
              <a:rPr lang="en-US" sz="2800" dirty="0"/>
              <a:t>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solidFill>
                  <a:srgbClr val="5C5962"/>
                </a:solidFill>
              </a:defRPr>
            </a:pPr>
            <a:r>
              <a:rPr dirty="0"/>
              <a:t>© 202</a:t>
            </a:r>
            <a:r>
              <a:rPr lang="en-US" dirty="0"/>
              <a:t>3</a:t>
            </a:r>
            <a:r>
              <a:rPr dirty="0"/>
              <a:t> Released under the </a:t>
            </a:r>
            <a:r>
              <a:rPr u="sng" dirty="0">
                <a:solidFill>
                  <a:srgbClr val="0563C1"/>
                </a:solidFill>
                <a:uFill>
                  <a:solidFill>
                    <a:srgbClr val="0563C1"/>
                  </a:solidFill>
                </a:uFill>
                <a:hlinkClick r:id="rId3"/>
              </a:rPr>
              <a:t>CC BY-SA</a:t>
            </a:r>
            <a:r>
              <a:rPr dirty="0"/>
              <a:t> license</a:t>
            </a:r>
          </a:p>
        </p:txBody>
      </p:sp>
    </p:spTree>
    <p:extLst>
      <p:ext uri="{BB962C8B-B14F-4D97-AF65-F5344CB8AC3E}">
        <p14:creationId xmlns:p14="http://schemas.microsoft.com/office/powerpoint/2010/main" val="385610318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DCDF-2778-E0E5-1331-9B499E72464D}"/>
              </a:ext>
            </a:extLst>
          </p:cNvPr>
          <p:cNvSpPr>
            <a:spLocks noGrp="1"/>
          </p:cNvSpPr>
          <p:nvPr>
            <p:ph type="title"/>
          </p:nvPr>
        </p:nvSpPr>
        <p:spPr/>
        <p:txBody>
          <a:bodyPr/>
          <a:lstStyle/>
          <a:p>
            <a:r>
              <a:rPr lang="en-US" dirty="0" err="1"/>
              <a:t>ClockDisplay</a:t>
            </a:r>
            <a:r>
              <a:rPr lang="en-US" dirty="0"/>
              <a:t>, part 2</a:t>
            </a:r>
          </a:p>
        </p:txBody>
      </p:sp>
      <p:sp>
        <p:nvSpPr>
          <p:cNvPr id="3" name="Slide Number Placeholder 2">
            <a:extLst>
              <a:ext uri="{FF2B5EF4-FFF2-40B4-BE49-F238E27FC236}">
                <a16:creationId xmlns:a16="http://schemas.microsoft.com/office/drawing/2014/main" id="{078915F6-A80A-DA5A-5F91-9F00366D4652}"/>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4" name="TextBox 3">
            <a:extLst>
              <a:ext uri="{FF2B5EF4-FFF2-40B4-BE49-F238E27FC236}">
                <a16:creationId xmlns:a16="http://schemas.microsoft.com/office/drawing/2014/main" id="{38A20681-AC1C-154F-001D-174239530F7B}"/>
              </a:ext>
            </a:extLst>
          </p:cNvPr>
          <p:cNvSpPr txBox="1"/>
          <p:nvPr/>
        </p:nvSpPr>
        <p:spPr>
          <a:xfrm>
            <a:off x="1085240" y="1749662"/>
            <a:ext cx="8845838"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Clock: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props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Time = </a:t>
            </a:r>
            <a:r>
              <a:rPr lang="en-US" b="0" dirty="0">
                <a:solidFill>
                  <a:srgbClr val="0000FF"/>
                </a:solidFill>
                <a:effectLst/>
                <a:latin typeface="Consolas" panose="020B0609020204030204" pitchFamily="49" charset="0"/>
              </a:rPr>
              <a:t>{</a:t>
            </a:r>
            <a:r>
              <a:rPr lang="en-US" b="0" dirty="0" err="1">
                <a:solidFill>
                  <a:srgbClr val="0070C1"/>
                </a:solidFill>
                <a:effectLst/>
                <a:latin typeface="Consolas" panose="020B0609020204030204" pitchFamily="49" charset="0"/>
              </a:rPr>
              <a:t>localTime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r>
              <a:rPr lang="en-US" b="0" dirty="0" err="1">
                <a:solidFill>
                  <a:srgbClr val="000000"/>
                </a:solidFill>
                <a:effectLst/>
                <a:latin typeface="Consolas" panose="020B0609020204030204" pitchFamily="49" charset="0"/>
              </a:rPr>
              <a:t>nlisteners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nListeners</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Box</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1080"/>
                </a:solidFill>
                <a:effectLst/>
                <a:latin typeface="Consolas" panose="020B0609020204030204" pitchFamily="49" charset="0"/>
              </a:rPr>
              <a:t>props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handleDelete</a:t>
            </a:r>
            <a:r>
              <a:rPr lang="en-US" b="0" dirty="0">
                <a:solidFill>
                  <a:srgbClr val="0000FF"/>
                </a:solidFill>
                <a:effectLst/>
                <a:latin typeface="Consolas" panose="020B0609020204030204" pitchFamily="49" charset="0"/>
              </a:rPr>
              <a:t>}</a:t>
            </a:r>
          </a:p>
          <a:p>
            <a:r>
              <a:rPr lang="en-US" dirty="0">
                <a:solidFill>
                  <a:srgbClr val="0000FF"/>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AiOutlineDelete</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1080"/>
                </a:solidFill>
                <a:effectLst/>
                <a:latin typeface="Consolas" panose="020B0609020204030204" pitchFamily="49" charset="0"/>
              </a:rPr>
              <a:t>props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handleAdd</a:t>
            </a:r>
            <a:r>
              <a:rPr lang="en-US" b="0" dirty="0">
                <a:solidFill>
                  <a:srgbClr val="0000FF"/>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AiOutlinePlus</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29185182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err="1"/>
              <a:t>useEffect’s</a:t>
            </a:r>
            <a:r>
              <a:rPr lang="en-US" dirty="0"/>
              <a:t> Dependencies Control Its Execution </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lstStyle/>
          <a:p>
            <a:r>
              <a:rPr lang="en-US" dirty="0" err="1"/>
              <a:t>useEffect</a:t>
            </a:r>
            <a:r>
              <a:rPr lang="en-US" dirty="0"/>
              <a:t> takes an optional array of dependencies</a:t>
            </a:r>
          </a:p>
          <a:p>
            <a:r>
              <a:rPr lang="en-US" dirty="0"/>
              <a:t>The effect is only executed if the values in the dependency change (e.g. by a setter)</a:t>
            </a:r>
          </a:p>
          <a:p>
            <a:r>
              <a:rPr lang="en-US" dirty="0"/>
              <a:t>Special Cases:</a:t>
            </a:r>
          </a:p>
          <a:p>
            <a:pPr lvl="1"/>
            <a:r>
              <a:rPr lang="en-US" dirty="0"/>
              <a:t>[] means run only on first render</a:t>
            </a:r>
          </a:p>
          <a:p>
            <a:pPr lvl="1"/>
            <a:r>
              <a:rPr lang="en-US" dirty="0"/>
              <a:t>No argument means run on every render</a:t>
            </a:r>
          </a:p>
        </p:txBody>
      </p:sp>
      <p:sp>
        <p:nvSpPr>
          <p:cNvPr id="3" name="Slide Number Placeholder 2">
            <a:extLst>
              <a:ext uri="{FF2B5EF4-FFF2-40B4-BE49-F238E27FC236}">
                <a16:creationId xmlns:a16="http://schemas.microsoft.com/office/drawing/2014/main" id="{EBF6489A-8AFA-458B-0C5C-3B82843424C1}"/>
              </a:ext>
            </a:extLst>
          </p:cNvPr>
          <p:cNvSpPr>
            <a:spLocks noGrp="1"/>
          </p:cNvSpPr>
          <p:nvPr>
            <p:ph type="sldNum" sz="quarter" idx="2"/>
          </p:nvPr>
        </p:nvSpPr>
        <p:spPr/>
        <p:txBody>
          <a:bodyPr/>
          <a:lstStyle/>
          <a:p>
            <a:fld id="{86CB4B4D-7CA3-9044-876B-883B54F8677D}" type="slidenum">
              <a:rPr lang="en-US" smtClean="0"/>
              <a:t>11</a:t>
            </a:fld>
            <a:endParaRPr lang="en-US"/>
          </a:p>
        </p:txBody>
      </p:sp>
    </p:spTree>
    <p:extLst>
      <p:ext uri="{BB962C8B-B14F-4D97-AF65-F5344CB8AC3E}">
        <p14:creationId xmlns:p14="http://schemas.microsoft.com/office/powerpoint/2010/main" val="161392931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28C9-128B-8777-8909-628DA1BB15EB}"/>
              </a:ext>
            </a:extLst>
          </p:cNvPr>
          <p:cNvSpPr>
            <a:spLocks noGrp="1"/>
          </p:cNvSpPr>
          <p:nvPr>
            <p:ph type="title"/>
          </p:nvPr>
        </p:nvSpPr>
        <p:spPr/>
        <p:txBody>
          <a:bodyPr/>
          <a:lstStyle/>
          <a:p>
            <a:r>
              <a:rPr lang="en-US" dirty="0"/>
              <a:t>Example (Part 1)</a:t>
            </a:r>
          </a:p>
        </p:txBody>
      </p:sp>
      <p:sp>
        <p:nvSpPr>
          <p:cNvPr id="4" name="TextBox 3">
            <a:extLst>
              <a:ext uri="{FF2B5EF4-FFF2-40B4-BE49-F238E27FC236}">
                <a16:creationId xmlns:a16="http://schemas.microsoft.com/office/drawing/2014/main" id="{4F5905F0-2826-A3FF-DC70-C4B40BB4164E}"/>
              </a:ext>
            </a:extLst>
          </p:cNvPr>
          <p:cNvSpPr txBox="1"/>
          <p:nvPr/>
        </p:nvSpPr>
        <p:spPr>
          <a:xfrm>
            <a:off x="838200" y="1410779"/>
            <a:ext cx="8310112" cy="50475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App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count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setCount</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only on first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#1 is run only on first render'</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#2N is run only when n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 is run when m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#3A is called on every render'</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#3B is called on every render'</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648A590C-EAEA-35A2-9F4C-15A8DD29B6BE}"/>
              </a:ext>
            </a:extLst>
          </p:cNvPr>
          <p:cNvSpPr/>
          <p:nvPr/>
        </p:nvSpPr>
        <p:spPr>
          <a:xfrm>
            <a:off x="6459467" y="268524"/>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useEffect-demo.tsx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7F262FF3-7E6D-CFB8-99F1-6B4AB3E73A21}"/>
              </a:ext>
            </a:extLst>
          </p:cNvPr>
          <p:cNvSpPr>
            <a:spLocks noGrp="1"/>
          </p:cNvSpPr>
          <p:nvPr>
            <p:ph type="sldNum" sz="quarter" idx="2"/>
          </p:nvPr>
        </p:nvSpPr>
        <p:spPr/>
        <p:txBody>
          <a:bodyPr/>
          <a:lstStyle/>
          <a:p>
            <a:fld id="{86CB4B4D-7CA3-9044-876B-883B54F8677D}" type="slidenum">
              <a:rPr lang="en-US" smtClean="0"/>
              <a:t>12</a:t>
            </a:fld>
            <a:endParaRPr lang="en-US"/>
          </a:p>
        </p:txBody>
      </p:sp>
    </p:spTree>
    <p:extLst>
      <p:ext uri="{BB962C8B-B14F-4D97-AF65-F5344CB8AC3E}">
        <p14:creationId xmlns:p14="http://schemas.microsoft.com/office/powerpoint/2010/main" val="317851926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0D20-BE41-A0DB-CCC9-EE3B2B1DA2FB}"/>
              </a:ext>
            </a:extLst>
          </p:cNvPr>
          <p:cNvSpPr>
            <a:spLocks noGrp="1"/>
          </p:cNvSpPr>
          <p:nvPr>
            <p:ph type="title"/>
          </p:nvPr>
        </p:nvSpPr>
        <p:spPr/>
        <p:txBody>
          <a:bodyPr/>
          <a:lstStyle/>
          <a:p>
            <a:r>
              <a:rPr lang="en-US" dirty="0"/>
              <a:t>Example (part 2)</a:t>
            </a:r>
          </a:p>
        </p:txBody>
      </p:sp>
      <p:sp>
        <p:nvSpPr>
          <p:cNvPr id="4" name="TextBox 3">
            <a:extLst>
              <a:ext uri="{FF2B5EF4-FFF2-40B4-BE49-F238E27FC236}">
                <a16:creationId xmlns:a16="http://schemas.microsoft.com/office/drawing/2014/main" id="{3FFFE8C6-F3F6-8C93-7E76-5E51B98BA906}"/>
              </a:ext>
            </a:extLst>
          </p:cNvPr>
          <p:cNvSpPr txBox="1"/>
          <p:nvPr/>
        </p:nvSpPr>
        <p:spPr>
          <a:xfrm>
            <a:off x="752888" y="1325563"/>
            <a:ext cx="8172451" cy="4185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#3C is called on every render'</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observe that effects run in order of definition</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r>
              <a:rPr lang="en-US" sz="1400" b="0" dirty="0" err="1">
                <a:solidFill>
                  <a:srgbClr val="000000"/>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demo #1</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n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Increment n</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m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m</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000000"/>
                </a:solidFill>
                <a:effectLst/>
                <a:latin typeface="Consolas" panose="020B0609020204030204" pitchFamily="49" charset="0"/>
              </a:rPr>
              <a:t>((m) =&gt;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Increment m</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count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count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p>
          <a:p>
            <a:endParaRPr lang="en-US" sz="1400" dirty="0">
              <a:solidFill>
                <a:srgbClr val="800000"/>
              </a:solidFill>
              <a:latin typeface="Consolas" panose="020B0609020204030204" pitchFamily="49" charset="0"/>
            </a:endParaRPr>
          </a:p>
          <a:p>
            <a:r>
              <a:rPr lang="en-US" sz="1400" b="0" dirty="0">
                <a:solidFill>
                  <a:srgbClr val="8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95862D2A-C916-8B14-BF5C-D495B5E403A5}"/>
              </a:ext>
            </a:extLst>
          </p:cNvPr>
          <p:cNvSpPr>
            <a:spLocks noGrp="1"/>
          </p:cNvSpPr>
          <p:nvPr>
            <p:ph type="sldNum" sz="quarter" idx="2"/>
          </p:nvPr>
        </p:nvSpPr>
        <p:spPr/>
        <p:txBody>
          <a:bodyPr/>
          <a:lstStyle/>
          <a:p>
            <a:fld id="{86CB4B4D-7CA3-9044-876B-883B54F8677D}" type="slidenum">
              <a:rPr lang="en-US" smtClean="0"/>
              <a:t>13</a:t>
            </a:fld>
            <a:endParaRPr lang="en-US"/>
          </a:p>
        </p:txBody>
      </p:sp>
    </p:spTree>
    <p:extLst>
      <p:ext uri="{BB962C8B-B14F-4D97-AF65-F5344CB8AC3E}">
        <p14:creationId xmlns:p14="http://schemas.microsoft.com/office/powerpoint/2010/main" val="99749320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7C336-3BF5-5EDF-37C3-8592B5BC1199}"/>
              </a:ext>
            </a:extLst>
          </p:cNvPr>
          <p:cNvSpPr>
            <a:spLocks noGrp="1"/>
          </p:cNvSpPr>
          <p:nvPr>
            <p:ph type="title"/>
          </p:nvPr>
        </p:nvSpPr>
        <p:spPr/>
        <p:txBody>
          <a:bodyPr/>
          <a:lstStyle/>
          <a:p>
            <a:r>
              <a:rPr lang="en-US" dirty="0"/>
              <a:t>When is the cleanup function executed?</a:t>
            </a:r>
          </a:p>
        </p:txBody>
      </p:sp>
      <p:sp>
        <p:nvSpPr>
          <p:cNvPr id="4" name="Text Placeholder 3">
            <a:extLst>
              <a:ext uri="{FF2B5EF4-FFF2-40B4-BE49-F238E27FC236}">
                <a16:creationId xmlns:a16="http://schemas.microsoft.com/office/drawing/2014/main" id="{44AC5415-9220-67BD-54EF-9DF869878B9D}"/>
              </a:ext>
            </a:extLst>
          </p:cNvPr>
          <p:cNvSpPr>
            <a:spLocks noGrp="1"/>
          </p:cNvSpPr>
          <p:nvPr>
            <p:ph type="body" idx="1"/>
          </p:nvPr>
        </p:nvSpPr>
        <p:spPr/>
        <p:txBody>
          <a:bodyPr/>
          <a:lstStyle/>
          <a:p>
            <a:r>
              <a:rPr lang="en-US" dirty="0"/>
              <a:t>The cleanup function is executed when the page dismounts.</a:t>
            </a:r>
          </a:p>
          <a:p>
            <a:r>
              <a:rPr lang="en-US" dirty="0"/>
              <a:t>Demonstrating this takes a little effort:</a:t>
            </a:r>
          </a:p>
          <a:p>
            <a:pPr lvl="1"/>
            <a:r>
              <a:rPr lang="en-US" dirty="0"/>
              <a:t>Let’s build a list of clock displays!</a:t>
            </a:r>
          </a:p>
          <a:p>
            <a:pPr lvl="1"/>
            <a:r>
              <a:rPr lang="en-US" dirty="0"/>
              <a:t>We can add new clock displays</a:t>
            </a:r>
          </a:p>
          <a:p>
            <a:pPr lvl="1"/>
            <a:r>
              <a:rPr lang="en-US" dirty="0"/>
              <a:t>We can delete a clock display</a:t>
            </a:r>
          </a:p>
          <a:p>
            <a:pPr lvl="1"/>
            <a:r>
              <a:rPr lang="en-US" dirty="0"/>
              <a:t>When we delete a clock display, the display is dismounted, and the cleanup function is run. </a:t>
            </a:r>
          </a:p>
          <a:p>
            <a:endParaRPr lang="en-US" dirty="0"/>
          </a:p>
        </p:txBody>
      </p:sp>
      <p:sp>
        <p:nvSpPr>
          <p:cNvPr id="2" name="Slide Number Placeholder 1">
            <a:extLst>
              <a:ext uri="{FF2B5EF4-FFF2-40B4-BE49-F238E27FC236}">
                <a16:creationId xmlns:a16="http://schemas.microsoft.com/office/drawing/2014/main" id="{6E68C2BD-FFB9-CC19-6D29-FA91E30ECA89}"/>
              </a:ext>
            </a:extLst>
          </p:cNvPr>
          <p:cNvSpPr>
            <a:spLocks noGrp="1"/>
          </p:cNvSpPr>
          <p:nvPr>
            <p:ph type="sldNum" sz="quarter" idx="2"/>
          </p:nvPr>
        </p:nvSpPr>
        <p:spPr/>
        <p:txBody>
          <a:bodyPr/>
          <a:lstStyle/>
          <a:p>
            <a:fld id="{86CB4B4D-7CA3-9044-876B-883B54F8677D}" type="slidenum">
              <a:rPr lang="en-US" smtClean="0"/>
              <a:t>14</a:t>
            </a:fld>
            <a:endParaRPr lang="en-US"/>
          </a:p>
        </p:txBody>
      </p:sp>
    </p:spTree>
    <p:extLst>
      <p:ext uri="{BB962C8B-B14F-4D97-AF65-F5344CB8AC3E}">
        <p14:creationId xmlns:p14="http://schemas.microsoft.com/office/powerpoint/2010/main" val="393504903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895A-9CEB-1901-EC48-67329B6A966A}"/>
              </a:ext>
            </a:extLst>
          </p:cNvPr>
          <p:cNvSpPr>
            <a:spLocks noGrp="1"/>
          </p:cNvSpPr>
          <p:nvPr>
            <p:ph type="title"/>
          </p:nvPr>
        </p:nvSpPr>
        <p:spPr/>
        <p:txBody>
          <a:bodyPr/>
          <a:lstStyle/>
          <a:p>
            <a:r>
              <a:rPr lang="en-US" dirty="0"/>
              <a:t>The Code (Part 1)</a:t>
            </a:r>
          </a:p>
        </p:txBody>
      </p:sp>
      <p:sp>
        <p:nvSpPr>
          <p:cNvPr id="4" name="TextBox 3">
            <a:extLst>
              <a:ext uri="{FF2B5EF4-FFF2-40B4-BE49-F238E27FC236}">
                <a16:creationId xmlns:a16="http://schemas.microsoft.com/office/drawing/2014/main" id="{98194F6F-A81F-AA90-8BDC-E8EFBB880B1F}"/>
              </a:ext>
            </a:extLst>
          </p:cNvPr>
          <p:cNvSpPr txBox="1"/>
          <p:nvPr/>
        </p:nvSpPr>
        <p:spPr>
          <a:xfrm>
            <a:off x="838200" y="1325563"/>
            <a:ext cx="9334500" cy="59093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key</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number</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name</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boolean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AF00DB"/>
                </a:solidFill>
                <a:effectLst/>
                <a:latin typeface="Consolas" panose="020B0609020204030204" pitchFamily="49" charset="0"/>
              </a:rPr>
              <a:t>import</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SimpleClockDisplay</a:t>
            </a:r>
            <a:r>
              <a:rPr lang="en-US" sz="1400" b="0" dirty="0">
                <a:solidFill>
                  <a:srgbClr val="A31515"/>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makeClockDisplayData</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key</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number</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key:key</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name:</a:t>
            </a:r>
            <a:r>
              <a:rPr lang="en-US" sz="1400" b="0" dirty="0" err="1">
                <a:solidFill>
                  <a:srgbClr val="A31515"/>
                </a:solidFill>
                <a:effectLst/>
                <a:latin typeface="Consolas" panose="020B0609020204030204" pitchFamily="49" charset="0"/>
              </a:rPr>
              <a:t>'clock</a:t>
            </a:r>
            <a:r>
              <a:rPr lang="en-US" sz="1400" b="0" dirty="0">
                <a:solidFill>
                  <a:srgbClr val="A31515"/>
                </a:solidFill>
                <a:effectLst/>
                <a:latin typeface="Consolas" panose="020B0609020204030204" pitchFamily="49" charset="0"/>
              </a:rPr>
              <a:t> '</a:t>
            </a:r>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noisyDelete</a:t>
            </a:r>
            <a:r>
              <a:rPr lang="en-US" sz="1400" b="0" dirty="0">
                <a:solidFill>
                  <a:srgbClr val="001080"/>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true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App</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clockDisplays</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setClockDisplays</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[]&gt;([])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nextKey</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setNextKey</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add a clock display on first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setClockDisplays</a:t>
            </a:r>
            <a:r>
              <a:rPr lang="en-US" sz="1400" b="0" dirty="0">
                <a:solidFill>
                  <a:srgbClr val="000000"/>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clockDisplays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concat</a:t>
            </a:r>
            <a:r>
              <a:rPr lang="en-US" sz="1400" b="0" dirty="0">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makeClockDisplayData</a:t>
            </a:r>
            <a:r>
              <a:rPr lang="en-US" sz="1400" b="0" dirty="0">
                <a:solidFill>
                  <a:srgbClr val="000000"/>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nextKey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setNextKey</a:t>
            </a:r>
            <a:r>
              <a:rPr lang="en-US" sz="1400" b="0" dirty="0">
                <a:solidFill>
                  <a:srgbClr val="000000"/>
                </a:solidFill>
                <a:effectLst/>
                <a:latin typeface="Consolas" panose="020B0609020204030204" pitchFamily="49" charset="0"/>
              </a:rPr>
              <a:t>(</a:t>
            </a:r>
            <a:r>
              <a:rPr lang="en-US" sz="1400" b="0" dirty="0">
                <a:solidFill>
                  <a:srgbClr val="0070C1"/>
                </a:solidFill>
                <a:effectLst/>
                <a:latin typeface="Consolas" panose="020B0609020204030204" pitchFamily="49" charset="0"/>
              </a:rPr>
              <a:t>nextKey</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targetKey</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number</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 = </a:t>
            </a:r>
            <a:r>
              <a:rPr lang="en-US" sz="1400" b="0" dirty="0" err="1">
                <a:solidFill>
                  <a:srgbClr val="0070C1"/>
                </a:solidFill>
                <a:effectLst/>
                <a:latin typeface="Consolas" panose="020B0609020204030204" pitchFamily="49" charset="0"/>
              </a:rPr>
              <a:t>clockDisplays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filter</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item</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item</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targetKey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setClockDisplays</a:t>
            </a:r>
            <a:r>
              <a:rPr lang="en-US" sz="1400" b="0" dirty="0">
                <a:solidFill>
                  <a:srgbClr val="000000"/>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   </a:t>
            </a:r>
          </a:p>
          <a:p>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5" name="Rectangle: Rounded Corners 4">
            <a:extLst>
              <a:ext uri="{FF2B5EF4-FFF2-40B4-BE49-F238E27FC236}">
                <a16:creationId xmlns:a16="http://schemas.microsoft.com/office/drawing/2014/main" id="{C4C63989-AE1F-62A4-A8AA-3FF1AFEB1A07}"/>
              </a:ext>
            </a:extLst>
          </p:cNvPr>
          <p:cNvSpPr/>
          <p:nvPr/>
        </p:nvSpPr>
        <p:spPr>
          <a:xfrm>
            <a:off x="6472529" y="36179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ArrayOfClocksApp.tsx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EA11215B-7E92-F133-619C-2CB3D6FEDC6A}"/>
              </a:ext>
            </a:extLst>
          </p:cNvPr>
          <p:cNvSpPr>
            <a:spLocks noGrp="1"/>
          </p:cNvSpPr>
          <p:nvPr>
            <p:ph type="sldNum" sz="quarter" idx="2"/>
          </p:nvPr>
        </p:nvSpPr>
        <p:spPr/>
        <p:txBody>
          <a:bodyPr/>
          <a:lstStyle/>
          <a:p>
            <a:fld id="{86CB4B4D-7CA3-9044-876B-883B54F8677D}" type="slidenum">
              <a:rPr lang="en-US" smtClean="0"/>
              <a:t>15</a:t>
            </a:fld>
            <a:endParaRPr lang="en-US"/>
          </a:p>
        </p:txBody>
      </p:sp>
    </p:spTree>
    <p:extLst>
      <p:ext uri="{BB962C8B-B14F-4D97-AF65-F5344CB8AC3E}">
        <p14:creationId xmlns:p14="http://schemas.microsoft.com/office/powerpoint/2010/main" val="137665486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8B26-B68A-F885-8EA9-B81ADD26A34A}"/>
              </a:ext>
            </a:extLst>
          </p:cNvPr>
          <p:cNvSpPr>
            <a:spLocks noGrp="1"/>
          </p:cNvSpPr>
          <p:nvPr>
            <p:ph type="title"/>
          </p:nvPr>
        </p:nvSpPr>
        <p:spPr/>
        <p:txBody>
          <a:bodyPr/>
          <a:lstStyle/>
          <a:p>
            <a:r>
              <a:rPr lang="en-US" dirty="0"/>
              <a:t>The Code (part 2)</a:t>
            </a:r>
          </a:p>
        </p:txBody>
      </p:sp>
      <p:sp>
        <p:nvSpPr>
          <p:cNvPr id="6" name="TextBox 5">
            <a:extLst>
              <a:ext uri="{FF2B5EF4-FFF2-40B4-BE49-F238E27FC236}">
                <a16:creationId xmlns:a16="http://schemas.microsoft.com/office/drawing/2014/main" id="{9F0CC656-D445-A5E4-FAF9-C9E520E6BB93}"/>
              </a:ext>
            </a:extLst>
          </p:cNvPr>
          <p:cNvSpPr txBox="1"/>
          <p:nvPr/>
        </p:nvSpPr>
        <p:spPr>
          <a:xfrm>
            <a:off x="838200" y="1379577"/>
            <a:ext cx="10133511" cy="54784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displayOneClock</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Tr</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key</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Td</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1080"/>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name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key</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handleAdd</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noisyDelete</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Td</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Tr</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Array of Clock Displays</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Table</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Tbody</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clockDisplays</a:t>
            </a:r>
            <a:r>
              <a:rPr lang="en-US" sz="1400" b="0" dirty="0" err="1">
                <a:solidFill>
                  <a:srgbClr val="000000"/>
                </a:solidFill>
                <a:effectLst/>
                <a:latin typeface="Consolas" panose="020B0609020204030204" pitchFamily="49" charset="0"/>
              </a:rPr>
              <a:t>.</a:t>
            </a:r>
            <a:r>
              <a:rPr lang="en-US" sz="1400" b="0" dirty="0" err="1">
                <a:solidFill>
                  <a:srgbClr val="795E26"/>
                </a:solidFill>
                <a:effectLst/>
                <a:highlight>
                  <a:srgbClr val="FFFF00"/>
                </a:highlight>
                <a:latin typeface="Consolas" panose="020B0609020204030204" pitchFamily="49" charset="0"/>
              </a:rPr>
              <a:t>map</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displayOneClock</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clockDisplayData</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Tbody</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Table</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7B6B6B1F-F85F-EE71-E78E-662DA5EBC03E}"/>
              </a:ext>
            </a:extLst>
          </p:cNvPr>
          <p:cNvSpPr/>
          <p:nvPr/>
        </p:nvSpPr>
        <p:spPr>
          <a:xfrm>
            <a:off x="6472529" y="36179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ArrayOfClocksApp.tsx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00AB1412-F509-BD3C-C367-DEE363B85BBD}"/>
              </a:ext>
            </a:extLst>
          </p:cNvPr>
          <p:cNvSpPr>
            <a:spLocks noGrp="1"/>
          </p:cNvSpPr>
          <p:nvPr>
            <p:ph type="sldNum" sz="quarter" idx="2"/>
          </p:nvPr>
        </p:nvSpPr>
        <p:spPr/>
        <p:txBody>
          <a:bodyPr/>
          <a:lstStyle/>
          <a:p>
            <a:fld id="{86CB4B4D-7CA3-9044-876B-883B54F8677D}" type="slidenum">
              <a:rPr lang="en-US" smtClean="0"/>
              <a:t>16</a:t>
            </a:fld>
            <a:endParaRPr lang="en-US"/>
          </a:p>
        </p:txBody>
      </p:sp>
    </p:spTree>
    <p:extLst>
      <p:ext uri="{BB962C8B-B14F-4D97-AF65-F5344CB8AC3E}">
        <p14:creationId xmlns:p14="http://schemas.microsoft.com/office/powerpoint/2010/main" val="384833257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7F50-4AD0-5135-AE43-F91148B4DBFA}"/>
              </a:ext>
            </a:extLst>
          </p:cNvPr>
          <p:cNvSpPr>
            <a:spLocks noGrp="1"/>
          </p:cNvSpPr>
          <p:nvPr>
            <p:ph type="title"/>
          </p:nvPr>
        </p:nvSpPr>
        <p:spPr/>
        <p:txBody>
          <a:bodyPr/>
          <a:lstStyle/>
          <a:p>
            <a:r>
              <a:rPr lang="en-US" dirty="0"/>
              <a:t>Custom Hooks</a:t>
            </a:r>
          </a:p>
        </p:txBody>
      </p:sp>
      <p:sp>
        <p:nvSpPr>
          <p:cNvPr id="3" name="Text Placeholder 2">
            <a:extLst>
              <a:ext uri="{FF2B5EF4-FFF2-40B4-BE49-F238E27FC236}">
                <a16:creationId xmlns:a16="http://schemas.microsoft.com/office/drawing/2014/main" id="{98FC7662-3EE7-92E8-8427-76E9027BE025}"/>
              </a:ext>
            </a:extLst>
          </p:cNvPr>
          <p:cNvSpPr>
            <a:spLocks noGrp="1"/>
          </p:cNvSpPr>
          <p:nvPr>
            <p:ph type="body" idx="1"/>
          </p:nvPr>
        </p:nvSpPr>
        <p:spPr/>
        <p:txBody>
          <a:bodyPr/>
          <a:lstStyle/>
          <a:p>
            <a:r>
              <a:rPr lang="en-US" dirty="0"/>
              <a:t>REACT lets us combine </a:t>
            </a:r>
            <a:r>
              <a:rPr lang="en-US" dirty="0" err="1"/>
              <a:t>useState</a:t>
            </a:r>
            <a:r>
              <a:rPr lang="en-US" dirty="0"/>
              <a:t> and </a:t>
            </a:r>
            <a:r>
              <a:rPr lang="en-US" dirty="0" err="1"/>
              <a:t>useEffect</a:t>
            </a:r>
            <a:r>
              <a:rPr lang="en-US" dirty="0"/>
              <a:t> to build custom hooks.</a:t>
            </a:r>
          </a:p>
        </p:txBody>
      </p:sp>
      <p:sp>
        <p:nvSpPr>
          <p:cNvPr id="4" name="Slide Number Placeholder 3">
            <a:extLst>
              <a:ext uri="{FF2B5EF4-FFF2-40B4-BE49-F238E27FC236}">
                <a16:creationId xmlns:a16="http://schemas.microsoft.com/office/drawing/2014/main" id="{20B320A2-2F20-DA92-936C-B16ADF140647}"/>
              </a:ext>
            </a:extLst>
          </p:cNvPr>
          <p:cNvSpPr>
            <a:spLocks noGrp="1"/>
          </p:cNvSpPr>
          <p:nvPr>
            <p:ph type="sldNum" sz="quarter" idx="2"/>
          </p:nvPr>
        </p:nvSpPr>
        <p:spPr/>
        <p:txBody>
          <a:bodyPr/>
          <a:lstStyle/>
          <a:p>
            <a:fld id="{86CB4B4D-7CA3-9044-876B-883B54F8677D}" type="slidenum">
              <a:rPr lang="en-US" smtClean="0"/>
              <a:t>17</a:t>
            </a:fld>
            <a:endParaRPr lang="en-US"/>
          </a:p>
        </p:txBody>
      </p:sp>
    </p:spTree>
    <p:extLst>
      <p:ext uri="{BB962C8B-B14F-4D97-AF65-F5344CB8AC3E}">
        <p14:creationId xmlns:p14="http://schemas.microsoft.com/office/powerpoint/2010/main" val="324841948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D2B1-B8CB-6164-EE96-BB0A37FC1020}"/>
              </a:ext>
            </a:extLst>
          </p:cNvPr>
          <p:cNvSpPr>
            <a:spLocks noGrp="1"/>
          </p:cNvSpPr>
          <p:nvPr>
            <p:ph type="title"/>
          </p:nvPr>
        </p:nvSpPr>
        <p:spPr/>
        <p:txBody>
          <a:bodyPr/>
          <a:lstStyle/>
          <a:p>
            <a:r>
              <a:rPr lang="en-US" dirty="0" err="1"/>
              <a:t>useFirstRender</a:t>
            </a:r>
            <a:endParaRPr lang="en-US" dirty="0"/>
          </a:p>
        </p:txBody>
      </p:sp>
      <p:sp>
        <p:nvSpPr>
          <p:cNvPr id="5" name="TextBox 4">
            <a:extLst>
              <a:ext uri="{FF2B5EF4-FFF2-40B4-BE49-F238E27FC236}">
                <a16:creationId xmlns:a16="http://schemas.microsoft.com/office/drawing/2014/main" id="{DF90CDA3-5A50-54AF-77D5-FF5085AD13A2}"/>
              </a:ext>
            </a:extLst>
          </p:cNvPr>
          <p:cNvSpPr txBox="1"/>
          <p:nvPr/>
        </p:nvSpPr>
        <p:spPr>
          <a:xfrm>
            <a:off x="838200" y="1679139"/>
            <a:ext cx="6594566"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React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useState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useFirstRender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action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5F634B3C-408F-C7F1-F191-3057618F4448}"/>
              </a:ext>
            </a:extLst>
          </p:cNvPr>
          <p:cNvSpPr txBox="1"/>
          <p:nvPr/>
        </p:nvSpPr>
        <p:spPr>
          <a:xfrm>
            <a:off x="2547257" y="4618038"/>
            <a:ext cx="9143999"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useFirstRender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'../Hooks/</a:t>
            </a:r>
            <a:r>
              <a:rPr lang="en-US" b="0" dirty="0" err="1">
                <a:solidFill>
                  <a:srgbClr val="A31515"/>
                </a:solidFill>
                <a:effectLst/>
                <a:latin typeface="Consolas" panose="020B0609020204030204" pitchFamily="49" charset="0"/>
              </a:rPr>
              <a:t>useFirstRender</a:t>
            </a:r>
            <a:r>
              <a:rPr lang="en-US" b="0" dirty="0">
                <a:solidFill>
                  <a:srgbClr val="A31515"/>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illustration of </a:t>
            </a:r>
            <a:r>
              <a:rPr lang="en-US" b="0" dirty="0" err="1">
                <a:solidFill>
                  <a:srgbClr val="008000"/>
                </a:solidFill>
                <a:effectLst/>
                <a:latin typeface="Consolas" panose="020B0609020204030204" pitchFamily="49" charset="0"/>
              </a:rPr>
              <a:t>useFirstRender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useFirstRender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useFirstRender</a:t>
            </a:r>
            <a:r>
              <a:rPr lang="en-US" b="0" dirty="0">
                <a:solidFill>
                  <a:srgbClr val="A31515"/>
                </a:solidFill>
                <a:effectLst/>
                <a:latin typeface="Consolas" panose="020B0609020204030204" pitchFamily="49" charset="0"/>
              </a:rPr>
              <a:t> #1 is run only on first render'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D6816B2C-A33C-D6BE-66AE-1C4447BD1520}"/>
              </a:ext>
            </a:extLst>
          </p:cNvPr>
          <p:cNvSpPr txBox="1"/>
          <p:nvPr/>
        </p:nvSpPr>
        <p:spPr>
          <a:xfrm>
            <a:off x="8046719" y="2239962"/>
            <a:ext cx="1745027"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n-lt"/>
                <a:ea typeface="+mn-ea"/>
                <a:cs typeface="+mn-cs"/>
                <a:sym typeface="Calibri"/>
              </a:rPr>
              <a:t>Definition</a:t>
            </a:r>
          </a:p>
        </p:txBody>
      </p:sp>
      <p:sp>
        <p:nvSpPr>
          <p:cNvPr id="9" name="TextBox 8">
            <a:extLst>
              <a:ext uri="{FF2B5EF4-FFF2-40B4-BE49-F238E27FC236}">
                <a16:creationId xmlns:a16="http://schemas.microsoft.com/office/drawing/2014/main" id="{E1FC1501-7217-5D3A-5522-CAEFAB691B32}"/>
              </a:ext>
            </a:extLst>
          </p:cNvPr>
          <p:cNvSpPr txBox="1"/>
          <p:nvPr/>
        </p:nvSpPr>
        <p:spPr>
          <a:xfrm>
            <a:off x="1406433" y="5031059"/>
            <a:ext cx="719106"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n-lt"/>
                <a:ea typeface="+mn-ea"/>
                <a:cs typeface="+mn-cs"/>
                <a:sym typeface="Calibri"/>
              </a:rPr>
              <a:t>Use</a:t>
            </a:r>
          </a:p>
        </p:txBody>
      </p:sp>
      <p:sp>
        <p:nvSpPr>
          <p:cNvPr id="10" name="Rectangle: Rounded Corners 9">
            <a:extLst>
              <a:ext uri="{FF2B5EF4-FFF2-40B4-BE49-F238E27FC236}">
                <a16:creationId xmlns:a16="http://schemas.microsoft.com/office/drawing/2014/main" id="{F601D17B-526A-791C-2FD9-C7A205E8D41D}"/>
              </a:ext>
            </a:extLst>
          </p:cNvPr>
          <p:cNvSpPr/>
          <p:nvPr/>
        </p:nvSpPr>
        <p:spPr>
          <a:xfrm>
            <a:off x="6331168" y="36179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app/Hooks/</a:t>
            </a:r>
            <a:r>
              <a:rPr lang="en-US" sz="2400" dirty="0" err="1">
                <a:solidFill>
                  <a:schemeClr val="tx1"/>
                </a:solidFill>
              </a:rPr>
              <a:t>useFirstRender.tsx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ACBC7F13-7D1B-43C9-3CA5-1EF867D818B9}"/>
              </a:ext>
            </a:extLst>
          </p:cNvPr>
          <p:cNvSpPr>
            <a:spLocks noGrp="1"/>
          </p:cNvSpPr>
          <p:nvPr>
            <p:ph type="sldNum" sz="quarter" idx="2"/>
          </p:nvPr>
        </p:nvSpPr>
        <p:spPr/>
        <p:txBody>
          <a:bodyPr/>
          <a:lstStyle/>
          <a:p>
            <a:fld id="{86CB4B4D-7CA3-9044-876B-883B54F8677D}" type="slidenum">
              <a:rPr lang="en-US" smtClean="0"/>
              <a:t>18</a:t>
            </a:fld>
            <a:endParaRPr lang="en-US"/>
          </a:p>
        </p:txBody>
      </p:sp>
    </p:spTree>
    <p:extLst>
      <p:ext uri="{BB962C8B-B14F-4D97-AF65-F5344CB8AC3E}">
        <p14:creationId xmlns:p14="http://schemas.microsoft.com/office/powerpoint/2010/main" val="391879518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1EF7-1B84-03D1-90CC-6485AA84406C}"/>
              </a:ext>
            </a:extLst>
          </p:cNvPr>
          <p:cNvSpPr>
            <a:spLocks noGrp="1"/>
          </p:cNvSpPr>
          <p:nvPr>
            <p:ph type="title"/>
          </p:nvPr>
        </p:nvSpPr>
        <p:spPr/>
        <p:txBody>
          <a:bodyPr/>
          <a:lstStyle/>
          <a:p>
            <a:r>
              <a:rPr lang="en-US" dirty="0"/>
              <a:t>A more substantial example: </a:t>
            </a:r>
            <a:r>
              <a:rPr lang="en-US" dirty="0" err="1"/>
              <a:t>useClock</a:t>
            </a:r>
            <a:endParaRPr lang="en-US" dirty="0"/>
          </a:p>
        </p:txBody>
      </p:sp>
      <p:sp>
        <p:nvSpPr>
          <p:cNvPr id="6" name="TextBox 5">
            <a:extLst>
              <a:ext uri="{FF2B5EF4-FFF2-40B4-BE49-F238E27FC236}">
                <a16:creationId xmlns:a16="http://schemas.microsoft.com/office/drawing/2014/main" id="{6109264F-2F69-5A98-F3B0-C669724E019D}"/>
              </a:ext>
            </a:extLst>
          </p:cNvPr>
          <p:cNvSpPr txBox="1"/>
          <p:nvPr/>
        </p:nvSpPr>
        <p:spPr>
          <a:xfrm>
            <a:off x="838200" y="1574304"/>
            <a:ext cx="9520646"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'../Classes/</a:t>
            </a:r>
            <a:r>
              <a:rPr lang="en-US" b="0" dirty="0" err="1">
                <a:solidFill>
                  <a:srgbClr val="A31515"/>
                </a:solidFill>
                <a:effectLst/>
                <a:latin typeface="Consolas" panose="020B0609020204030204" pitchFamily="49" charset="0"/>
              </a:rPr>
              <a:t>ClockWithListeners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useClock</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removeListener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B4BEF47A-CC7A-9CEA-6D07-AF49EF46FA84}"/>
              </a:ext>
            </a:extLst>
          </p:cNvPr>
          <p:cNvSpPr>
            <a:spLocks noGrp="1"/>
          </p:cNvSpPr>
          <p:nvPr>
            <p:ph type="sldNum" sz="quarter" idx="2"/>
          </p:nvPr>
        </p:nvSpPr>
        <p:spPr/>
        <p:txBody>
          <a:bodyPr/>
          <a:lstStyle/>
          <a:p>
            <a:fld id="{86CB4B4D-7CA3-9044-876B-883B54F8677D}" type="slidenum">
              <a:rPr lang="en-US" smtClean="0"/>
              <a:t>19</a:t>
            </a:fld>
            <a:endParaRPr lang="en-US"/>
          </a:p>
        </p:txBody>
      </p:sp>
    </p:spTree>
    <p:extLst>
      <p:ext uri="{BB962C8B-B14F-4D97-AF65-F5344CB8AC3E}">
        <p14:creationId xmlns:p14="http://schemas.microsoft.com/office/powerpoint/2010/main" val="375678171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lesson,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t>Be able to map the three core steps of a test (assemble, act, assess)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B649CAA7-60AD-03B2-54C1-62841D68AE3C}"/>
              </a:ext>
            </a:extLst>
          </p:cNvPr>
          <p:cNvSpPr>
            <a:spLocks noGrp="1"/>
          </p:cNvSpPr>
          <p:nvPr>
            <p:ph type="sldNum" sz="quarter" idx="2"/>
          </p:nvPr>
        </p:nvSpPr>
        <p:spPr/>
        <p:txBody>
          <a:bodyPr/>
          <a:lstStyle/>
          <a:p>
            <a:fld id="{86CB4B4D-7CA3-9044-876B-883B54F8677D}" type="slidenum">
              <a:rPr lang="en-US" smtClean="0"/>
              <a:t>2</a:t>
            </a:fld>
            <a:endParaRPr lang="en-US"/>
          </a:p>
        </p:txBody>
      </p:sp>
    </p:spTree>
    <p:extLst>
      <p:ext uri="{BB962C8B-B14F-4D97-AF65-F5344CB8AC3E}">
        <p14:creationId xmlns:p14="http://schemas.microsoft.com/office/powerpoint/2010/main" val="206049603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5F36-2BCE-424A-097C-E22D0214BD0F}"/>
              </a:ext>
            </a:extLst>
          </p:cNvPr>
          <p:cNvSpPr>
            <a:spLocks noGrp="1"/>
          </p:cNvSpPr>
          <p:nvPr>
            <p:ph type="title"/>
          </p:nvPr>
        </p:nvSpPr>
        <p:spPr/>
        <p:txBody>
          <a:bodyPr/>
          <a:lstStyle/>
          <a:p>
            <a:r>
              <a:rPr lang="en-US" dirty="0"/>
              <a:t>Using </a:t>
            </a:r>
            <a:r>
              <a:rPr lang="en-US" dirty="0" err="1"/>
              <a:t>useClock</a:t>
            </a:r>
            <a:endParaRPr lang="en-US" dirty="0"/>
          </a:p>
        </p:txBody>
      </p:sp>
      <p:sp>
        <p:nvSpPr>
          <p:cNvPr id="4" name="TextBox 3">
            <a:extLst>
              <a:ext uri="{FF2B5EF4-FFF2-40B4-BE49-F238E27FC236}">
                <a16:creationId xmlns:a16="http://schemas.microsoft.com/office/drawing/2014/main" id="{9C19FF8C-A42C-CC34-EA75-79137BA17575}"/>
              </a:ext>
            </a:extLst>
          </p:cNvPr>
          <p:cNvSpPr txBox="1"/>
          <p:nvPr/>
        </p:nvSpPr>
        <p:spPr>
          <a:xfrm>
            <a:off x="922021" y="1325563"/>
            <a:ext cx="8108768"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import</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useClock</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'../Hooks/</a:t>
            </a:r>
            <a:r>
              <a:rPr lang="en-US" sz="1400" b="0" dirty="0" err="1">
                <a:solidFill>
                  <a:srgbClr val="A31515"/>
                </a:solidFill>
                <a:effectLst/>
                <a:latin typeface="Consolas" panose="020B0609020204030204" pitchFamily="49" charset="0"/>
              </a:rPr>
              <a:t>useClock</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props</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key</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number</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boolean</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incrementLocalTime</a:t>
            </a:r>
            <a:r>
              <a:rPr lang="en-US" sz="1400" b="0" dirty="0">
                <a:solidFill>
                  <a:srgbClr val="000000"/>
                </a:solidFill>
                <a:effectLst/>
                <a:latin typeface="Consolas" panose="020B0609020204030204" pitchFamily="49" charset="0"/>
              </a:rPr>
              <a:t> =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const</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70C1"/>
                </a:solidFill>
                <a:effectLst/>
                <a:highlight>
                  <a:srgbClr val="FFFF00"/>
                </a:highlight>
                <a:latin typeface="Consolas" panose="020B0609020204030204" pitchFamily="49" charset="0"/>
              </a:rPr>
              <a:t>clock</a:t>
            </a:r>
            <a:r>
              <a:rPr lang="en-US" sz="1400" b="0" dirty="0">
                <a:solidFill>
                  <a:srgbClr val="000000"/>
                </a:solidFill>
                <a:effectLst/>
                <a:highlight>
                  <a:srgbClr val="FFFF00"/>
                </a:highlight>
                <a:latin typeface="Consolas" panose="020B0609020204030204" pitchFamily="49" charset="0"/>
              </a:rPr>
              <a:t> = </a:t>
            </a:r>
            <a:r>
              <a:rPr lang="en-US" sz="1400" b="0" dirty="0" err="1">
                <a:solidFill>
                  <a:srgbClr val="795E26"/>
                </a:solidFill>
                <a:effectLst/>
                <a:highlight>
                  <a:srgbClr val="FFFF00"/>
                </a:highlight>
                <a:latin typeface="Consolas" panose="020B0609020204030204" pitchFamily="49" charset="0"/>
              </a:rPr>
              <a:t>useClock</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795E26"/>
                </a:solidFill>
                <a:effectLst/>
                <a:highlight>
                  <a:srgbClr val="FFFF00"/>
                </a:highlight>
                <a:latin typeface="Consolas" panose="020B0609020204030204" pitchFamily="49" charset="0"/>
              </a:rPr>
              <a:t>incrementLocalTime</a:t>
            </a:r>
            <a:r>
              <a:rPr lang="en-US" sz="1400" b="0" dirty="0">
                <a:solidFill>
                  <a:srgbClr val="000000"/>
                </a:solidFill>
                <a:effectLst/>
                <a:highlight>
                  <a:srgbClr val="FFFF00"/>
                </a:highlight>
                <a:latin typeface="Consolas" panose="020B0609020204030204" pitchFamily="49" charset="0"/>
              </a:rPr>
              <a:t>)</a:t>
            </a:r>
          </a:p>
          <a:p>
            <a:br>
              <a:rPr lang="en-US" sz="1400" b="0" dirty="0">
                <a:solidFill>
                  <a:srgbClr val="000000"/>
                </a:solidFill>
                <a:effectLst/>
                <a:highlight>
                  <a:srgbClr val="FFFF00"/>
                </a:highlight>
                <a:latin typeface="Consolas" panose="020B0609020204030204" pitchFamily="49" charset="0"/>
              </a:rPr>
            </a:b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a:t>
            </a:r>
            <a:r>
              <a:rPr lang="en-US" sz="1400" b="0" dirty="0">
                <a:solidFill>
                  <a:srgbClr val="001080"/>
                </a:solidFill>
                <a:effectLst/>
                <a:latin typeface="Consolas" panose="020B0609020204030204" pitchFamily="49" charset="0"/>
              </a:rPr>
              <a:t>props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name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Time = </a:t>
            </a:r>
            <a:r>
              <a:rPr lang="en-US" sz="1400" b="0" dirty="0">
                <a:solidFill>
                  <a:srgbClr val="0000FF"/>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localTime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highlight>
                  <a:srgbClr val="FFFF00"/>
                </a:highlight>
                <a:latin typeface="Consolas" panose="020B0609020204030204" pitchFamily="49" charset="0"/>
              </a:rPr>
              <a:t>{</a:t>
            </a:r>
            <a:r>
              <a:rPr lang="en-US" sz="1400" b="0" dirty="0" err="1">
                <a:solidFill>
                  <a:srgbClr val="0070C1"/>
                </a:solidFill>
                <a:effectLst/>
                <a:highlight>
                  <a:srgbClr val="FFFF00"/>
                </a:highlight>
                <a:latin typeface="Consolas" panose="020B0609020204030204" pitchFamily="49" charset="0"/>
              </a:rPr>
              <a:t>clock</a:t>
            </a:r>
            <a:r>
              <a:rPr lang="en-US" sz="1400" b="0" dirty="0" err="1">
                <a:solidFill>
                  <a:srgbClr val="000000"/>
                </a:solidFill>
                <a:effectLst/>
                <a:highlight>
                  <a:srgbClr val="FFFF00"/>
                </a:highlight>
                <a:latin typeface="Consolas" panose="020B0609020204030204" pitchFamily="49" charset="0"/>
              </a:rPr>
              <a:t>.</a:t>
            </a:r>
            <a:r>
              <a:rPr lang="en-US" sz="1400" b="0" dirty="0" err="1">
                <a:solidFill>
                  <a:srgbClr val="001080"/>
                </a:solidFill>
                <a:effectLst/>
                <a:highlight>
                  <a:srgbClr val="FFFF00"/>
                </a:highlight>
                <a:latin typeface="Consolas" panose="020B0609020204030204" pitchFamily="49" charset="0"/>
              </a:rPr>
              <a:t>nListeners</a:t>
            </a:r>
            <a:r>
              <a:rPr lang="en-US" sz="1400" b="0" dirty="0">
                <a:solidFill>
                  <a:srgbClr val="0000FF"/>
                </a:solidFill>
                <a:effectLst/>
                <a:highlight>
                  <a:srgbClr val="FFFF00"/>
                </a:highlight>
                <a:latin typeface="Consolas" panose="020B0609020204030204" pitchFamily="49" charset="0"/>
              </a:rPr>
              <a:t>}</a:t>
            </a:r>
            <a:r>
              <a:rPr lang="en-US" sz="1400" b="0" dirty="0">
                <a:solidFill>
                  <a:srgbClr val="800000"/>
                </a:solidFill>
                <a:effectLst/>
                <a:highlight>
                  <a:srgbClr val="FFFF00"/>
                </a:highlight>
                <a:latin typeface="Consolas" panose="020B0609020204030204" pitchFamily="49" charset="0"/>
              </a:rPr>
              <a:t>&lt;/</a:t>
            </a:r>
            <a:r>
              <a:rPr lang="en-US" sz="1400" b="0" dirty="0">
                <a:solidFill>
                  <a:srgbClr val="267F99"/>
                </a:solidFill>
                <a:effectLst/>
                <a:latin typeface="Consolas" panose="020B0609020204030204" pitchFamily="49" charset="0"/>
              </a:rPr>
              <a:t>Box</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E161624F-6F64-7188-14CE-27F5868AF190}"/>
              </a:ext>
            </a:extLst>
          </p:cNvPr>
          <p:cNvSpPr>
            <a:spLocks noGrp="1"/>
          </p:cNvSpPr>
          <p:nvPr>
            <p:ph type="sldNum" sz="quarter" idx="2"/>
          </p:nvPr>
        </p:nvSpPr>
        <p:spPr/>
        <p:txBody>
          <a:bodyPr/>
          <a:lstStyle/>
          <a:p>
            <a:fld id="{86CB4B4D-7CA3-9044-876B-883B54F8677D}" type="slidenum">
              <a:rPr lang="en-US" smtClean="0"/>
              <a:t>20</a:t>
            </a:fld>
            <a:endParaRPr lang="en-US"/>
          </a:p>
        </p:txBody>
      </p:sp>
    </p:spTree>
    <p:extLst>
      <p:ext uri="{BB962C8B-B14F-4D97-AF65-F5344CB8AC3E}">
        <p14:creationId xmlns:p14="http://schemas.microsoft.com/office/powerpoint/2010/main" val="388686682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21</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57895647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itle 1"/>
          <p:cNvSpPr txBox="1">
            <a:spLocks noGrp="1"/>
          </p:cNvSpPr>
          <p:nvPr>
            <p:ph type="title"/>
          </p:nvPr>
        </p:nvSpPr>
        <p:spPr>
          <a:xfrm>
            <a:off x="838200" y="18255"/>
            <a:ext cx="10515600" cy="1325563"/>
          </a:xfrm>
          <a:prstGeom prst="rect">
            <a:avLst/>
          </a:prstGeom>
        </p:spPr>
        <p:txBody>
          <a:bodyPr/>
          <a:lstStyle/>
          <a:p>
            <a:r>
              <a:rPr lang="en-US" dirty="0"/>
              <a:t>Testing React components</a:t>
            </a:r>
            <a:endParaRPr dirty="0"/>
          </a:p>
        </p:txBody>
      </p:sp>
      <p:sp>
        <p:nvSpPr>
          <p:cNvPr id="371" name="Content Placeholder 2"/>
          <p:cNvSpPr txBox="1">
            <a:spLocks noGrp="1"/>
          </p:cNvSpPr>
          <p:nvPr>
            <p:ph type="body" idx="1"/>
          </p:nvPr>
        </p:nvSpPr>
        <p:spPr>
          <a:xfrm>
            <a:off x="838200" y="1500160"/>
            <a:ext cx="7887345" cy="4351338"/>
          </a:xfrm>
          <a:prstGeom prst="rect">
            <a:avLst/>
          </a:prstGeom>
        </p:spPr>
        <p:txBody>
          <a:bodyPr/>
          <a:lstStyle/>
          <a:p>
            <a:r>
              <a:rPr dirty="0"/>
              <a:t>Render components into a “virtual DOM”</a:t>
            </a:r>
          </a:p>
          <a:p>
            <a:pPr marL="685800" lvl="1" indent="-228600">
              <a:spcBef>
                <a:spcPts val="500"/>
              </a:spcBef>
              <a:defRPr sz="2400"/>
            </a:pPr>
            <a:r>
              <a:rPr dirty="0"/>
              <a:t>Just like browser would, but no browser</a:t>
            </a:r>
          </a:p>
          <a:p>
            <a:r>
              <a:rPr dirty="0"/>
              <a:t>Interact with components by “firing events” like a user would</a:t>
            </a:r>
          </a:p>
          <a:p>
            <a:pPr marL="685800" lvl="1" indent="-228600">
              <a:spcBef>
                <a:spcPts val="500"/>
              </a:spcBef>
              <a:defRPr sz="2400"/>
            </a:pPr>
            <a:r>
              <a:rPr dirty="0"/>
              <a:t>Click, enter text, etc. on DOM nodes, just like a user would in a browser</a:t>
            </a:r>
          </a:p>
          <a:p>
            <a:r>
              <a:rPr dirty="0"/>
              <a:t>Inspect components that are rendered</a:t>
            </a:r>
          </a:p>
          <a:p>
            <a:pPr marL="685800" lvl="1" indent="-228600">
              <a:spcBef>
                <a:spcPts val="500"/>
              </a:spcBef>
              <a:defRPr sz="2400"/>
            </a:pPr>
            <a:r>
              <a:rPr dirty="0"/>
              <a:t>Tests specify how to “find” a component in that virtual DOM</a:t>
            </a:r>
          </a:p>
        </p:txBody>
      </p:sp>
      <p:sp>
        <p:nvSpPr>
          <p:cNvPr id="37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23</a:t>
            </a:fld>
            <a:endParaRPr/>
          </a:p>
        </p:txBody>
      </p:sp>
      <p:pic>
        <p:nvPicPr>
          <p:cNvPr id="373" name="Picture 2" descr="Picture 2"/>
          <p:cNvPicPr>
            <a:picLocks noChangeAspect="1"/>
          </p:cNvPicPr>
          <p:nvPr/>
        </p:nvPicPr>
        <p:blipFill>
          <a:blip r:embed="rId3"/>
          <a:stretch>
            <a:fillRect/>
          </a:stretch>
        </p:blipFill>
        <p:spPr>
          <a:xfrm>
            <a:off x="9276522" y="2192129"/>
            <a:ext cx="2230784" cy="2230784"/>
          </a:xfrm>
          <a:prstGeom prst="rect">
            <a:avLst/>
          </a:prstGeom>
          <a:ln w="12700">
            <a:miter lim="400000"/>
          </a:ln>
        </p:spPr>
      </p:pic>
      <p:sp>
        <p:nvSpPr>
          <p:cNvPr id="374" name="TextBox 6"/>
          <p:cNvSpPr txBox="1"/>
          <p:nvPr/>
        </p:nvSpPr>
        <p:spPr>
          <a:xfrm>
            <a:off x="8587407" y="4705386"/>
            <a:ext cx="3604591" cy="1222089"/>
          </a:xfrm>
          <a:prstGeom prst="rect">
            <a:avLst/>
          </a:prstGeom>
          <a:solidFill>
            <a:srgbClr val="FBE5D6"/>
          </a:solidFill>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r>
              <a:t>“Testing Library”</a:t>
            </a:r>
            <a:endParaRPr>
              <a:solidFill>
                <a:srgbClr val="FFFFFF"/>
              </a:solidFill>
            </a:endParaRPr>
          </a:p>
          <a:p>
            <a:pPr algn="ctr"/>
            <a:r>
              <a:rPr u="sng">
                <a:solidFill>
                  <a:srgbClr val="0563C1"/>
                </a:solidFill>
                <a:uFill>
                  <a:solidFill>
                    <a:srgbClr val="0563C1"/>
                  </a:solidFill>
                </a:uFill>
                <a:hlinkClick r:id="rId4"/>
              </a:rPr>
              <a:t>https://testing-library.com</a:t>
            </a:r>
            <a:r>
              <a:t> </a:t>
            </a:r>
            <a:endParaRPr>
              <a:solidFill>
                <a:srgbClr val="FFFFFF"/>
              </a:solidFill>
            </a:endParaRPr>
          </a:p>
          <a:p>
            <a:pPr algn="ctr"/>
            <a:r>
              <a:t>Compatible with many UI libraries and many testing frameworks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itle 1"/>
          <p:cNvSpPr txBox="1">
            <a:spLocks noGrp="1"/>
          </p:cNvSpPr>
          <p:nvPr>
            <p:ph type="title"/>
          </p:nvPr>
        </p:nvSpPr>
        <p:spPr>
          <a:xfrm>
            <a:off x="838200" y="18255"/>
            <a:ext cx="10515600" cy="1325563"/>
          </a:xfrm>
          <a:prstGeom prst="rect">
            <a:avLst/>
          </a:prstGeom>
        </p:spPr>
        <p:txBody>
          <a:bodyPr/>
          <a:lstStyle/>
          <a:p>
            <a:r>
              <a:t>Write UI component tests just like any other test</a:t>
            </a:r>
          </a:p>
        </p:txBody>
      </p:sp>
      <p:sp>
        <p:nvSpPr>
          <p:cNvPr id="345" name="Content Placeholder 2"/>
          <p:cNvSpPr txBox="1">
            <a:spLocks noGrp="1"/>
          </p:cNvSpPr>
          <p:nvPr>
            <p:ph type="body" sz="quarter" idx="1"/>
          </p:nvPr>
        </p:nvSpPr>
        <p:spPr>
          <a:xfrm>
            <a:off x="838200" y="1500159"/>
            <a:ext cx="7887345" cy="527424"/>
          </a:xfrm>
          <a:prstGeom prst="rect">
            <a:avLst/>
          </a:prstGeom>
        </p:spPr>
        <p:txBody>
          <a:bodyPr/>
          <a:lstStyle>
            <a:lvl1pPr marL="0" indent="0">
              <a:buSzTx/>
              <a:buNone/>
              <a:defRPr i="1"/>
            </a:lvl1pPr>
          </a:lstStyle>
          <a:p>
            <a:r>
              <a:rPr dirty="0"/>
              <a:t>Follow the generic testing model from </a:t>
            </a:r>
            <a:r>
              <a:rPr lang="en-US" dirty="0"/>
              <a:t>Module</a:t>
            </a:r>
            <a:r>
              <a:rPr dirty="0"/>
              <a:t> 2:</a:t>
            </a:r>
          </a:p>
        </p:txBody>
      </p:sp>
      <p:sp>
        <p:nvSpPr>
          <p:cNvPr id="346"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24</a:t>
            </a:fld>
            <a:endParaRPr/>
          </a:p>
        </p:txBody>
      </p:sp>
      <p:grpSp>
        <p:nvGrpSpPr>
          <p:cNvPr id="349" name="Content Placeholder 2"/>
          <p:cNvGrpSpPr/>
          <p:nvPr/>
        </p:nvGrpSpPr>
        <p:grpSpPr>
          <a:xfrm>
            <a:off x="858079" y="2023621"/>
            <a:ext cx="7887345" cy="3992867"/>
            <a:chOff x="0" y="0"/>
            <a:chExt cx="7887344" cy="3992865"/>
          </a:xfrm>
        </p:grpSpPr>
        <p:sp>
          <p:nvSpPr>
            <p:cNvPr id="347" name="Rectangle"/>
            <p:cNvSpPr/>
            <p:nvPr/>
          </p:nvSpPr>
          <p:spPr>
            <a:xfrm>
              <a:off x="0" y="0"/>
              <a:ext cx="7887345" cy="3992866"/>
            </a:xfrm>
            <a:prstGeom prst="rect">
              <a:avLst/>
            </a:prstGeom>
            <a:noFill/>
            <a:ln w="28575" cap="flat">
              <a:solidFill>
                <a:schemeClr val="accent1"/>
              </a:solidFill>
              <a:prstDash val="solid"/>
              <a:round/>
            </a:ln>
            <a:effectLst/>
          </p:spPr>
          <p:txBody>
            <a:bodyPr wrap="square" lIns="45719" tIns="45719" rIns="45719" bIns="45719" numCol="1" anchor="t">
              <a:noAutofit/>
            </a:bodyPr>
            <a:lstStyle/>
            <a:p>
              <a:pPr>
                <a:lnSpc>
                  <a:spcPct val="90000"/>
                </a:lnSpc>
                <a:spcBef>
                  <a:spcPts val="500"/>
                </a:spcBef>
                <a:defRPr sz="2400"/>
              </a:pPr>
              <a:endParaRPr/>
            </a:p>
          </p:txBody>
        </p:sp>
        <p:sp>
          <p:nvSpPr>
            <p:cNvPr id="348" name="Construct the situation:…"/>
            <p:cNvSpPr txBox="1"/>
            <p:nvPr/>
          </p:nvSpPr>
          <p:spPr>
            <a:xfrm>
              <a:off x="60007" y="14287"/>
              <a:ext cx="7767331" cy="39642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rmAutofit/>
            </a:bodyPr>
            <a:lstStyle/>
            <a:p>
              <a:pPr marL="228600" indent="-228600">
                <a:lnSpc>
                  <a:spcPct val="90000"/>
                </a:lnSpc>
                <a:spcBef>
                  <a:spcPts val="1000"/>
                </a:spcBef>
                <a:buSzPct val="100000"/>
                <a:buFont typeface="Arial"/>
                <a:buChar char="•"/>
                <a:defRPr sz="2800"/>
              </a:pPr>
              <a:r>
                <a:rPr lang="en-US" dirty="0"/>
                <a:t>Assemble </a:t>
              </a:r>
              <a:r>
                <a:rPr dirty="0"/>
                <a:t>the situation:</a:t>
              </a:r>
            </a:p>
            <a:p>
              <a:pPr marL="685800" lvl="1" indent="-228600">
                <a:lnSpc>
                  <a:spcPct val="90000"/>
                </a:lnSpc>
                <a:spcBef>
                  <a:spcPts val="500"/>
                </a:spcBef>
                <a:buSzPct val="100000"/>
                <a:buFont typeface="Arial"/>
                <a:buChar char="•"/>
                <a:defRPr sz="2400"/>
              </a:pPr>
              <a:r>
                <a:rPr dirty="0"/>
                <a:t>Set up </a:t>
              </a:r>
              <a:r>
                <a:rPr lang="en-US" dirty="0"/>
                <a:t>system under test (SUT)</a:t>
              </a:r>
              <a:r>
                <a:rPr dirty="0"/>
                <a:t> to get the state ready</a:t>
              </a:r>
            </a:p>
            <a:p>
              <a:pPr marL="685800" lvl="1" indent="-228600">
                <a:lnSpc>
                  <a:spcPct val="90000"/>
                </a:lnSpc>
                <a:spcBef>
                  <a:spcPts val="500"/>
                </a:spcBef>
                <a:buSzPct val="100000"/>
                <a:buFont typeface="Arial"/>
                <a:buChar char="•"/>
                <a:defRPr sz="2400"/>
              </a:pPr>
              <a:r>
                <a:rPr dirty="0"/>
                <a:t>[Optional: Prepare collaborators]</a:t>
              </a:r>
            </a:p>
            <a:p>
              <a:pPr marL="228600" indent="-228600">
                <a:lnSpc>
                  <a:spcPct val="90000"/>
                </a:lnSpc>
                <a:spcBef>
                  <a:spcPts val="1000"/>
                </a:spcBef>
                <a:buSzPct val="100000"/>
                <a:buFont typeface="Arial"/>
                <a:buChar char="•"/>
                <a:defRPr sz="2800"/>
              </a:pPr>
              <a:r>
                <a:rPr lang="en-US" dirty="0"/>
                <a:t>Act - </a:t>
              </a:r>
              <a:r>
                <a:rPr dirty="0"/>
                <a:t>Apply the operation inputs.</a:t>
              </a:r>
            </a:p>
            <a:p>
              <a:pPr marL="228600" indent="-228600">
                <a:lnSpc>
                  <a:spcPct val="90000"/>
                </a:lnSpc>
                <a:spcBef>
                  <a:spcPts val="1000"/>
                </a:spcBef>
                <a:buSzPct val="100000"/>
                <a:buFont typeface="Arial"/>
                <a:buChar char="•"/>
                <a:defRPr sz="2800"/>
              </a:pPr>
              <a:r>
                <a:rPr lang="en-US" dirty="0"/>
                <a:t>Assess - </a:t>
              </a:r>
              <a:r>
                <a:rPr dirty="0"/>
                <a:t>Check the outputs, verify the state change, handle the behavior</a:t>
              </a:r>
            </a:p>
          </p:txBody>
        </p:sp>
      </p:grpSp>
      <p:grpSp>
        <p:nvGrpSpPr>
          <p:cNvPr id="352" name="TextBox 6"/>
          <p:cNvGrpSpPr/>
          <p:nvPr/>
        </p:nvGrpSpPr>
        <p:grpSpPr>
          <a:xfrm>
            <a:off x="8919828" y="1847234"/>
            <a:ext cx="2528935" cy="977920"/>
            <a:chOff x="0" y="0"/>
            <a:chExt cx="2528934" cy="977918"/>
          </a:xfrm>
        </p:grpSpPr>
        <p:sp>
          <p:nvSpPr>
            <p:cNvPr id="350" name="Rectangle"/>
            <p:cNvSpPr/>
            <p:nvPr/>
          </p:nvSpPr>
          <p:spPr>
            <a:xfrm>
              <a:off x="0" y="121628"/>
              <a:ext cx="2528935" cy="734663"/>
            </a:xfrm>
            <a:prstGeom prst="rect">
              <a:avLst/>
            </a:prstGeom>
            <a:solidFill>
              <a:srgbClr val="FBE5D6"/>
            </a:solidFill>
            <a:ln w="12700" cap="flat">
              <a:solidFill>
                <a:srgbClr val="0070C0"/>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351" name="1: Render component into a testing DOM tree"/>
            <p:cNvSpPr txBox="1"/>
            <p:nvPr/>
          </p:nvSpPr>
          <p:spPr>
            <a:xfrm>
              <a:off x="55511" y="-1"/>
              <a:ext cx="2417912" cy="97792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p>
              <a:r>
                <a:t>1: Render component into a testing DOM tree</a:t>
              </a:r>
            </a:p>
          </p:txBody>
        </p:sp>
      </p:grpSp>
      <p:grpSp>
        <p:nvGrpSpPr>
          <p:cNvPr id="355" name="TextBox 7"/>
          <p:cNvGrpSpPr/>
          <p:nvPr/>
        </p:nvGrpSpPr>
        <p:grpSpPr>
          <a:xfrm>
            <a:off x="8965096" y="3240154"/>
            <a:ext cx="2372140" cy="689114"/>
            <a:chOff x="0" y="0"/>
            <a:chExt cx="2372139" cy="689112"/>
          </a:xfrm>
        </p:grpSpPr>
        <p:sp>
          <p:nvSpPr>
            <p:cNvPr id="353" name="Rectangle"/>
            <p:cNvSpPr/>
            <p:nvPr/>
          </p:nvSpPr>
          <p:spPr>
            <a:xfrm>
              <a:off x="-1" y="0"/>
              <a:ext cx="2372141" cy="689113"/>
            </a:xfrm>
            <a:prstGeom prst="rect">
              <a:avLst/>
            </a:prstGeom>
            <a:solidFill>
              <a:srgbClr val="FBE5D6"/>
            </a:solidFill>
            <a:ln w="12700" cap="flat">
              <a:solidFill>
                <a:srgbClr val="0070C0"/>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354" name="2: Interact with the rendered component"/>
            <p:cNvSpPr txBox="1"/>
            <p:nvPr/>
          </p:nvSpPr>
          <p:spPr>
            <a:xfrm>
              <a:off x="52069" y="31962"/>
              <a:ext cx="2268001" cy="6251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r>
                <a:t>2: Interact with the rendered component</a:t>
              </a:r>
            </a:p>
          </p:txBody>
        </p:sp>
      </p:grpSp>
      <p:grpSp>
        <p:nvGrpSpPr>
          <p:cNvPr id="358" name="TextBox 8"/>
          <p:cNvGrpSpPr/>
          <p:nvPr/>
        </p:nvGrpSpPr>
        <p:grpSpPr>
          <a:xfrm>
            <a:off x="8971722" y="4134677"/>
            <a:ext cx="2372140" cy="689114"/>
            <a:chOff x="0" y="0"/>
            <a:chExt cx="2372139" cy="689112"/>
          </a:xfrm>
        </p:grpSpPr>
        <p:sp>
          <p:nvSpPr>
            <p:cNvPr id="356" name="Rectangle"/>
            <p:cNvSpPr/>
            <p:nvPr/>
          </p:nvSpPr>
          <p:spPr>
            <a:xfrm>
              <a:off x="-1" y="0"/>
              <a:ext cx="2372141" cy="689113"/>
            </a:xfrm>
            <a:prstGeom prst="rect">
              <a:avLst/>
            </a:prstGeom>
            <a:solidFill>
              <a:srgbClr val="FBE5D6"/>
            </a:solidFill>
            <a:ln w="12700" cap="flat">
              <a:solidFill>
                <a:srgbClr val="0070C0"/>
              </a:solidFill>
              <a:prstDash val="solid"/>
              <a:miter lim="800000"/>
            </a:ln>
            <a:effectLst/>
          </p:spPr>
          <p:txBody>
            <a:bodyPr wrap="square" lIns="45719" tIns="45719" rIns="45719" bIns="45719" numCol="1" anchor="ctr">
              <a:noAutofit/>
            </a:bodyPr>
            <a:lstStyle/>
            <a:p>
              <a:pPr>
                <a:defRPr>
                  <a:solidFill>
                    <a:srgbClr val="FFFFFF"/>
                  </a:solidFill>
                </a:defRPr>
              </a:pPr>
              <a:endParaRPr/>
            </a:p>
          </p:txBody>
        </p:sp>
        <p:sp>
          <p:nvSpPr>
            <p:cNvPr id="357" name="3: Check the rendered result"/>
            <p:cNvSpPr txBox="1"/>
            <p:nvPr/>
          </p:nvSpPr>
          <p:spPr>
            <a:xfrm>
              <a:off x="52069" y="31962"/>
              <a:ext cx="2268001" cy="6251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r>
                <a:t>3: Check the rendered result</a:t>
              </a:r>
            </a:p>
          </p:txBody>
        </p:sp>
      </p:grpSp>
      <p:sp>
        <p:nvSpPr>
          <p:cNvPr id="359" name="Straight Arrow Connector 10"/>
          <p:cNvSpPr/>
          <p:nvPr/>
        </p:nvSpPr>
        <p:spPr>
          <a:xfrm flipH="1" flipV="1">
            <a:off x="4744277" y="2266121"/>
            <a:ext cx="4214193" cy="1"/>
          </a:xfrm>
          <a:prstGeom prst="line">
            <a:avLst/>
          </a:prstGeom>
          <a:ln w="28575">
            <a:solidFill>
              <a:srgbClr val="000000"/>
            </a:solidFill>
            <a:miter/>
          </a:ln>
        </p:spPr>
        <p:txBody>
          <a:bodyPr lIns="45719" rIns="45719"/>
          <a:lstStyle/>
          <a:p>
            <a:endParaRPr/>
          </a:p>
        </p:txBody>
      </p:sp>
      <p:sp>
        <p:nvSpPr>
          <p:cNvPr id="360" name="Straight Arrow Connector 13"/>
          <p:cNvSpPr/>
          <p:nvPr/>
        </p:nvSpPr>
        <p:spPr>
          <a:xfrm flipH="1">
            <a:off x="5976729" y="3584711"/>
            <a:ext cx="2988367" cy="0"/>
          </a:xfrm>
          <a:prstGeom prst="line">
            <a:avLst/>
          </a:prstGeom>
          <a:ln w="28575">
            <a:solidFill>
              <a:srgbClr val="000000"/>
            </a:solidFill>
            <a:miter/>
          </a:ln>
        </p:spPr>
        <p:txBody>
          <a:bodyPr lIns="45719" rIns="45719"/>
          <a:lstStyle/>
          <a:p>
            <a:endParaRPr/>
          </a:p>
        </p:txBody>
      </p:sp>
      <p:sp>
        <p:nvSpPr>
          <p:cNvPr id="361" name="Straight Arrow Connector 15"/>
          <p:cNvSpPr/>
          <p:nvPr/>
        </p:nvSpPr>
        <p:spPr>
          <a:xfrm flipH="1" flipV="1">
            <a:off x="4764156" y="4459356"/>
            <a:ext cx="4214193" cy="1"/>
          </a:xfrm>
          <a:prstGeom prst="line">
            <a:avLst/>
          </a:prstGeom>
          <a:ln w="28575">
            <a:solidFill>
              <a:srgbClr val="000000"/>
            </a:solidFill>
            <a:miter/>
          </a:ln>
        </p:spPr>
        <p:txBody>
          <a:bodyPr lIns="45719" rIns="45719"/>
          <a:lstStyle/>
          <a:p>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itle 1"/>
          <p:cNvSpPr txBox="1">
            <a:spLocks noGrp="1"/>
          </p:cNvSpPr>
          <p:nvPr>
            <p:ph type="title"/>
          </p:nvPr>
        </p:nvSpPr>
        <p:spPr>
          <a:xfrm>
            <a:off x="838200" y="18255"/>
            <a:ext cx="10515600" cy="1325563"/>
          </a:xfrm>
          <a:prstGeom prst="rect">
            <a:avLst/>
          </a:prstGeom>
        </p:spPr>
        <p:txBody>
          <a:bodyPr/>
          <a:lstStyle/>
          <a:p>
            <a:r>
              <a:t>Rendering Components in Virtual DOM</a:t>
            </a:r>
          </a:p>
        </p:txBody>
      </p:sp>
      <p:sp>
        <p:nvSpPr>
          <p:cNvPr id="377" name="Content Placeholder 2"/>
          <p:cNvSpPr txBox="1">
            <a:spLocks noGrp="1"/>
          </p:cNvSpPr>
          <p:nvPr>
            <p:ph type="body" sz="half" idx="1"/>
          </p:nvPr>
        </p:nvSpPr>
        <p:spPr>
          <a:xfrm>
            <a:off x="838200" y="3233530"/>
            <a:ext cx="7887345" cy="2617968"/>
          </a:xfrm>
          <a:prstGeom prst="rect">
            <a:avLst/>
          </a:prstGeom>
        </p:spPr>
        <p:txBody>
          <a:bodyPr/>
          <a:lstStyle/>
          <a:p>
            <a:pPr>
              <a:lnSpc>
                <a:spcPct val="81000"/>
              </a:lnSpc>
            </a:pPr>
            <a:r>
              <a:rPr dirty="0"/>
              <a:t>The </a:t>
            </a:r>
            <a:r>
              <a:rPr i="1" dirty="0"/>
              <a:t>render </a:t>
            </a:r>
            <a:r>
              <a:rPr dirty="0"/>
              <a:t>function prepares our component for testing:</a:t>
            </a:r>
          </a:p>
          <a:p>
            <a:pPr marL="685800" lvl="1" indent="-228600">
              <a:lnSpc>
                <a:spcPct val="81000"/>
              </a:lnSpc>
              <a:spcBef>
                <a:spcPts val="500"/>
              </a:spcBef>
              <a:defRPr sz="2400"/>
            </a:pPr>
            <a:r>
              <a:rPr dirty="0"/>
              <a:t>Creates a virtual DOM</a:t>
            </a:r>
          </a:p>
          <a:p>
            <a:pPr marL="685800" lvl="1" indent="-228600">
              <a:lnSpc>
                <a:spcPct val="81000"/>
              </a:lnSpc>
              <a:spcBef>
                <a:spcPts val="500"/>
              </a:spcBef>
              <a:defRPr sz="2400"/>
            </a:pPr>
            <a:r>
              <a:rPr dirty="0"/>
              <a:t>Instantiates our component, mounts it in DOM</a:t>
            </a:r>
          </a:p>
          <a:p>
            <a:pPr marL="685800" lvl="1" indent="-228600">
              <a:lnSpc>
                <a:spcPct val="81000"/>
              </a:lnSpc>
              <a:spcBef>
                <a:spcPts val="500"/>
              </a:spcBef>
              <a:defRPr sz="2400"/>
            </a:pPr>
            <a:r>
              <a:rPr dirty="0"/>
              <a:t>Mocks all behavior of the core of React</a:t>
            </a:r>
          </a:p>
          <a:p>
            <a:pPr marL="685800" lvl="1" indent="-228600">
              <a:lnSpc>
                <a:spcPct val="81000"/>
              </a:lnSpc>
              <a:spcBef>
                <a:spcPts val="500"/>
              </a:spcBef>
              <a:defRPr sz="2400"/>
            </a:pPr>
            <a:r>
              <a:rPr dirty="0"/>
              <a:t>Allows us to inspect the rendered result in the screen import</a:t>
            </a:r>
          </a:p>
        </p:txBody>
      </p:sp>
      <p:sp>
        <p:nvSpPr>
          <p:cNvPr id="37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25</a:t>
            </a:fld>
            <a:endParaRPr/>
          </a:p>
        </p:txBody>
      </p:sp>
      <p:sp>
        <p:nvSpPr>
          <p:cNvPr id="379" name="TextBox 8"/>
          <p:cNvSpPr txBox="1"/>
          <p:nvPr/>
        </p:nvSpPr>
        <p:spPr>
          <a:xfrm>
            <a:off x="2763079" y="1520648"/>
            <a:ext cx="6665842" cy="1704341"/>
          </a:xfrm>
          <a:prstGeom prst="rect">
            <a:avLst/>
          </a:prstGeom>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500">
                <a:solidFill>
                  <a:srgbClr val="458383"/>
                </a:solidFill>
                <a:latin typeface="Courier"/>
                <a:ea typeface="Courier"/>
                <a:cs typeface="Courier"/>
                <a:sym typeface="Courier"/>
              </a:defRPr>
            </a:pPr>
            <a:r>
              <a:rPr dirty="0">
                <a:solidFill>
                  <a:srgbClr val="011480"/>
                </a:solidFill>
              </a:rPr>
              <a:t>let </a:t>
            </a:r>
            <a:r>
              <a:rPr dirty="0" err="1"/>
              <a:t>deleteCalled</a:t>
            </a:r>
            <a:r>
              <a:rPr dirty="0"/>
              <a:t> </a:t>
            </a:r>
            <a:r>
              <a:rPr dirty="0">
                <a:solidFill>
                  <a:srgbClr val="272727"/>
                </a:solidFill>
              </a:rPr>
              <a:t>= </a:t>
            </a:r>
            <a:r>
              <a:rPr dirty="0">
                <a:solidFill>
                  <a:srgbClr val="011480"/>
                </a:solidFill>
              </a:rPr>
              <a:t>false</a:t>
            </a:r>
            <a:r>
              <a:rPr dirty="0">
                <a:solidFill>
                  <a:srgbClr val="272727"/>
                </a:solidFill>
              </a:rPr>
              <a:t>;</a:t>
            </a:r>
          </a:p>
          <a:p>
            <a:pPr defTabSz="457200">
              <a:defRPr sz="1500" i="1">
                <a:solidFill>
                  <a:srgbClr val="272727"/>
                </a:solidFill>
                <a:latin typeface="Courier"/>
                <a:ea typeface="Courier"/>
                <a:cs typeface="Courier"/>
                <a:sym typeface="Courier"/>
              </a:defRPr>
            </a:pPr>
            <a:r>
              <a:rPr dirty="0" err="1"/>
              <a:t>beforeEach</a:t>
            </a:r>
            <a:r>
              <a:rPr i="0" dirty="0"/>
              <a:t>(() =&gt; {</a:t>
            </a:r>
          </a:p>
          <a:p>
            <a:pPr defTabSz="457200">
              <a:defRPr sz="1500">
                <a:solidFill>
                  <a:srgbClr val="458383"/>
                </a:solidFill>
                <a:latin typeface="Courier"/>
                <a:ea typeface="Courier"/>
                <a:cs typeface="Courier"/>
                <a:sym typeface="Courier"/>
              </a:defRPr>
            </a:pPr>
            <a:r>
              <a:rPr dirty="0">
                <a:solidFill>
                  <a:srgbClr val="272727"/>
                </a:solidFill>
              </a:rPr>
              <a:t>  </a:t>
            </a:r>
            <a:r>
              <a:rPr dirty="0" err="1"/>
              <a:t>deleteCalled</a:t>
            </a:r>
            <a:r>
              <a:rPr dirty="0"/>
              <a:t> </a:t>
            </a:r>
            <a:r>
              <a:rPr dirty="0">
                <a:solidFill>
                  <a:srgbClr val="272727"/>
                </a:solidFill>
              </a:rPr>
              <a:t>= </a:t>
            </a:r>
            <a:r>
              <a:rPr dirty="0">
                <a:solidFill>
                  <a:srgbClr val="011480"/>
                </a:solidFill>
              </a:rPr>
              <a:t>false</a:t>
            </a:r>
            <a:r>
              <a:rPr dirty="0">
                <a:solidFill>
                  <a:srgbClr val="272727"/>
                </a:solidFill>
              </a:rPr>
              <a:t>;</a:t>
            </a:r>
          </a:p>
          <a:p>
            <a:pPr defTabSz="457200">
              <a:defRPr sz="1500" i="1">
                <a:solidFill>
                  <a:srgbClr val="272727"/>
                </a:solidFill>
                <a:latin typeface="Courier"/>
                <a:ea typeface="Courier"/>
                <a:cs typeface="Courier"/>
                <a:sym typeface="Courier"/>
              </a:defRPr>
            </a:pPr>
            <a:r>
              <a:rPr i="0" dirty="0"/>
              <a:t>  </a:t>
            </a:r>
            <a:r>
              <a:rPr dirty="0"/>
              <a:t>render</a:t>
            </a:r>
            <a:r>
              <a:rPr i="0" dirty="0"/>
              <a:t>(</a:t>
            </a:r>
          </a:p>
          <a:p>
            <a:pPr defTabSz="457200">
              <a:defRPr sz="1500">
                <a:solidFill>
                  <a:srgbClr val="011480"/>
                </a:solidFill>
                <a:latin typeface="Courier"/>
                <a:ea typeface="Courier"/>
                <a:cs typeface="Courier"/>
                <a:sym typeface="Courier"/>
              </a:defRPr>
            </a:pPr>
            <a:r>
              <a:rPr dirty="0">
                <a:solidFill>
                  <a:srgbClr val="272727"/>
                </a:solidFill>
              </a:rPr>
              <a:t>    &lt;</a:t>
            </a:r>
            <a:r>
              <a:rPr dirty="0" err="1"/>
              <a:t>PersonalizedLikableDeletableHello</a:t>
            </a:r>
            <a:r>
              <a:rPr dirty="0"/>
              <a:t> </a:t>
            </a:r>
            <a:r>
              <a:rPr dirty="0">
                <a:solidFill>
                  <a:srgbClr val="0073E6"/>
                </a:solidFill>
              </a:rPr>
              <a:t>name</a:t>
            </a:r>
            <a:r>
              <a:rPr dirty="0">
                <a:solidFill>
                  <a:srgbClr val="00733B"/>
                </a:solidFill>
              </a:rPr>
              <a:t>="Ripley"</a:t>
            </a:r>
          </a:p>
          <a:p>
            <a:pPr defTabSz="457200">
              <a:defRPr sz="1500">
                <a:solidFill>
                  <a:srgbClr val="272727"/>
                </a:solidFill>
                <a:latin typeface="Courier"/>
                <a:ea typeface="Courier"/>
                <a:cs typeface="Courier"/>
                <a:sym typeface="Courier"/>
              </a:defRPr>
            </a:pPr>
            <a:r>
              <a:rPr dirty="0">
                <a:solidFill>
                  <a:srgbClr val="00733B"/>
                </a:solidFill>
              </a:rPr>
              <a:t>      </a:t>
            </a:r>
            <a:r>
              <a:rPr dirty="0" err="1">
                <a:solidFill>
                  <a:srgbClr val="0073E6"/>
                </a:solidFill>
              </a:rPr>
              <a:t>onDelete</a:t>
            </a:r>
            <a:r>
              <a:rPr dirty="0">
                <a:solidFill>
                  <a:srgbClr val="00733B"/>
                </a:solidFill>
              </a:rPr>
              <a:t>=</a:t>
            </a:r>
            <a:r>
              <a:rPr dirty="0"/>
              <a:t>{() =&gt; { </a:t>
            </a:r>
            <a:r>
              <a:rPr dirty="0" err="1"/>
              <a:t>deleteCalled</a:t>
            </a:r>
            <a:r>
              <a:rPr dirty="0"/>
              <a:t> = </a:t>
            </a:r>
            <a:r>
              <a:rPr dirty="0">
                <a:solidFill>
                  <a:srgbClr val="011480"/>
                </a:solidFill>
              </a:rPr>
              <a:t>true</a:t>
            </a:r>
            <a:r>
              <a:rPr dirty="0"/>
              <a:t>; }} /&gt; );</a:t>
            </a:r>
          </a:p>
          <a:p>
            <a:pPr defTabSz="457200">
              <a:defRPr sz="1500">
                <a:solidFill>
                  <a:srgbClr val="272727"/>
                </a:solidFill>
                <a:latin typeface="Courier"/>
                <a:ea typeface="Courier"/>
                <a:cs typeface="Courier"/>
                <a:sym typeface="Courier"/>
              </a:defRPr>
            </a:pPr>
            <a:r>
              <a:rPr dirty="0"/>
              <a:t>});</a:t>
            </a:r>
          </a:p>
        </p:txBody>
      </p:sp>
      <p:sp>
        <p:nvSpPr>
          <p:cNvPr id="380" name="TextBox 9"/>
          <p:cNvSpPr txBox="1"/>
          <p:nvPr/>
        </p:nvSpPr>
        <p:spPr>
          <a:xfrm>
            <a:off x="3345510" y="6228522"/>
            <a:ext cx="6092836"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u="sng">
                <a:solidFill>
                  <a:srgbClr val="0563C1"/>
                </a:solidFill>
                <a:uFill>
                  <a:solidFill>
                    <a:srgbClr val="0563C1"/>
                  </a:solidFill>
                </a:uFill>
                <a:hlinkClick r:id="rId3"/>
              </a:defRPr>
            </a:lvl1pPr>
          </a:lstStyle>
          <a:p>
            <a:pPr>
              <a:defRPr u="none">
                <a:solidFill>
                  <a:srgbClr val="000000"/>
                </a:solidFill>
                <a:uFillTx/>
              </a:defRPr>
            </a:pPr>
            <a:r>
              <a:rPr u="sng">
                <a:solidFill>
                  <a:srgbClr val="0563C1"/>
                </a:solidFill>
                <a:uFill>
                  <a:solidFill>
                    <a:srgbClr val="0563C1"/>
                  </a:solidFill>
                </a:uFill>
                <a:hlinkClick r:id="rId3"/>
              </a:rPr>
              <a:t>https://testing-library.com/docs/react-testing-library/api#render</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Title 1"/>
          <p:cNvSpPr txBox="1">
            <a:spLocks noGrp="1"/>
          </p:cNvSpPr>
          <p:nvPr>
            <p:ph type="title"/>
          </p:nvPr>
        </p:nvSpPr>
        <p:spPr>
          <a:xfrm>
            <a:off x="838200" y="18255"/>
            <a:ext cx="10515600" cy="1325563"/>
          </a:xfrm>
          <a:prstGeom prst="rect">
            <a:avLst/>
          </a:prstGeom>
        </p:spPr>
        <p:txBody>
          <a:bodyPr/>
          <a:lstStyle/>
          <a:p>
            <a:r>
              <a:t>Inspecting Rendered Components: By Text</a:t>
            </a:r>
          </a:p>
        </p:txBody>
      </p:sp>
      <p:sp>
        <p:nvSpPr>
          <p:cNvPr id="385" name="Content Placeholder 2"/>
          <p:cNvSpPr txBox="1">
            <a:spLocks noGrp="1"/>
          </p:cNvSpPr>
          <p:nvPr>
            <p:ph type="body" sz="quarter" idx="1"/>
          </p:nvPr>
        </p:nvSpPr>
        <p:spPr>
          <a:xfrm>
            <a:off x="1020222" y="5629269"/>
            <a:ext cx="10151555" cy="1058110"/>
          </a:xfrm>
          <a:prstGeom prst="rect">
            <a:avLst/>
          </a:prstGeom>
        </p:spPr>
        <p:txBody>
          <a:bodyPr/>
          <a:lstStyle>
            <a:lvl1pPr marL="0" indent="0">
              <a:buSzTx/>
              <a:buNone/>
            </a:lvl1pPr>
          </a:lstStyle>
          <a:p>
            <a:r>
              <a:t>First approach to inspect rendered components: match by text</a:t>
            </a:r>
          </a:p>
        </p:txBody>
      </p:sp>
      <p:sp>
        <p:nvSpPr>
          <p:cNvPr id="386"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26</a:t>
            </a:fld>
            <a:endParaRPr/>
          </a:p>
        </p:txBody>
      </p:sp>
      <p:sp>
        <p:nvSpPr>
          <p:cNvPr id="387" name="TextBox 8"/>
          <p:cNvSpPr txBox="1"/>
          <p:nvPr/>
        </p:nvSpPr>
        <p:spPr>
          <a:xfrm>
            <a:off x="947530" y="3970627"/>
            <a:ext cx="10296940" cy="1221741"/>
          </a:xfrm>
          <a:prstGeom prst="rect">
            <a:avLst/>
          </a:prstGeom>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a:solidFill>
                  <a:srgbClr val="00733B"/>
                </a:solidFill>
                <a:latin typeface="Courier"/>
                <a:ea typeface="Courier"/>
                <a:cs typeface="Courier"/>
                <a:sym typeface="Courier"/>
              </a:defRPr>
            </a:pPr>
            <a:r>
              <a:rPr i="1" dirty="0">
                <a:solidFill>
                  <a:srgbClr val="272727"/>
                </a:solidFill>
              </a:rPr>
              <a:t>test</a:t>
            </a:r>
            <a:r>
              <a:rPr dirty="0">
                <a:solidFill>
                  <a:srgbClr val="272727"/>
                </a:solidFill>
              </a:rPr>
              <a:t>(</a:t>
            </a:r>
            <a:r>
              <a:rPr dirty="0"/>
              <a:t>"It renders the greeting"</a:t>
            </a:r>
            <a:r>
              <a:rPr dirty="0">
                <a:solidFill>
                  <a:srgbClr val="272727"/>
                </a:solidFill>
              </a:rPr>
              <a:t>, ()=&gt;{</a:t>
            </a:r>
          </a:p>
          <a:p>
            <a:pPr defTabSz="457200">
              <a:defRPr>
                <a:solidFill>
                  <a:srgbClr val="0432FF"/>
                </a:solidFill>
                <a:latin typeface="Courier"/>
                <a:ea typeface="Courier"/>
                <a:cs typeface="Courier"/>
                <a:sym typeface="Courier"/>
              </a:defRPr>
            </a:pPr>
            <a:r>
              <a:rPr dirty="0">
                <a:solidFill>
                  <a:srgbClr val="272727"/>
                </a:solidFill>
              </a:rPr>
              <a:t>  </a:t>
            </a:r>
            <a:r>
              <a:rPr dirty="0">
                <a:solidFill>
                  <a:srgbClr val="011480"/>
                </a:solidFill>
              </a:rPr>
              <a:t>const </a:t>
            </a:r>
            <a:r>
              <a:rPr dirty="0">
                <a:solidFill>
                  <a:srgbClr val="458383"/>
                </a:solidFill>
              </a:rPr>
              <a:t>greeting </a:t>
            </a:r>
            <a:r>
              <a:rPr dirty="0">
                <a:solidFill>
                  <a:srgbClr val="272727"/>
                </a:solidFill>
              </a:rPr>
              <a:t>= </a:t>
            </a:r>
            <a:r>
              <a:rPr i="1" dirty="0" err="1">
                <a:solidFill>
                  <a:srgbClr val="66187A"/>
                </a:solidFill>
                <a:highlight>
                  <a:srgbClr val="FFFF00"/>
                </a:highlight>
              </a:rPr>
              <a:t>screen</a:t>
            </a:r>
            <a:r>
              <a:rPr dirty="0" err="1">
                <a:solidFill>
                  <a:srgbClr val="272727"/>
                </a:solidFill>
                <a:highlight>
                  <a:srgbClr val="FFFF00"/>
                </a:highlight>
              </a:rPr>
              <a:t>.</a:t>
            </a:r>
            <a:r>
              <a:rPr i="1" dirty="0" err="1">
                <a:solidFill>
                  <a:srgbClr val="272727"/>
                </a:solidFill>
                <a:highlight>
                  <a:srgbClr val="FFFF00"/>
                </a:highlight>
              </a:rPr>
              <a:t>getByText</a:t>
            </a:r>
            <a:r>
              <a:rPr dirty="0">
                <a:solidFill>
                  <a:srgbClr val="272727"/>
                </a:solidFill>
              </a:rPr>
              <a:t>(</a:t>
            </a:r>
            <a:r>
              <a:rPr dirty="0"/>
              <a:t>/Hello, Ripley!/</a:t>
            </a:r>
            <a:r>
              <a:rPr dirty="0">
                <a:solidFill>
                  <a:srgbClr val="272727"/>
                </a:solidFill>
              </a:rPr>
              <a:t>);</a:t>
            </a:r>
          </a:p>
          <a:p>
            <a:pPr defTabSz="457200">
              <a:defRPr>
                <a:solidFill>
                  <a:srgbClr val="7A7A43"/>
                </a:solidFill>
                <a:latin typeface="Courier"/>
                <a:ea typeface="Courier"/>
                <a:cs typeface="Courier"/>
                <a:sym typeface="Courier"/>
              </a:defRPr>
            </a:pPr>
            <a:r>
              <a:rPr dirty="0">
                <a:solidFill>
                  <a:srgbClr val="272727"/>
                </a:solidFill>
              </a:rPr>
              <a:t>  </a:t>
            </a:r>
            <a:r>
              <a:rPr i="1" dirty="0">
                <a:solidFill>
                  <a:srgbClr val="272727"/>
                </a:solidFill>
              </a:rPr>
              <a:t>expect</a:t>
            </a:r>
            <a:r>
              <a:rPr dirty="0">
                <a:solidFill>
                  <a:srgbClr val="272727"/>
                </a:solidFill>
              </a:rPr>
              <a:t>(</a:t>
            </a:r>
            <a:r>
              <a:rPr dirty="0">
                <a:solidFill>
                  <a:srgbClr val="458383"/>
                </a:solidFill>
              </a:rPr>
              <a:t>greeting</a:t>
            </a:r>
            <a:r>
              <a:rPr dirty="0">
                <a:solidFill>
                  <a:srgbClr val="272727"/>
                </a:solidFill>
              </a:rPr>
              <a:t>).</a:t>
            </a:r>
            <a:r>
              <a:rPr dirty="0" err="1"/>
              <a:t>toBeInTheDocument</a:t>
            </a:r>
            <a:r>
              <a:rPr dirty="0">
                <a:solidFill>
                  <a:srgbClr val="272727"/>
                </a:solidFill>
              </a:rPr>
              <a:t>();</a:t>
            </a:r>
          </a:p>
          <a:p>
            <a:pPr defTabSz="457200">
              <a:defRPr>
                <a:solidFill>
                  <a:srgbClr val="272727"/>
                </a:solidFill>
                <a:latin typeface="Courier"/>
                <a:ea typeface="Courier"/>
                <a:cs typeface="Courier"/>
                <a:sym typeface="Courier"/>
              </a:defRPr>
            </a:pPr>
            <a:r>
              <a:rPr dirty="0"/>
              <a:t>})</a:t>
            </a:r>
          </a:p>
        </p:txBody>
      </p:sp>
      <p:sp>
        <p:nvSpPr>
          <p:cNvPr id="388" name="TextBox 4"/>
          <p:cNvSpPr txBox="1"/>
          <p:nvPr/>
        </p:nvSpPr>
        <p:spPr>
          <a:xfrm>
            <a:off x="954127" y="1624077"/>
            <a:ext cx="8915259" cy="2031325"/>
          </a:xfrm>
          <a:prstGeom prst="rect">
            <a:avLst/>
          </a:prstGeom>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a:solidFill>
                  <a:srgbClr val="011480"/>
                </a:solidFill>
                <a:latin typeface="Courier"/>
                <a:ea typeface="Courier"/>
                <a:cs typeface="Courier"/>
                <a:sym typeface="Courier"/>
              </a:defRPr>
            </a:pPr>
            <a:r>
              <a:rPr dirty="0"/>
              <a:t>return </a:t>
            </a:r>
            <a:r>
              <a:rPr dirty="0">
                <a:solidFill>
                  <a:srgbClr val="272727"/>
                </a:solidFill>
              </a:rPr>
              <a:t>(</a:t>
            </a:r>
          </a:p>
          <a:p>
            <a:pPr defTabSz="457200">
              <a:defRPr>
                <a:solidFill>
                  <a:srgbClr val="272727"/>
                </a:solidFill>
                <a:latin typeface="Courier"/>
                <a:ea typeface="Courier"/>
                <a:cs typeface="Courier"/>
                <a:sym typeface="Courier"/>
              </a:defRPr>
            </a:pPr>
            <a:r>
              <a:rPr dirty="0"/>
              <a:t>    &lt;</a:t>
            </a:r>
            <a:r>
              <a:rPr dirty="0">
                <a:solidFill>
                  <a:srgbClr val="011480"/>
                </a:solidFill>
              </a:rPr>
              <a:t>div</a:t>
            </a:r>
            <a:r>
              <a:rPr dirty="0"/>
              <a:t>&gt;</a:t>
            </a:r>
          </a:p>
          <a:p>
            <a:pPr defTabSz="457200">
              <a:defRPr>
                <a:solidFill>
                  <a:srgbClr val="272727"/>
                </a:solidFill>
                <a:latin typeface="Courier"/>
                <a:ea typeface="Courier"/>
                <a:cs typeface="Courier"/>
                <a:sym typeface="Courier"/>
              </a:defRPr>
            </a:pPr>
            <a:r>
              <a:rPr dirty="0"/>
              <a:t>      Hello, {</a:t>
            </a:r>
            <a:r>
              <a:rPr dirty="0" err="1"/>
              <a:t>props.</a:t>
            </a:r>
            <a:r>
              <a:rPr dirty="0" err="1">
                <a:solidFill>
                  <a:srgbClr val="66187A"/>
                </a:solidFill>
              </a:rPr>
              <a:t>name</a:t>
            </a:r>
            <a:r>
              <a:rPr dirty="0"/>
              <a:t>}! This is React! {</a:t>
            </a:r>
            <a:r>
              <a:rPr dirty="0" err="1"/>
              <a:t>likeButton</a:t>
            </a:r>
            <a:r>
              <a:rPr dirty="0"/>
              <a:t>}</a:t>
            </a:r>
          </a:p>
          <a:p>
            <a:pPr defTabSz="457200">
              <a:defRPr>
                <a:solidFill>
                  <a:srgbClr val="011480"/>
                </a:solidFill>
                <a:latin typeface="Courier"/>
                <a:ea typeface="Courier"/>
                <a:cs typeface="Courier"/>
                <a:sym typeface="Courier"/>
              </a:defRPr>
            </a:pPr>
            <a:r>
              <a:rPr dirty="0">
                <a:solidFill>
                  <a:srgbClr val="272727"/>
                </a:solidFill>
              </a:rPr>
              <a:t>      &lt;</a:t>
            </a:r>
            <a:r>
              <a:rPr dirty="0" err="1"/>
              <a:t>IconButton</a:t>
            </a:r>
            <a:r>
              <a:rPr dirty="0"/>
              <a:t> </a:t>
            </a:r>
            <a:r>
              <a:rPr dirty="0">
                <a:solidFill>
                  <a:srgbClr val="0073E6"/>
                </a:solidFill>
              </a:rPr>
              <a:t>aria-label</a:t>
            </a:r>
            <a:r>
              <a:rPr dirty="0">
                <a:solidFill>
                  <a:srgbClr val="00733B"/>
                </a:solidFill>
              </a:rPr>
              <a:t>='delete' </a:t>
            </a:r>
            <a:r>
              <a:rPr dirty="0">
                <a:solidFill>
                  <a:srgbClr val="0073E6"/>
                </a:solidFill>
              </a:rPr>
              <a:t>icon</a:t>
            </a:r>
            <a:r>
              <a:rPr dirty="0">
                <a:solidFill>
                  <a:srgbClr val="00733B"/>
                </a:solidFill>
              </a:rPr>
              <a:t>=</a:t>
            </a:r>
            <a:r>
              <a:rPr dirty="0">
                <a:solidFill>
                  <a:srgbClr val="272727"/>
                </a:solidFill>
              </a:rPr>
              <a:t>{&lt;</a:t>
            </a:r>
            <a:r>
              <a:rPr dirty="0" err="1"/>
              <a:t>AiTwotoneDelete</a:t>
            </a:r>
            <a:r>
              <a:rPr dirty="0"/>
              <a:t> </a:t>
            </a:r>
            <a:r>
              <a:rPr dirty="0">
                <a:solidFill>
                  <a:srgbClr val="272727"/>
                </a:solidFill>
              </a:rPr>
              <a:t>/&gt;}</a:t>
            </a:r>
            <a:br>
              <a:rPr lang="en-US" dirty="0">
                <a:solidFill>
                  <a:srgbClr val="272727"/>
                </a:solidFill>
              </a:rPr>
            </a:br>
            <a:r>
              <a:rPr lang="en-US" dirty="0">
                <a:solidFill>
                  <a:srgbClr val="272727"/>
                </a:solidFill>
              </a:rPr>
              <a:t>           </a:t>
            </a:r>
            <a:r>
              <a:rPr dirty="0" err="1">
                <a:solidFill>
                  <a:srgbClr val="0073E6"/>
                </a:solidFill>
              </a:rPr>
              <a:t>onClick</a:t>
            </a:r>
            <a:r>
              <a:rPr dirty="0">
                <a:solidFill>
                  <a:srgbClr val="00733B"/>
                </a:solidFill>
              </a:rPr>
              <a:t>=</a:t>
            </a:r>
            <a:r>
              <a:rPr dirty="0">
                <a:solidFill>
                  <a:srgbClr val="272727"/>
                </a:solidFill>
              </a:rPr>
              <a:t>{</a:t>
            </a:r>
            <a:r>
              <a:rPr dirty="0" err="1">
                <a:solidFill>
                  <a:srgbClr val="272727"/>
                </a:solidFill>
              </a:rPr>
              <a:t>props.</a:t>
            </a:r>
            <a:r>
              <a:rPr dirty="0" err="1">
                <a:solidFill>
                  <a:srgbClr val="66187A"/>
                </a:solidFill>
              </a:rPr>
              <a:t>onDelete</a:t>
            </a:r>
            <a:r>
              <a:rPr dirty="0">
                <a:solidFill>
                  <a:srgbClr val="272727"/>
                </a:solidFill>
              </a:rPr>
              <a:t>} /&gt;</a:t>
            </a:r>
          </a:p>
          <a:p>
            <a:pPr defTabSz="457200">
              <a:defRPr>
                <a:solidFill>
                  <a:srgbClr val="272727"/>
                </a:solidFill>
                <a:latin typeface="Courier"/>
                <a:ea typeface="Courier"/>
                <a:cs typeface="Courier"/>
                <a:sym typeface="Courier"/>
              </a:defRPr>
            </a:pPr>
            <a:r>
              <a:rPr dirty="0"/>
              <a:t>    &lt;/</a:t>
            </a:r>
            <a:r>
              <a:rPr dirty="0">
                <a:solidFill>
                  <a:srgbClr val="011480"/>
                </a:solidFill>
              </a:rPr>
              <a:t>div</a:t>
            </a:r>
            <a:r>
              <a:rPr dirty="0"/>
              <a:t>&gt;</a:t>
            </a:r>
          </a:p>
          <a:p>
            <a:pPr defTabSz="457200">
              <a:defRPr>
                <a:solidFill>
                  <a:srgbClr val="272727"/>
                </a:solidFill>
                <a:latin typeface="Courier"/>
                <a:ea typeface="Courier"/>
                <a:cs typeface="Courier"/>
                <a:sym typeface="Courier"/>
              </a:defRPr>
            </a:pPr>
            <a:r>
              <a:rPr dirty="0"/>
              <a:t>);</a:t>
            </a:r>
          </a:p>
        </p:txBody>
      </p:sp>
      <p:sp>
        <p:nvSpPr>
          <p:cNvPr id="389" name="TextBox 5"/>
          <p:cNvSpPr txBox="1"/>
          <p:nvPr/>
        </p:nvSpPr>
        <p:spPr>
          <a:xfrm>
            <a:off x="45720" y="1617727"/>
            <a:ext cx="981987" cy="5493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600" b="1"/>
            </a:lvl1pPr>
          </a:lstStyle>
          <a:p>
            <a:r>
              <a:rPr dirty="0"/>
              <a:t>SUT</a:t>
            </a:r>
          </a:p>
        </p:txBody>
      </p:sp>
      <p:sp>
        <p:nvSpPr>
          <p:cNvPr id="390" name="TextBox 10"/>
          <p:cNvSpPr txBox="1"/>
          <p:nvPr/>
        </p:nvSpPr>
        <p:spPr>
          <a:xfrm>
            <a:off x="45720" y="4157737"/>
            <a:ext cx="981987" cy="5493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600" b="1"/>
            </a:lvl1pPr>
          </a:lstStyle>
          <a:p>
            <a:r>
              <a:t>Test</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3F41-35DF-3948-A5CE-12A666DA323B}"/>
              </a:ext>
            </a:extLst>
          </p:cNvPr>
          <p:cNvSpPr>
            <a:spLocks noGrp="1"/>
          </p:cNvSpPr>
          <p:nvPr>
            <p:ph type="title"/>
          </p:nvPr>
        </p:nvSpPr>
        <p:spPr/>
        <p:txBody>
          <a:bodyPr/>
          <a:lstStyle/>
          <a:p>
            <a:r>
              <a:rPr lang="en-US" dirty="0"/>
              <a:t>Acting on Rendered Components: </a:t>
            </a:r>
            <a:r>
              <a:rPr lang="en-US" i="1" dirty="0" err="1"/>
              <a:t>userEvent</a:t>
            </a:r>
            <a:endParaRPr lang="en-US" dirty="0"/>
          </a:p>
        </p:txBody>
      </p:sp>
      <p:sp>
        <p:nvSpPr>
          <p:cNvPr id="3" name="Content Placeholder 2">
            <a:extLst>
              <a:ext uri="{FF2B5EF4-FFF2-40B4-BE49-F238E27FC236}">
                <a16:creationId xmlns:a16="http://schemas.microsoft.com/office/drawing/2014/main" id="{B1EF6650-80C3-5E41-A6FD-B01FE62DC7DB}"/>
              </a:ext>
            </a:extLst>
          </p:cNvPr>
          <p:cNvSpPr>
            <a:spLocks noGrp="1"/>
          </p:cNvSpPr>
          <p:nvPr>
            <p:ph idx="1"/>
          </p:nvPr>
        </p:nvSpPr>
        <p:spPr>
          <a:xfrm>
            <a:off x="838199" y="1546412"/>
            <a:ext cx="9811871" cy="4305086"/>
          </a:xfrm>
        </p:spPr>
        <p:txBody>
          <a:bodyPr>
            <a:normAutofit lnSpcReduction="10000"/>
          </a:bodyPr>
          <a:lstStyle/>
          <a:p>
            <a:r>
              <a:rPr lang="en-US" dirty="0"/>
              <a:t>Testing Library provides </a:t>
            </a:r>
            <a:r>
              <a:rPr lang="en-US" dirty="0" err="1"/>
              <a:t>userEvent</a:t>
            </a:r>
            <a:r>
              <a:rPr lang="en-US" dirty="0"/>
              <a:t>.&lt;event&gt; methods</a:t>
            </a:r>
          </a:p>
          <a:p>
            <a:pPr lvl="1"/>
            <a:r>
              <a:rPr lang="en-US" b="1" i="1" dirty="0" err="1">
                <a:solidFill>
                  <a:srgbClr val="660E7A"/>
                </a:solidFill>
                <a:latin typeface="Courier New" panose="02070309020205020404" pitchFamily="49" charset="0"/>
                <a:cs typeface="Courier New" panose="02070309020205020404" pitchFamily="49" charset="0"/>
              </a:rPr>
              <a:t>userEvent</a:t>
            </a:r>
            <a:r>
              <a:rPr lang="en-US" dirty="0" err="1">
                <a:latin typeface="Courier New" panose="02070309020205020404" pitchFamily="49" charset="0"/>
                <a:cs typeface="Courier New" panose="02070309020205020404" pitchFamily="49" charset="0"/>
              </a:rPr>
              <a:t>.</a:t>
            </a:r>
            <a:r>
              <a:rPr lang="en-US" b="1" dirty="0" err="1">
                <a:solidFill>
                  <a:srgbClr val="660E7A"/>
                </a:solidFill>
                <a:latin typeface="Courier New" panose="02070309020205020404" pitchFamily="49" charset="0"/>
                <a:cs typeface="Courier New" panose="02070309020205020404" pitchFamily="49" charset="0"/>
              </a:rPr>
              <a:t>type</a:t>
            </a:r>
            <a:r>
              <a:rPr lang="en-US" dirty="0">
                <a:latin typeface="Courier New" panose="02070309020205020404" pitchFamily="49" charset="0"/>
                <a:cs typeface="Courier New" panose="02070309020205020404" pitchFamily="49" charset="0"/>
              </a:rPr>
              <a:t>(</a:t>
            </a:r>
            <a:r>
              <a:rPr lang="en-US" dirty="0" err="1">
                <a:solidFill>
                  <a:srgbClr val="458383"/>
                </a:solidFill>
                <a:latin typeface="Courier New" panose="02070309020205020404" pitchFamily="49" charset="0"/>
                <a:cs typeface="Courier New" panose="02070309020205020404" pitchFamily="49" charset="0"/>
              </a:rPr>
              <a:t>newItemTextField</a:t>
            </a:r>
            <a:r>
              <a:rPr lang="en-US" dirty="0">
                <a:latin typeface="Courier New" panose="02070309020205020404" pitchFamily="49" charset="0"/>
                <a:cs typeface="Courier New" panose="02070309020205020404" pitchFamily="49" charset="0"/>
              </a:rPr>
              <a:t>, </a:t>
            </a:r>
            <a:r>
              <a:rPr lang="en-US" b="1" dirty="0">
                <a:solidFill>
                  <a:srgbClr val="008000"/>
                </a:solidFill>
                <a:latin typeface="Courier New" panose="02070309020205020404" pitchFamily="49" charset="0"/>
                <a:cs typeface="Courier New" panose="02070309020205020404" pitchFamily="49" charset="0"/>
              </a:rPr>
              <a:t>"Write a better test input"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1" i="1" dirty="0" err="1">
                <a:solidFill>
                  <a:srgbClr val="660E7A"/>
                </a:solidFill>
                <a:latin typeface="Courier New" panose="02070309020205020404" pitchFamily="49" charset="0"/>
                <a:cs typeface="Courier New" panose="02070309020205020404" pitchFamily="49" charset="0"/>
              </a:rPr>
              <a:t>userEvent</a:t>
            </a:r>
            <a:r>
              <a:rPr lang="en-US" dirty="0" err="1">
                <a:latin typeface="Courier New" panose="02070309020205020404" pitchFamily="49" charset="0"/>
                <a:cs typeface="Courier New" panose="02070309020205020404" pitchFamily="49" charset="0"/>
              </a:rPr>
              <a:t>.</a:t>
            </a:r>
            <a:r>
              <a:rPr lang="en-US" b="1" dirty="0" err="1">
                <a:solidFill>
                  <a:srgbClr val="660E7A"/>
                </a:solidFill>
                <a:latin typeface="Courier New" panose="02070309020205020404" pitchFamily="49" charset="0"/>
                <a:cs typeface="Courier New" panose="02070309020205020404" pitchFamily="49" charset="0"/>
              </a:rPr>
              <a:t>click</a:t>
            </a:r>
            <a:r>
              <a:rPr lang="en-US" dirty="0">
                <a:latin typeface="Courier New" panose="02070309020205020404" pitchFamily="49" charset="0"/>
                <a:cs typeface="Courier New" panose="02070309020205020404" pitchFamily="49" charset="0"/>
              </a:rPr>
              <a:t>(</a:t>
            </a:r>
            <a:r>
              <a:rPr lang="en-US" dirty="0" err="1">
                <a:solidFill>
                  <a:srgbClr val="458383"/>
                </a:solidFill>
                <a:latin typeface="Courier New" panose="02070309020205020404" pitchFamily="49" charset="0"/>
                <a:cs typeface="Courier New" panose="02070309020205020404" pitchFamily="49" charset="0"/>
              </a:rPr>
              <a:t>newItemButton</a:t>
            </a:r>
            <a:r>
              <a:rPr lang="en-US" dirty="0">
                <a:latin typeface="Courier New" panose="02070309020205020404" pitchFamily="49" charset="0"/>
                <a:cs typeface="Courier New" panose="02070309020205020404" pitchFamily="49" charset="0"/>
              </a:rPr>
              <a:t>);</a:t>
            </a:r>
            <a:br>
              <a:rPr lang="en-US" dirty="0"/>
            </a:br>
            <a:r>
              <a:rPr lang="en-US" dirty="0"/>
              <a:t>Also: change, </a:t>
            </a:r>
            <a:r>
              <a:rPr lang="en-US" dirty="0" err="1"/>
              <a:t>keyDown</a:t>
            </a:r>
            <a:r>
              <a:rPr lang="en-US" dirty="0"/>
              <a:t>, </a:t>
            </a:r>
            <a:r>
              <a:rPr lang="en-US" dirty="0" err="1"/>
              <a:t>keyUp</a:t>
            </a:r>
            <a:r>
              <a:rPr lang="en-US" dirty="0"/>
              <a:t>, </a:t>
            </a:r>
            <a:r>
              <a:rPr lang="en-US" dirty="0" err="1"/>
              <a:t>etc</a:t>
            </a:r>
            <a:endParaRPr lang="en-US" dirty="0"/>
          </a:p>
          <a:p>
            <a:r>
              <a:rPr lang="en-US" dirty="0"/>
              <a:t>These methods </a:t>
            </a:r>
            <a:r>
              <a:rPr lang="en-US" dirty="0">
                <a:solidFill>
                  <a:srgbClr val="FF0000"/>
                </a:solidFill>
              </a:rPr>
              <a:t>simulate user behavior</a:t>
            </a:r>
            <a:r>
              <a:rPr lang="en-US" dirty="0"/>
              <a:t>:</a:t>
            </a:r>
          </a:p>
          <a:p>
            <a:pPr lvl="1"/>
            <a:r>
              <a:rPr lang="en-US" dirty="0"/>
              <a:t>Before clicking: </a:t>
            </a:r>
            <a:r>
              <a:rPr lang="en-US" dirty="0" err="1"/>
              <a:t>MouseOver</a:t>
            </a:r>
            <a:r>
              <a:rPr lang="en-US" dirty="0"/>
              <a:t>, </a:t>
            </a:r>
            <a:r>
              <a:rPr lang="en-US" dirty="0" err="1"/>
              <a:t>MouseMove</a:t>
            </a:r>
            <a:r>
              <a:rPr lang="en-US" dirty="0"/>
              <a:t>, </a:t>
            </a:r>
            <a:r>
              <a:rPr lang="en-US" dirty="0" err="1"/>
              <a:t>MouseDown</a:t>
            </a:r>
            <a:r>
              <a:rPr lang="en-US" dirty="0"/>
              <a:t>, </a:t>
            </a:r>
            <a:r>
              <a:rPr lang="en-US" dirty="0" err="1"/>
              <a:t>MouseUp</a:t>
            </a:r>
            <a:endParaRPr lang="en-US" dirty="0"/>
          </a:p>
          <a:p>
            <a:pPr lvl="1"/>
            <a:r>
              <a:rPr lang="en-US" b="1" dirty="0">
                <a:solidFill>
                  <a:srgbClr val="660E7A"/>
                </a:solidFill>
                <a:latin typeface="Courier New" panose="02070309020205020404" pitchFamily="49" charset="0"/>
                <a:cs typeface="Courier New" panose="02070309020205020404" pitchFamily="49" charset="0"/>
              </a:rPr>
              <a:t>type</a:t>
            </a:r>
            <a:r>
              <a:rPr lang="en-US" dirty="0"/>
              <a:t> will click the (virtual) text box, then provide characters one-at-a-time</a:t>
            </a:r>
          </a:p>
        </p:txBody>
      </p:sp>
      <p:sp>
        <p:nvSpPr>
          <p:cNvPr id="4" name="Slide Number Placeholder 3">
            <a:extLst>
              <a:ext uri="{FF2B5EF4-FFF2-40B4-BE49-F238E27FC236}">
                <a16:creationId xmlns:a16="http://schemas.microsoft.com/office/drawing/2014/main" id="{6340B3C9-6889-BE4B-989E-671F87412E2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F37917-FD3A-4669-9018-DA04BCDD3D75}" type="slidenum">
              <a:rPr lang="en-US" smtClean="0"/>
              <a:pPr/>
              <a:t>27</a:t>
            </a:fld>
            <a:endParaRPr lang="en-US"/>
          </a:p>
        </p:txBody>
      </p:sp>
    </p:spTree>
    <p:extLst>
      <p:ext uri="{BB962C8B-B14F-4D97-AF65-F5344CB8AC3E}">
        <p14:creationId xmlns:p14="http://schemas.microsoft.com/office/powerpoint/2010/main" val="269052271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itle 1"/>
          <p:cNvSpPr txBox="1">
            <a:spLocks noGrp="1"/>
          </p:cNvSpPr>
          <p:nvPr>
            <p:ph type="title"/>
          </p:nvPr>
        </p:nvSpPr>
        <p:spPr>
          <a:xfrm>
            <a:off x="838200" y="18255"/>
            <a:ext cx="10515600" cy="1325563"/>
          </a:xfrm>
          <a:prstGeom prst="rect">
            <a:avLst/>
          </a:prstGeom>
        </p:spPr>
        <p:txBody>
          <a:bodyPr/>
          <a:lstStyle/>
          <a:p>
            <a:r>
              <a:t>Inspecting Rendered Components: ARIA label</a:t>
            </a:r>
          </a:p>
        </p:txBody>
      </p:sp>
      <p:sp>
        <p:nvSpPr>
          <p:cNvPr id="39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28</a:t>
            </a:fld>
            <a:endParaRPr/>
          </a:p>
        </p:txBody>
      </p:sp>
      <p:sp>
        <p:nvSpPr>
          <p:cNvPr id="396" name="TextBox 8"/>
          <p:cNvSpPr txBox="1"/>
          <p:nvPr/>
        </p:nvSpPr>
        <p:spPr>
          <a:xfrm>
            <a:off x="967393" y="3970627"/>
            <a:ext cx="10556527" cy="2339341"/>
          </a:xfrm>
          <a:prstGeom prst="rect">
            <a:avLst/>
          </a:prstGeom>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a:solidFill>
                  <a:srgbClr val="00733B"/>
                </a:solidFill>
                <a:latin typeface="Courier"/>
                <a:ea typeface="Courier"/>
                <a:cs typeface="Courier"/>
                <a:sym typeface="Courier"/>
              </a:defRPr>
            </a:pPr>
            <a:r>
              <a:rPr i="1" dirty="0">
                <a:solidFill>
                  <a:srgbClr val="272727"/>
                </a:solidFill>
              </a:rPr>
              <a:t>test</a:t>
            </a:r>
            <a:r>
              <a:rPr dirty="0">
                <a:solidFill>
                  <a:srgbClr val="272727"/>
                </a:solidFill>
              </a:rPr>
              <a:t>(</a:t>
            </a:r>
            <a:r>
              <a:rPr dirty="0"/>
              <a:t>"Like button defaults to not liked, clicking it likes, clicking again </a:t>
            </a:r>
            <a:r>
              <a:rPr dirty="0" err="1"/>
              <a:t>unlikes</a:t>
            </a:r>
            <a:r>
              <a:rPr dirty="0"/>
              <a:t>"</a:t>
            </a:r>
            <a:r>
              <a:rPr dirty="0">
                <a:solidFill>
                  <a:srgbClr val="272727"/>
                </a:solidFill>
              </a:rPr>
              <a:t>, () =&gt; {</a:t>
            </a:r>
          </a:p>
          <a:p>
            <a:pPr defTabSz="457200">
              <a:defRPr>
                <a:solidFill>
                  <a:srgbClr val="272727"/>
                </a:solidFill>
                <a:latin typeface="Courier"/>
                <a:ea typeface="Courier"/>
                <a:cs typeface="Courier"/>
                <a:sym typeface="Courier"/>
              </a:defRPr>
            </a:pPr>
            <a:r>
              <a:rPr dirty="0"/>
              <a:t>  </a:t>
            </a:r>
            <a:r>
              <a:rPr dirty="0">
                <a:solidFill>
                  <a:srgbClr val="011480"/>
                </a:solidFill>
              </a:rPr>
              <a:t>const </a:t>
            </a:r>
            <a:r>
              <a:rPr dirty="0" err="1">
                <a:solidFill>
                  <a:srgbClr val="458383"/>
                </a:solidFill>
              </a:rPr>
              <a:t>likeButton</a:t>
            </a:r>
            <a:r>
              <a:rPr dirty="0">
                <a:solidFill>
                  <a:srgbClr val="458383"/>
                </a:solidFill>
              </a:rPr>
              <a:t> </a:t>
            </a:r>
            <a:r>
              <a:rPr dirty="0"/>
              <a:t>= </a:t>
            </a:r>
            <a:r>
              <a:rPr i="1" dirty="0" err="1">
                <a:solidFill>
                  <a:srgbClr val="66187A"/>
                </a:solidFill>
              </a:rPr>
              <a:t>screen</a:t>
            </a:r>
            <a:r>
              <a:rPr dirty="0" err="1"/>
              <a:t>.</a:t>
            </a:r>
            <a:r>
              <a:rPr i="1" dirty="0" err="1">
                <a:highlight>
                  <a:srgbClr val="FFFF00"/>
                </a:highlight>
              </a:rPr>
              <a:t>getByLabelText</a:t>
            </a:r>
            <a:r>
              <a:rPr dirty="0"/>
              <a:t>(</a:t>
            </a:r>
            <a:r>
              <a:rPr dirty="0">
                <a:solidFill>
                  <a:srgbClr val="00733B"/>
                </a:solidFill>
              </a:rPr>
              <a:t>"like"</a:t>
            </a:r>
            <a:r>
              <a:rPr dirty="0"/>
              <a:t>);</a:t>
            </a:r>
          </a:p>
          <a:p>
            <a:pPr defTabSz="457200">
              <a:defRPr>
                <a:solidFill>
                  <a:srgbClr val="458383"/>
                </a:solidFill>
                <a:latin typeface="Courier"/>
                <a:ea typeface="Courier"/>
                <a:cs typeface="Courier"/>
                <a:sym typeface="Courier"/>
              </a:defRPr>
            </a:pPr>
            <a:r>
              <a:rPr dirty="0">
                <a:solidFill>
                  <a:srgbClr val="272727"/>
                </a:solidFill>
              </a:rPr>
              <a:t>  </a:t>
            </a:r>
            <a:r>
              <a:rPr i="1" dirty="0" err="1">
                <a:solidFill>
                  <a:srgbClr val="66187A"/>
                </a:solidFill>
                <a:highlight>
                  <a:srgbClr val="FFFF00"/>
                </a:highlight>
              </a:rPr>
              <a:t>fireEvent</a:t>
            </a:r>
            <a:r>
              <a:rPr dirty="0" err="1">
                <a:solidFill>
                  <a:srgbClr val="272727"/>
                </a:solidFill>
                <a:highlight>
                  <a:srgbClr val="FFFF00"/>
                </a:highlight>
              </a:rPr>
              <a:t>.</a:t>
            </a:r>
            <a:r>
              <a:rPr i="1" dirty="0" err="1">
                <a:solidFill>
                  <a:srgbClr val="272727"/>
                </a:solidFill>
                <a:highlight>
                  <a:srgbClr val="FFFF00"/>
                </a:highlight>
              </a:rPr>
              <a:t>click</a:t>
            </a:r>
            <a:r>
              <a:rPr dirty="0">
                <a:solidFill>
                  <a:srgbClr val="272727"/>
                </a:solidFill>
              </a:rPr>
              <a:t>(</a:t>
            </a:r>
            <a:r>
              <a:rPr dirty="0" err="1"/>
              <a:t>likeButton</a:t>
            </a:r>
            <a:r>
              <a:rPr dirty="0">
                <a:solidFill>
                  <a:srgbClr val="272727"/>
                </a:solidFill>
              </a:rPr>
              <a:t>);</a:t>
            </a:r>
          </a:p>
          <a:p>
            <a:pPr defTabSz="457200">
              <a:defRPr>
                <a:solidFill>
                  <a:srgbClr val="272727"/>
                </a:solidFill>
                <a:latin typeface="Courier"/>
                <a:ea typeface="Courier"/>
                <a:cs typeface="Courier"/>
                <a:sym typeface="Courier"/>
              </a:defRPr>
            </a:pPr>
            <a:r>
              <a:rPr dirty="0"/>
              <a:t>  </a:t>
            </a:r>
            <a:r>
              <a:rPr dirty="0">
                <a:solidFill>
                  <a:srgbClr val="011480"/>
                </a:solidFill>
              </a:rPr>
              <a:t>const </a:t>
            </a:r>
            <a:r>
              <a:rPr dirty="0" err="1">
                <a:solidFill>
                  <a:srgbClr val="458383"/>
                </a:solidFill>
              </a:rPr>
              <a:t>unLikeButton</a:t>
            </a:r>
            <a:r>
              <a:rPr dirty="0">
                <a:solidFill>
                  <a:srgbClr val="458383"/>
                </a:solidFill>
              </a:rPr>
              <a:t> </a:t>
            </a:r>
            <a:r>
              <a:rPr dirty="0"/>
              <a:t>= </a:t>
            </a:r>
            <a:r>
              <a:rPr i="1" dirty="0" err="1">
                <a:solidFill>
                  <a:srgbClr val="66187A"/>
                </a:solidFill>
              </a:rPr>
              <a:t>screen</a:t>
            </a:r>
            <a:r>
              <a:rPr dirty="0" err="1"/>
              <a:t>.</a:t>
            </a:r>
            <a:r>
              <a:rPr i="1" dirty="0" err="1">
                <a:highlight>
                  <a:srgbClr val="FFFF00"/>
                </a:highlight>
              </a:rPr>
              <a:t>getByLabelText</a:t>
            </a:r>
            <a:r>
              <a:rPr dirty="0"/>
              <a:t>(</a:t>
            </a:r>
            <a:r>
              <a:rPr dirty="0">
                <a:solidFill>
                  <a:srgbClr val="00733B"/>
                </a:solidFill>
              </a:rPr>
              <a:t>"unlike"</a:t>
            </a:r>
            <a:r>
              <a:rPr dirty="0"/>
              <a:t>);</a:t>
            </a:r>
          </a:p>
          <a:p>
            <a:pPr defTabSz="457200">
              <a:defRPr>
                <a:solidFill>
                  <a:srgbClr val="458383"/>
                </a:solidFill>
                <a:latin typeface="Courier"/>
                <a:ea typeface="Courier"/>
                <a:cs typeface="Courier"/>
                <a:sym typeface="Courier"/>
              </a:defRPr>
            </a:pPr>
            <a:r>
              <a:rPr dirty="0">
                <a:solidFill>
                  <a:srgbClr val="272727"/>
                </a:solidFill>
              </a:rPr>
              <a:t>  </a:t>
            </a:r>
            <a:r>
              <a:rPr i="1" dirty="0" err="1">
                <a:solidFill>
                  <a:srgbClr val="66187A"/>
                </a:solidFill>
                <a:highlight>
                  <a:srgbClr val="FFFF00"/>
                </a:highlight>
              </a:rPr>
              <a:t>fireEvent</a:t>
            </a:r>
            <a:r>
              <a:rPr dirty="0" err="1">
                <a:solidFill>
                  <a:srgbClr val="272727"/>
                </a:solidFill>
                <a:highlight>
                  <a:srgbClr val="FFFF00"/>
                </a:highlight>
              </a:rPr>
              <a:t>.</a:t>
            </a:r>
            <a:r>
              <a:rPr i="1" dirty="0" err="1">
                <a:solidFill>
                  <a:srgbClr val="272727"/>
                </a:solidFill>
                <a:highlight>
                  <a:srgbClr val="FFFF00"/>
                </a:highlight>
              </a:rPr>
              <a:t>click</a:t>
            </a:r>
            <a:r>
              <a:rPr dirty="0">
                <a:solidFill>
                  <a:srgbClr val="272727"/>
                </a:solidFill>
              </a:rPr>
              <a:t>(</a:t>
            </a:r>
            <a:r>
              <a:rPr dirty="0" err="1"/>
              <a:t>unLikeButton</a:t>
            </a:r>
            <a:r>
              <a:rPr dirty="0">
                <a:solidFill>
                  <a:srgbClr val="272727"/>
                </a:solidFill>
              </a:rPr>
              <a:t>);</a:t>
            </a:r>
          </a:p>
          <a:p>
            <a:pPr defTabSz="457200">
              <a:defRPr>
                <a:solidFill>
                  <a:srgbClr val="7A7A43"/>
                </a:solidFill>
                <a:latin typeface="Courier"/>
                <a:ea typeface="Courier"/>
                <a:cs typeface="Courier"/>
                <a:sym typeface="Courier"/>
              </a:defRPr>
            </a:pPr>
            <a:r>
              <a:rPr dirty="0">
                <a:solidFill>
                  <a:srgbClr val="272727"/>
                </a:solidFill>
              </a:rPr>
              <a:t>  </a:t>
            </a:r>
            <a:r>
              <a:rPr i="1" dirty="0">
                <a:solidFill>
                  <a:srgbClr val="272727"/>
                </a:solidFill>
              </a:rPr>
              <a:t>expect</a:t>
            </a:r>
            <a:r>
              <a:rPr dirty="0">
                <a:solidFill>
                  <a:srgbClr val="272727"/>
                </a:solidFill>
              </a:rPr>
              <a:t>(</a:t>
            </a:r>
            <a:r>
              <a:rPr i="1" dirty="0" err="1">
                <a:solidFill>
                  <a:srgbClr val="66187A"/>
                </a:solidFill>
              </a:rPr>
              <a:t>screen</a:t>
            </a:r>
            <a:r>
              <a:rPr dirty="0" err="1">
                <a:solidFill>
                  <a:srgbClr val="272727"/>
                </a:solidFill>
              </a:rPr>
              <a:t>.</a:t>
            </a:r>
            <a:r>
              <a:rPr i="1" dirty="0" err="1">
                <a:solidFill>
                  <a:srgbClr val="272727"/>
                </a:solidFill>
              </a:rPr>
              <a:t>getByLabelText</a:t>
            </a:r>
            <a:r>
              <a:rPr dirty="0">
                <a:solidFill>
                  <a:srgbClr val="272727"/>
                </a:solidFill>
              </a:rPr>
              <a:t>(</a:t>
            </a:r>
            <a:r>
              <a:rPr dirty="0">
                <a:solidFill>
                  <a:srgbClr val="00733B"/>
                </a:solidFill>
              </a:rPr>
              <a:t>"like"</a:t>
            </a:r>
            <a:r>
              <a:rPr dirty="0">
                <a:solidFill>
                  <a:srgbClr val="272727"/>
                </a:solidFill>
              </a:rPr>
              <a:t>)).</a:t>
            </a:r>
            <a:r>
              <a:rPr dirty="0" err="1"/>
              <a:t>toBeInTheDocument</a:t>
            </a:r>
            <a:r>
              <a:rPr dirty="0">
                <a:solidFill>
                  <a:srgbClr val="272727"/>
                </a:solidFill>
              </a:rPr>
              <a:t>();</a:t>
            </a:r>
          </a:p>
          <a:p>
            <a:pPr defTabSz="457200">
              <a:defRPr>
                <a:solidFill>
                  <a:srgbClr val="272727"/>
                </a:solidFill>
                <a:latin typeface="Courier"/>
                <a:ea typeface="Courier"/>
                <a:cs typeface="Courier"/>
                <a:sym typeface="Courier"/>
              </a:defRPr>
            </a:pPr>
            <a:r>
              <a:rPr dirty="0"/>
              <a:t>});</a:t>
            </a:r>
          </a:p>
        </p:txBody>
      </p:sp>
      <p:sp>
        <p:nvSpPr>
          <p:cNvPr id="397" name="TextBox 4"/>
          <p:cNvSpPr txBox="1"/>
          <p:nvPr/>
        </p:nvSpPr>
        <p:spPr>
          <a:xfrm>
            <a:off x="954127" y="1520648"/>
            <a:ext cx="9719604" cy="2059941"/>
          </a:xfrm>
          <a:prstGeom prst="rect">
            <a:avLst/>
          </a:prstGeom>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a:solidFill>
                  <a:srgbClr val="458383"/>
                </a:solidFill>
                <a:latin typeface="Courier"/>
                <a:ea typeface="Courier"/>
                <a:cs typeface="Courier"/>
                <a:sym typeface="Courier"/>
              </a:defRPr>
            </a:pPr>
            <a:r>
              <a:rPr>
                <a:solidFill>
                  <a:srgbClr val="011480"/>
                </a:solidFill>
              </a:rPr>
              <a:t>if </a:t>
            </a:r>
            <a:r>
              <a:rPr>
                <a:solidFill>
                  <a:srgbClr val="272727"/>
                </a:solidFill>
              </a:rPr>
              <a:t>(</a:t>
            </a:r>
            <a:r>
              <a:t>isLiked</a:t>
            </a:r>
            <a:r>
              <a:rPr>
                <a:solidFill>
                  <a:srgbClr val="272727"/>
                </a:solidFill>
              </a:rPr>
              <a:t>) {</a:t>
            </a:r>
          </a:p>
          <a:p>
            <a:pPr defTabSz="457200">
              <a:defRPr>
                <a:solidFill>
                  <a:srgbClr val="458383"/>
                </a:solidFill>
                <a:latin typeface="Courier"/>
                <a:ea typeface="Courier"/>
                <a:cs typeface="Courier"/>
                <a:sym typeface="Courier"/>
              </a:defRPr>
            </a:pPr>
            <a:r>
              <a:rPr>
                <a:solidFill>
                  <a:srgbClr val="272727"/>
                </a:solidFill>
              </a:rPr>
              <a:t>  </a:t>
            </a:r>
            <a:r>
              <a:t>likeButton </a:t>
            </a:r>
            <a:r>
              <a:rPr>
                <a:solidFill>
                  <a:srgbClr val="272727"/>
                </a:solidFill>
              </a:rPr>
              <a:t>= (&lt;</a:t>
            </a:r>
            <a:r>
              <a:rPr>
                <a:solidFill>
                  <a:srgbClr val="011480"/>
                </a:solidFill>
              </a:rPr>
              <a:t>IconButton </a:t>
            </a:r>
            <a:r>
              <a:rPr>
                <a:solidFill>
                  <a:srgbClr val="0073E6"/>
                </a:solidFill>
              </a:rPr>
              <a:t>aria-label</a:t>
            </a:r>
            <a:r>
              <a:rPr>
                <a:solidFill>
                  <a:srgbClr val="00733B"/>
                </a:solidFill>
              </a:rPr>
              <a:t>="unlike"</a:t>
            </a:r>
          </a:p>
          <a:p>
            <a:pPr defTabSz="457200">
              <a:defRPr>
                <a:solidFill>
                  <a:srgbClr val="011480"/>
                </a:solidFill>
                <a:latin typeface="Courier"/>
                <a:ea typeface="Courier"/>
                <a:cs typeface="Courier"/>
                <a:sym typeface="Courier"/>
              </a:defRPr>
            </a:pPr>
            <a:r>
              <a:rPr>
                <a:solidFill>
                  <a:srgbClr val="00733B"/>
                </a:solidFill>
              </a:rPr>
              <a:t>      </a:t>
            </a:r>
            <a:r>
              <a:rPr>
                <a:solidFill>
                  <a:srgbClr val="0073E6"/>
                </a:solidFill>
              </a:rPr>
              <a:t>icon</a:t>
            </a:r>
            <a:r>
              <a:rPr>
                <a:solidFill>
                  <a:srgbClr val="00733B"/>
                </a:solidFill>
              </a:rPr>
              <a:t>=</a:t>
            </a:r>
            <a:r>
              <a:rPr>
                <a:solidFill>
                  <a:srgbClr val="272727"/>
                </a:solidFill>
              </a:rPr>
              <a:t>{&lt;</a:t>
            </a:r>
            <a:r>
              <a:t>AiFillHeart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false</a:t>
            </a:r>
            <a:r>
              <a:rPr>
                <a:solidFill>
                  <a:srgbClr val="272727"/>
                </a:solidFill>
              </a:rPr>
              <a:t>)} /&gt; );</a:t>
            </a:r>
          </a:p>
          <a:p>
            <a:pPr defTabSz="457200">
              <a:defRPr>
                <a:solidFill>
                  <a:srgbClr val="011480"/>
                </a:solidFill>
                <a:latin typeface="Courier"/>
                <a:ea typeface="Courier"/>
                <a:cs typeface="Courier"/>
                <a:sym typeface="Courier"/>
              </a:defRPr>
            </a:pPr>
            <a:r>
              <a:rPr>
                <a:solidFill>
                  <a:srgbClr val="272727"/>
                </a:solidFill>
              </a:rPr>
              <a:t>} </a:t>
            </a:r>
            <a:r>
              <a:t>else </a:t>
            </a:r>
            <a:r>
              <a:rPr>
                <a:solidFill>
                  <a:srgbClr val="272727"/>
                </a:solidFill>
              </a:rPr>
              <a:t>{</a:t>
            </a:r>
          </a:p>
          <a:p>
            <a:pPr defTabSz="457200">
              <a:defRPr>
                <a:solidFill>
                  <a:srgbClr val="458383"/>
                </a:solidFill>
                <a:latin typeface="Courier"/>
                <a:ea typeface="Courier"/>
                <a:cs typeface="Courier"/>
                <a:sym typeface="Courier"/>
              </a:defRPr>
            </a:pPr>
            <a:r>
              <a:rPr>
                <a:solidFill>
                  <a:srgbClr val="272727"/>
                </a:solidFill>
              </a:rPr>
              <a:t>  </a:t>
            </a:r>
            <a:r>
              <a:t>likeButton </a:t>
            </a:r>
            <a:r>
              <a:rPr>
                <a:solidFill>
                  <a:srgbClr val="272727"/>
                </a:solidFill>
              </a:rPr>
              <a:t>= (&lt;</a:t>
            </a:r>
            <a:r>
              <a:rPr>
                <a:solidFill>
                  <a:srgbClr val="011480"/>
                </a:solidFill>
              </a:rPr>
              <a:t>IconButton </a:t>
            </a:r>
            <a:r>
              <a:rPr>
                <a:solidFill>
                  <a:srgbClr val="0073E6"/>
                </a:solidFill>
              </a:rPr>
              <a:t>aria-label</a:t>
            </a:r>
            <a:r>
              <a:rPr>
                <a:solidFill>
                  <a:srgbClr val="00733B"/>
                </a:solidFill>
              </a:rPr>
              <a:t>="like"</a:t>
            </a:r>
          </a:p>
          <a:p>
            <a:pPr defTabSz="457200">
              <a:defRPr>
                <a:solidFill>
                  <a:srgbClr val="011480"/>
                </a:solidFill>
                <a:latin typeface="Courier"/>
                <a:ea typeface="Courier"/>
                <a:cs typeface="Courier"/>
                <a:sym typeface="Courier"/>
              </a:defRPr>
            </a:pPr>
            <a:r>
              <a:rPr>
                <a:solidFill>
                  <a:srgbClr val="00733B"/>
                </a:solidFill>
              </a:rPr>
              <a:t>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true</a:t>
            </a:r>
            <a:r>
              <a:rPr>
                <a:solidFill>
                  <a:srgbClr val="272727"/>
                </a:solidFill>
              </a:rPr>
              <a:t>)} /&gt; );</a:t>
            </a:r>
          </a:p>
          <a:p>
            <a:pPr defTabSz="457200">
              <a:defRPr>
                <a:solidFill>
                  <a:srgbClr val="272727"/>
                </a:solidFill>
                <a:latin typeface="Courier"/>
                <a:ea typeface="Courier"/>
                <a:cs typeface="Courier"/>
                <a:sym typeface="Courier"/>
              </a:defRPr>
            </a:pPr>
            <a:r>
              <a:t>}</a:t>
            </a:r>
          </a:p>
        </p:txBody>
      </p:sp>
      <p:sp>
        <p:nvSpPr>
          <p:cNvPr id="398" name="TextBox 5"/>
          <p:cNvSpPr txBox="1"/>
          <p:nvPr/>
        </p:nvSpPr>
        <p:spPr>
          <a:xfrm>
            <a:off x="45720" y="1792798"/>
            <a:ext cx="981987" cy="5493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600" b="1"/>
            </a:lvl1pPr>
          </a:lstStyle>
          <a:p>
            <a:r>
              <a:t>SUT</a:t>
            </a:r>
          </a:p>
        </p:txBody>
      </p:sp>
      <p:sp>
        <p:nvSpPr>
          <p:cNvPr id="399" name="TextBox 10"/>
          <p:cNvSpPr txBox="1"/>
          <p:nvPr/>
        </p:nvSpPr>
        <p:spPr>
          <a:xfrm>
            <a:off x="45720" y="4343066"/>
            <a:ext cx="981987" cy="5493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600" b="1"/>
            </a:lvl1pPr>
          </a:lstStyle>
          <a:p>
            <a:r>
              <a:t>Test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Title 1"/>
          <p:cNvSpPr txBox="1">
            <a:spLocks noGrp="1"/>
          </p:cNvSpPr>
          <p:nvPr>
            <p:ph type="title"/>
          </p:nvPr>
        </p:nvSpPr>
        <p:spPr>
          <a:xfrm>
            <a:off x="838200" y="18255"/>
            <a:ext cx="10515600" cy="1325563"/>
          </a:xfrm>
          <a:prstGeom prst="rect">
            <a:avLst/>
          </a:prstGeom>
        </p:spPr>
        <p:txBody>
          <a:bodyPr/>
          <a:lstStyle/>
          <a:p>
            <a:r>
              <a:t>3 Tiers for Inspecting Rendered Components</a:t>
            </a:r>
          </a:p>
        </p:txBody>
      </p:sp>
      <p:sp>
        <p:nvSpPr>
          <p:cNvPr id="40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29</a:t>
            </a:fld>
            <a:endParaRPr/>
          </a:p>
        </p:txBody>
      </p:sp>
      <p:sp>
        <p:nvSpPr>
          <p:cNvPr id="405" name="Content Placeholder 7"/>
          <p:cNvSpPr txBox="1">
            <a:spLocks noGrp="1"/>
          </p:cNvSpPr>
          <p:nvPr>
            <p:ph type="body" idx="1"/>
          </p:nvPr>
        </p:nvSpPr>
        <p:spPr>
          <a:xfrm>
            <a:off x="838199" y="1500160"/>
            <a:ext cx="9811872" cy="4351338"/>
          </a:xfrm>
          <a:prstGeom prst="rect">
            <a:avLst/>
          </a:prstGeom>
        </p:spPr>
        <p:txBody>
          <a:bodyPr/>
          <a:lstStyle/>
          <a:p>
            <a:pPr marL="226313" indent="-226313" defTabSz="905255">
              <a:spcBef>
                <a:spcPts val="900"/>
              </a:spcBef>
              <a:defRPr sz="2475"/>
            </a:pPr>
            <a:r>
              <a:rPr dirty="0"/>
              <a:t>Queries that reflect how every user interacts with your app</a:t>
            </a:r>
          </a:p>
          <a:p>
            <a:pPr marL="678941" lvl="1" indent="-226313" defTabSz="905255">
              <a:spcBef>
                <a:spcPts val="400"/>
              </a:spcBef>
              <a:defRPr sz="2178"/>
            </a:pPr>
            <a:r>
              <a:rPr dirty="0" err="1"/>
              <a:t>byRole</a:t>
            </a:r>
            <a:r>
              <a:rPr dirty="0"/>
              <a:t> – Using accessibility tree</a:t>
            </a:r>
          </a:p>
          <a:p>
            <a:pPr marL="678941" lvl="1" indent="-226313" defTabSz="905255">
              <a:spcBef>
                <a:spcPts val="400"/>
              </a:spcBef>
              <a:defRPr sz="2178"/>
            </a:pPr>
            <a:r>
              <a:rPr dirty="0" err="1"/>
              <a:t>byLabelText</a:t>
            </a:r>
            <a:r>
              <a:rPr dirty="0"/>
              <a:t> – Using label on form fields</a:t>
            </a:r>
          </a:p>
          <a:p>
            <a:pPr marL="678941" lvl="1" indent="-226313" defTabSz="905255">
              <a:spcBef>
                <a:spcPts val="400"/>
              </a:spcBef>
              <a:defRPr sz="2178"/>
            </a:pPr>
            <a:r>
              <a:rPr dirty="0" err="1"/>
              <a:t>byPlaceHolderText</a:t>
            </a:r>
            <a:r>
              <a:rPr dirty="0"/>
              <a:t> – Using placeholder text on form field</a:t>
            </a:r>
          </a:p>
          <a:p>
            <a:pPr marL="678941" lvl="1" indent="-226313" defTabSz="905255">
              <a:spcBef>
                <a:spcPts val="400"/>
              </a:spcBef>
              <a:defRPr sz="2178"/>
            </a:pPr>
            <a:r>
              <a:rPr dirty="0" err="1"/>
              <a:t>byText</a:t>
            </a:r>
            <a:r>
              <a:rPr dirty="0"/>
              <a:t> – By exact text in an element</a:t>
            </a:r>
          </a:p>
          <a:p>
            <a:pPr marL="678941" lvl="1" indent="-226313" defTabSz="905255">
              <a:spcBef>
                <a:spcPts val="400"/>
              </a:spcBef>
              <a:defRPr sz="2178"/>
            </a:pPr>
            <a:r>
              <a:rPr dirty="0" err="1"/>
              <a:t>byDisplayValue</a:t>
            </a:r>
            <a:r>
              <a:rPr dirty="0"/>
              <a:t> – By current value in a form field</a:t>
            </a:r>
          </a:p>
          <a:p>
            <a:pPr marL="226313" indent="-226313" defTabSz="905255">
              <a:spcBef>
                <a:spcPts val="900"/>
              </a:spcBef>
              <a:defRPr sz="2475"/>
            </a:pPr>
            <a:r>
              <a:rPr dirty="0"/>
              <a:t>Queries that reflect how </a:t>
            </a:r>
            <a:r>
              <a:rPr i="1" dirty="0"/>
              <a:t>some</a:t>
            </a:r>
            <a:r>
              <a:rPr dirty="0"/>
              <a:t> users interact with your app</a:t>
            </a:r>
          </a:p>
          <a:p>
            <a:pPr marL="678941" lvl="1" indent="-226313" defTabSz="905255">
              <a:spcBef>
                <a:spcPts val="400"/>
              </a:spcBef>
              <a:defRPr sz="2178"/>
            </a:pPr>
            <a:r>
              <a:rPr dirty="0" err="1"/>
              <a:t>byAltText</a:t>
            </a:r>
            <a:r>
              <a:rPr dirty="0"/>
              <a:t> – By alt text, usually not presented to sighted users</a:t>
            </a:r>
          </a:p>
          <a:p>
            <a:pPr marL="678941" lvl="1" indent="-226313" defTabSz="905255">
              <a:spcBef>
                <a:spcPts val="400"/>
              </a:spcBef>
              <a:defRPr sz="2178"/>
            </a:pPr>
            <a:r>
              <a:rPr dirty="0" err="1"/>
              <a:t>byTitle</a:t>
            </a:r>
            <a:r>
              <a:rPr dirty="0"/>
              <a:t> - By a “title” attribute, usually not presented to sighted users</a:t>
            </a:r>
          </a:p>
          <a:p>
            <a:pPr marL="226313" indent="-226313" defTabSz="905255">
              <a:spcBef>
                <a:spcPts val="900"/>
              </a:spcBef>
              <a:defRPr sz="2475"/>
            </a:pPr>
            <a:r>
              <a:rPr dirty="0"/>
              <a:t>Queries that have nothing to do with how a user interacts with app</a:t>
            </a:r>
          </a:p>
          <a:p>
            <a:pPr marL="678941" lvl="1" indent="-226313" defTabSz="905255">
              <a:spcBef>
                <a:spcPts val="400"/>
              </a:spcBef>
              <a:defRPr sz="2178"/>
            </a:pPr>
            <a:r>
              <a:rPr dirty="0" err="1"/>
              <a:t>byTestId</a:t>
            </a:r>
            <a:endParaRPr dirty="0"/>
          </a:p>
        </p:txBody>
      </p:sp>
      <p:sp>
        <p:nvSpPr>
          <p:cNvPr id="406" name="TextBox 11"/>
          <p:cNvSpPr txBox="1"/>
          <p:nvPr/>
        </p:nvSpPr>
        <p:spPr>
          <a:xfrm>
            <a:off x="2995333" y="6256475"/>
            <a:ext cx="6098241" cy="345788"/>
          </a:xfrm>
          <a:prstGeom prst="rect">
            <a:avLst/>
          </a:prstGeom>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More: </a:t>
            </a:r>
            <a:r>
              <a:rPr u="sng">
                <a:solidFill>
                  <a:srgbClr val="0563C1"/>
                </a:solidFill>
                <a:uFill>
                  <a:solidFill>
                    <a:srgbClr val="0563C1"/>
                  </a:solidFill>
                </a:uFill>
                <a:hlinkClick r:id="rId3"/>
              </a:rPr>
              <a:t>https://testing-library.com/docs/queries/about</a:t>
            </a:r>
            <a:r>
              <a:t>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B8AB8A6-3946-36F5-47EA-C69393119EAE}"/>
              </a:ext>
            </a:extLst>
          </p:cNvPr>
          <p:cNvSpPr txBox="1"/>
          <p:nvPr/>
        </p:nvSpPr>
        <p:spPr>
          <a:xfrm>
            <a:off x="968827" y="1839406"/>
            <a:ext cx="7913915"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'./clock.js'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connection</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createConnection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connect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disconnect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784A4F4F-C4AE-D1C0-3F12-9DB3018AC09E}"/>
              </a:ext>
            </a:extLst>
          </p:cNvPr>
          <p:cNvSpPr>
            <a:spLocks noGrp="1"/>
          </p:cNvSpPr>
          <p:nvPr>
            <p:ph type="title"/>
          </p:nvPr>
        </p:nvSpPr>
        <p:spPr/>
        <p:txBody>
          <a:bodyPr/>
          <a:lstStyle/>
          <a:p>
            <a:r>
              <a:rPr lang="en-US" dirty="0" err="1"/>
              <a:t>useEffect</a:t>
            </a:r>
            <a:r>
              <a:rPr lang="en-US" dirty="0"/>
              <a:t> is a mechanism for synchronizing a component with an external system</a:t>
            </a:r>
          </a:p>
        </p:txBody>
      </p:sp>
      <p:sp>
        <p:nvSpPr>
          <p:cNvPr id="6" name="TextBox 5">
            <a:extLst>
              <a:ext uri="{FF2B5EF4-FFF2-40B4-BE49-F238E27FC236}">
                <a16:creationId xmlns:a16="http://schemas.microsoft.com/office/drawing/2014/main" id="{DA2921BC-D96C-CE4E-A24A-793135B0040D}"/>
              </a:ext>
            </a:extLst>
          </p:cNvPr>
          <p:cNvSpPr txBox="1"/>
          <p:nvPr/>
        </p:nvSpPr>
        <p:spPr>
          <a:xfrm>
            <a:off x="6946711" y="6149326"/>
            <a:ext cx="42344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https://react.dev/reference/react/useEffect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Rounded Corners 2">
            <a:extLst>
              <a:ext uri="{FF2B5EF4-FFF2-40B4-BE49-F238E27FC236}">
                <a16:creationId xmlns:a16="http://schemas.microsoft.com/office/drawing/2014/main" id="{2DDB6885-DAB4-D298-0AF0-0C1AEC48EB9E}"/>
              </a:ext>
            </a:extLst>
          </p:cNvPr>
          <p:cNvSpPr/>
          <p:nvPr/>
        </p:nvSpPr>
        <p:spPr>
          <a:xfrm>
            <a:off x="7402286" y="1670923"/>
            <a:ext cx="455770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ClockClient.tsx</a:t>
            </a:r>
            <a:endParaRPr lang="en-US" sz="2400" dirty="0">
              <a:solidFill>
                <a:schemeClr val="tx1"/>
              </a:solidFill>
            </a:endParaRPr>
          </a:p>
        </p:txBody>
      </p:sp>
      <p:sp>
        <p:nvSpPr>
          <p:cNvPr id="4" name="Slide Number Placeholder 3">
            <a:extLst>
              <a:ext uri="{FF2B5EF4-FFF2-40B4-BE49-F238E27FC236}">
                <a16:creationId xmlns:a16="http://schemas.microsoft.com/office/drawing/2014/main" id="{C106D35E-F8BC-CC43-CE14-43CAA45C74E9}"/>
              </a:ext>
            </a:extLst>
          </p:cNvPr>
          <p:cNvSpPr>
            <a:spLocks noGrp="1"/>
          </p:cNvSpPr>
          <p:nvPr>
            <p:ph type="sldNum" sz="quarter" idx="2"/>
          </p:nvPr>
        </p:nvSpPr>
        <p:spPr/>
        <p:txBody>
          <a:bodyPr/>
          <a:lstStyle/>
          <a:p>
            <a:fld id="{86CB4B4D-7CA3-9044-876B-883B54F8677D}" type="slidenum">
              <a:rPr lang="en-US" smtClean="0"/>
              <a:t>3</a:t>
            </a:fld>
            <a:endParaRPr lang="en-US"/>
          </a:p>
        </p:txBody>
      </p:sp>
      <p:sp>
        <p:nvSpPr>
          <p:cNvPr id="8" name="Arrow: Left 7">
            <a:extLst>
              <a:ext uri="{FF2B5EF4-FFF2-40B4-BE49-F238E27FC236}">
                <a16:creationId xmlns:a16="http://schemas.microsoft.com/office/drawing/2014/main" id="{26C3FA75-64CA-C959-0B28-81AD3FB51474}"/>
              </a:ext>
            </a:extLst>
          </p:cNvPr>
          <p:cNvSpPr/>
          <p:nvPr/>
        </p:nvSpPr>
        <p:spPr>
          <a:xfrm>
            <a:off x="8135634" y="2655869"/>
            <a:ext cx="2117558"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on first render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 name="Arrow: Left 8">
            <a:extLst>
              <a:ext uri="{FF2B5EF4-FFF2-40B4-BE49-F238E27FC236}">
                <a16:creationId xmlns:a16="http://schemas.microsoft.com/office/drawing/2014/main" id="{311E723F-5709-3B3B-ABAE-5401E8EF42BA}"/>
              </a:ext>
            </a:extLst>
          </p:cNvPr>
          <p:cNvSpPr/>
          <p:nvPr/>
        </p:nvSpPr>
        <p:spPr>
          <a:xfrm>
            <a:off x="5335376" y="3943144"/>
            <a:ext cx="3547366"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when component dismounts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nvGrpSpPr>
          <p:cNvPr id="21" name="Group 20">
            <a:extLst>
              <a:ext uri="{FF2B5EF4-FFF2-40B4-BE49-F238E27FC236}">
                <a16:creationId xmlns:a16="http://schemas.microsoft.com/office/drawing/2014/main" id="{6DF6F86B-92DB-2A6F-C86C-D9D8E5D4BF9A}"/>
              </a:ext>
            </a:extLst>
          </p:cNvPr>
          <p:cNvGrpSpPr/>
          <p:nvPr/>
        </p:nvGrpSpPr>
        <p:grpSpPr>
          <a:xfrm>
            <a:off x="1687285" y="5227050"/>
            <a:ext cx="2797629" cy="1229003"/>
            <a:chOff x="1687285" y="5227050"/>
            <a:chExt cx="2797629" cy="1229003"/>
          </a:xfrm>
        </p:grpSpPr>
        <p:cxnSp>
          <p:nvCxnSpPr>
            <p:cNvPr id="17" name="Straight Arrow Connector 16">
              <a:extLst>
                <a:ext uri="{FF2B5EF4-FFF2-40B4-BE49-F238E27FC236}">
                  <a16:creationId xmlns:a16="http://schemas.microsoft.com/office/drawing/2014/main" id="{FC0317B6-86FE-BD0A-7F68-B2D5D5675C48}"/>
                </a:ext>
              </a:extLst>
            </p:cNvPr>
            <p:cNvCxnSpPr>
              <a:cxnSpLocks/>
            </p:cNvCxnSpPr>
            <p:nvPr/>
          </p:nvCxnSpPr>
          <p:spPr>
            <a:xfrm flipH="1" flipV="1">
              <a:off x="1949200" y="5227050"/>
              <a:ext cx="790152" cy="614501"/>
            </a:xfrm>
            <a:prstGeom prst="straightConnector1">
              <a:avLst/>
            </a:prstGeom>
            <a:noFill/>
            <a:ln w="63500" cap="flat">
              <a:solidFill>
                <a:schemeClr val="bg1">
                  <a:lumMod val="65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5" name="Rectangle 14">
              <a:extLst>
                <a:ext uri="{FF2B5EF4-FFF2-40B4-BE49-F238E27FC236}">
                  <a16:creationId xmlns:a16="http://schemas.microsoft.com/office/drawing/2014/main" id="{B0B99846-94B1-FB3E-25E9-00C8357F84CE}"/>
                </a:ext>
              </a:extLst>
            </p:cNvPr>
            <p:cNvSpPr/>
            <p:nvPr/>
          </p:nvSpPr>
          <p:spPr>
            <a:xfrm>
              <a:off x="1687285" y="5809724"/>
              <a:ext cx="2797629"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Empty array says: do this on first render only</a:t>
              </a:r>
            </a:p>
          </p:txBody>
        </p:sp>
      </p:grpSp>
    </p:spTree>
    <p:extLst>
      <p:ext uri="{BB962C8B-B14F-4D97-AF65-F5344CB8AC3E}">
        <p14:creationId xmlns:p14="http://schemas.microsoft.com/office/powerpoint/2010/main" val="3414127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Title 1"/>
          <p:cNvSpPr txBox="1">
            <a:spLocks noGrp="1"/>
          </p:cNvSpPr>
          <p:nvPr>
            <p:ph type="title"/>
          </p:nvPr>
        </p:nvSpPr>
        <p:spPr>
          <a:prstGeom prst="rect">
            <a:avLst/>
          </a:prstGeom>
        </p:spPr>
        <p:txBody>
          <a:bodyPr/>
          <a:lstStyle/>
          <a:p>
            <a:r>
              <a:t>Testing Library Cheat Sheet</a:t>
            </a:r>
          </a:p>
        </p:txBody>
      </p:sp>
      <p:graphicFrame>
        <p:nvGraphicFramePr>
          <p:cNvPr id="411" name="Content Placeholder 4"/>
          <p:cNvGraphicFramePr/>
          <p:nvPr/>
        </p:nvGraphicFramePr>
        <p:xfrm>
          <a:off x="838200" y="2003371"/>
          <a:ext cx="5181596" cy="3267686"/>
        </p:xfrm>
        <a:graphic>
          <a:graphicData uri="http://schemas.openxmlformats.org/drawingml/2006/table">
            <a:tbl>
              <a:tblPr>
                <a:tableStyleId>{4C3C2611-4C71-4FC5-86AE-919BDF0F9419}</a:tableStyleId>
              </a:tblPr>
              <a:tblGrid>
                <a:gridCol w="1230086">
                  <a:extLst>
                    <a:ext uri="{9D8B030D-6E8A-4147-A177-3AD203B41FA5}">
                      <a16:colId xmlns:a16="http://schemas.microsoft.com/office/drawing/2014/main" val="20000"/>
                    </a:ext>
                  </a:extLst>
                </a:gridCol>
                <a:gridCol w="1088571">
                  <a:extLst>
                    <a:ext uri="{9D8B030D-6E8A-4147-A177-3AD203B41FA5}">
                      <a16:colId xmlns:a16="http://schemas.microsoft.com/office/drawing/2014/main" val="20001"/>
                    </a:ext>
                  </a:extLst>
                </a:gridCol>
                <a:gridCol w="947055">
                  <a:extLst>
                    <a:ext uri="{9D8B030D-6E8A-4147-A177-3AD203B41FA5}">
                      <a16:colId xmlns:a16="http://schemas.microsoft.com/office/drawing/2014/main" val="20002"/>
                    </a:ext>
                  </a:extLst>
                </a:gridCol>
                <a:gridCol w="1055914">
                  <a:extLst>
                    <a:ext uri="{9D8B030D-6E8A-4147-A177-3AD203B41FA5}">
                      <a16:colId xmlns:a16="http://schemas.microsoft.com/office/drawing/2014/main" val="20003"/>
                    </a:ext>
                  </a:extLst>
                </a:gridCol>
                <a:gridCol w="859970">
                  <a:extLst>
                    <a:ext uri="{9D8B030D-6E8A-4147-A177-3AD203B41FA5}">
                      <a16:colId xmlns:a16="http://schemas.microsoft.com/office/drawing/2014/main" val="20004"/>
                    </a:ext>
                  </a:extLst>
                </a:gridCol>
              </a:tblGrid>
              <a:tr h="383276">
                <a:tc>
                  <a:txBody>
                    <a:bodyPr/>
                    <a:lstStyle/>
                    <a:p>
                      <a:pPr algn="l">
                        <a:defRPr sz="1800"/>
                      </a:pPr>
                      <a:endParaRPr sz="1500" b="1" dirty="0">
                        <a:solidFill>
                          <a:srgbClr val="151719"/>
                        </a:solidFill>
                        <a:latin typeface="+mj-lt"/>
                        <a:ea typeface="+mj-ea"/>
                        <a:cs typeface="+mj-cs"/>
                        <a:sym typeface="Helvetica"/>
                      </a:endParaRPr>
                    </a:p>
                  </a:txBody>
                  <a:tcPr marL="96269" marR="96269" marT="96269" marB="96269" anchor="ctr" horzOverflow="overflow">
                    <a:lnL>
                      <a:solidFill>
                        <a:srgbClr val="000000"/>
                      </a:solid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defRPr sz="1800"/>
                      </a:pPr>
                      <a:r>
                        <a:rPr lang="en-US" sz="1500" b="1" dirty="0">
                          <a:solidFill>
                            <a:srgbClr val="151719"/>
                          </a:solidFill>
                          <a:latin typeface="+mj-lt"/>
                          <a:ea typeface="+mj-ea"/>
                          <a:cs typeface="+mj-cs"/>
                          <a:sym typeface="Helvetica"/>
                        </a:rPr>
                        <a:t>No Match</a:t>
                      </a:r>
                      <a:endParaRPr sz="1500" b="1" dirty="0">
                        <a:solidFill>
                          <a:srgbClr val="151719"/>
                        </a:solidFill>
                        <a:latin typeface="+mj-lt"/>
                        <a:ea typeface="+mj-ea"/>
                        <a:cs typeface="+mj-cs"/>
                        <a:sym typeface="Helvetica"/>
                      </a:endParaRPr>
                    </a:p>
                  </a:txBody>
                  <a:tcPr marL="96269" marR="96269" marT="96269" marB="9626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defRPr sz="1800"/>
                      </a:pPr>
                      <a:r>
                        <a:rPr lang="en-US" sz="1500" b="1" dirty="0">
                          <a:solidFill>
                            <a:srgbClr val="151719"/>
                          </a:solidFill>
                          <a:latin typeface="+mj-lt"/>
                          <a:ea typeface="+mj-ea"/>
                          <a:cs typeface="+mj-cs"/>
                          <a:sym typeface="Helvetica"/>
                        </a:rPr>
                        <a:t>1 Match</a:t>
                      </a:r>
                      <a:endParaRPr sz="1500" b="1" dirty="0">
                        <a:solidFill>
                          <a:srgbClr val="151719"/>
                        </a:solidFill>
                        <a:latin typeface="+mj-lt"/>
                        <a:ea typeface="+mj-ea"/>
                        <a:cs typeface="+mj-cs"/>
                        <a:sym typeface="Helvetica"/>
                      </a:endParaRPr>
                    </a:p>
                  </a:txBody>
                  <a:tcPr marL="96269" marR="96269" marT="96269" marB="9626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defRPr sz="1800"/>
                      </a:pPr>
                      <a:r>
                        <a:rPr lang="en-US" sz="1500" b="1" dirty="0">
                          <a:solidFill>
                            <a:srgbClr val="151719"/>
                          </a:solidFill>
                          <a:latin typeface="+mj-lt"/>
                          <a:ea typeface="+mj-ea"/>
                          <a:cs typeface="+mj-cs"/>
                          <a:sym typeface="Helvetica"/>
                        </a:rPr>
                        <a:t>1+ Match</a:t>
                      </a:r>
                      <a:endParaRPr sz="1500" b="1" dirty="0">
                        <a:solidFill>
                          <a:srgbClr val="151719"/>
                        </a:solidFill>
                        <a:latin typeface="+mj-lt"/>
                        <a:ea typeface="+mj-ea"/>
                        <a:cs typeface="+mj-cs"/>
                        <a:sym typeface="Helvetica"/>
                      </a:endParaRPr>
                    </a:p>
                  </a:txBody>
                  <a:tcPr marL="96269" marR="96269" marT="96269" marB="9626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defRPr sz="1800"/>
                      </a:pPr>
                      <a:r>
                        <a:rPr lang="en-US" sz="1500" b="1" dirty="0">
                          <a:solidFill>
                            <a:srgbClr val="151719"/>
                          </a:solidFill>
                          <a:latin typeface="+mj-lt"/>
                          <a:ea typeface="+mj-ea"/>
                          <a:cs typeface="+mj-cs"/>
                          <a:sym typeface="Helvetica"/>
                        </a:rPr>
                        <a:t>Await?</a:t>
                      </a:r>
                      <a:endParaRPr sz="1500" b="1" dirty="0">
                        <a:solidFill>
                          <a:srgbClr val="151719"/>
                        </a:solidFill>
                        <a:latin typeface="+mj-lt"/>
                        <a:ea typeface="+mj-ea"/>
                        <a:cs typeface="+mj-cs"/>
                        <a:sym typeface="Helvetica"/>
                      </a:endParaRPr>
                    </a:p>
                  </a:txBody>
                  <a:tcPr marL="96269" marR="96269" marT="96269" marB="96269" anchor="ctr" horzOverflow="overflow">
                    <a:lnL w="9525" cap="flat" cmpd="sng" algn="ctr">
                      <a:solidFill>
                        <a:srgbClr val="000000"/>
                      </a:solidFill>
                      <a:prstDash val="solid"/>
                      <a:round/>
                      <a:headEnd type="none" w="med" len="med"/>
                      <a:tailEnd type="none" w="med" len="med"/>
                    </a:lnL>
                    <a:lnR>
                      <a:solidFill>
                        <a:srgbClr val="000000"/>
                      </a:solid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1975700"/>
                  </a:ext>
                </a:extLst>
              </a:tr>
              <a:tr h="383276">
                <a:tc>
                  <a:txBody>
                    <a:bodyPr/>
                    <a:lstStyle/>
                    <a:p>
                      <a:pPr algn="l">
                        <a:defRPr sz="1800"/>
                      </a:pPr>
                      <a:r>
                        <a:rPr sz="1500" b="1" dirty="0" err="1">
                          <a:solidFill>
                            <a:srgbClr val="151719"/>
                          </a:solidFill>
                          <a:latin typeface="+mj-lt"/>
                          <a:ea typeface="+mj-ea"/>
                          <a:cs typeface="+mj-cs"/>
                          <a:sym typeface="Helvetica"/>
                        </a:rPr>
                        <a:t>getBy</a:t>
                      </a:r>
                      <a:endParaRPr sz="1500" b="1" dirty="0">
                        <a:solidFill>
                          <a:srgbClr val="151719"/>
                        </a:solidFill>
                        <a:latin typeface="+mj-lt"/>
                        <a:ea typeface="+mj-ea"/>
                        <a:cs typeface="+mj-cs"/>
                        <a:sym typeface="Helvetica"/>
                      </a:endParaRPr>
                    </a:p>
                  </a:txBody>
                  <a:tcPr marL="96269" marR="96269" marT="96269" marB="96269" anchor="ctr" horzOverflow="overflow">
                    <a:lnL>
                      <a:solidFill>
                        <a:srgbClr val="000000"/>
                      </a:solid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solidFill>
                        <a:srgbClr val="000000"/>
                      </a:solidFill>
                    </a:lnB>
                    <a:noFill/>
                  </a:tcPr>
                </a:tc>
                <a:tc>
                  <a:txBody>
                    <a:bodyPr/>
                    <a:lstStyle/>
                    <a:p>
                      <a:pPr algn="l">
                        <a:defRPr sz="1800"/>
                      </a:pPr>
                      <a:r>
                        <a:rPr sz="1500" dirty="0">
                          <a:solidFill>
                            <a:srgbClr val="151719"/>
                          </a:solidFill>
                          <a:latin typeface="+mj-lt"/>
                          <a:ea typeface="+mj-ea"/>
                          <a:cs typeface="+mj-cs"/>
                          <a:sym typeface="Helvetica"/>
                        </a:rPr>
                        <a:t>throw</a:t>
                      </a:r>
                    </a:p>
                  </a:txBody>
                  <a:tcPr marL="96269" marR="96269" marT="96269" marB="9626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solidFill>
                        <a:srgbClr val="000000"/>
                      </a:solidFill>
                    </a:lnB>
                    <a:noFill/>
                  </a:tcPr>
                </a:tc>
                <a:tc>
                  <a:txBody>
                    <a:bodyPr/>
                    <a:lstStyle/>
                    <a:p>
                      <a:pPr algn="l">
                        <a:defRPr sz="1800"/>
                      </a:pPr>
                      <a:r>
                        <a:rPr sz="1500" dirty="0">
                          <a:solidFill>
                            <a:srgbClr val="151719"/>
                          </a:solidFill>
                          <a:latin typeface="+mj-lt"/>
                          <a:ea typeface="+mj-ea"/>
                          <a:cs typeface="+mj-cs"/>
                          <a:sym typeface="Helvetica"/>
                        </a:rPr>
                        <a:t>return</a:t>
                      </a:r>
                    </a:p>
                  </a:txBody>
                  <a:tcPr marL="96269" marR="96269" marT="96269" marB="9626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solidFill>
                        <a:srgbClr val="000000"/>
                      </a:solidFill>
                    </a:lnB>
                    <a:noFill/>
                  </a:tcPr>
                </a:tc>
                <a:tc>
                  <a:txBody>
                    <a:bodyPr/>
                    <a:lstStyle/>
                    <a:p>
                      <a:pPr algn="l">
                        <a:defRPr sz="1800"/>
                      </a:pPr>
                      <a:r>
                        <a:rPr sz="1500">
                          <a:solidFill>
                            <a:srgbClr val="151719"/>
                          </a:solidFill>
                          <a:latin typeface="+mj-lt"/>
                          <a:ea typeface="+mj-ea"/>
                          <a:cs typeface="+mj-cs"/>
                          <a:sym typeface="Helvetica"/>
                        </a:rPr>
                        <a:t>throw</a:t>
                      </a:r>
                    </a:p>
                  </a:txBody>
                  <a:tcPr marL="96269" marR="96269" marT="96269" marB="9626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solidFill>
                        <a:srgbClr val="000000"/>
                      </a:solidFill>
                    </a:lnB>
                    <a:noFill/>
                  </a:tcPr>
                </a:tc>
                <a:tc>
                  <a:txBody>
                    <a:bodyPr/>
                    <a:lstStyle/>
                    <a:p>
                      <a:pPr algn="l">
                        <a:defRPr sz="1800"/>
                      </a:pPr>
                      <a:r>
                        <a:rPr sz="1500">
                          <a:solidFill>
                            <a:srgbClr val="151719"/>
                          </a:solidFill>
                          <a:latin typeface="+mj-lt"/>
                          <a:ea typeface="+mj-ea"/>
                          <a:cs typeface="+mj-cs"/>
                          <a:sym typeface="Helvetica"/>
                        </a:rPr>
                        <a:t>No</a:t>
                      </a:r>
                    </a:p>
                  </a:txBody>
                  <a:tcPr marL="96269" marR="96269" marT="96269" marB="96269" anchor="ctr" horzOverflow="overflow">
                    <a:lnL w="9525" cap="flat" cmpd="sng" algn="ctr">
                      <a:solidFill>
                        <a:srgbClr val="000000"/>
                      </a:solidFill>
                      <a:prstDash val="solid"/>
                      <a:round/>
                      <a:headEnd type="none" w="med" len="med"/>
                      <a:tailEnd type="none" w="med" len="med"/>
                    </a:lnL>
                    <a:lnR>
                      <a:solidFill>
                        <a:srgbClr val="000000"/>
                      </a:solidFill>
                    </a:lnR>
                    <a:lnT w="9525" cap="flat" cmpd="sng" algn="ctr">
                      <a:solidFill>
                        <a:srgbClr val="000000"/>
                      </a:solidFill>
                      <a:prstDash val="solid"/>
                      <a:round/>
                      <a:headEnd type="none" w="med" len="med"/>
                      <a:tailEnd type="none" w="med" len="med"/>
                    </a:lnT>
                    <a:lnB>
                      <a:solidFill>
                        <a:srgbClr val="000000"/>
                      </a:solidFill>
                    </a:lnB>
                    <a:noFill/>
                  </a:tcPr>
                </a:tc>
                <a:extLst>
                  <a:ext uri="{0D108BD9-81ED-4DB2-BD59-A6C34878D82A}">
                    <a16:rowId xmlns:a16="http://schemas.microsoft.com/office/drawing/2014/main" val="10001"/>
                  </a:ext>
                </a:extLst>
              </a:tr>
              <a:tr h="383276">
                <a:tc>
                  <a:txBody>
                    <a:bodyPr/>
                    <a:lstStyle/>
                    <a:p>
                      <a:pPr algn="l">
                        <a:defRPr sz="1800"/>
                      </a:pPr>
                      <a:r>
                        <a:rPr sz="1500" b="1">
                          <a:solidFill>
                            <a:srgbClr val="151719"/>
                          </a:solidFill>
                          <a:latin typeface="+mj-lt"/>
                          <a:ea typeface="+mj-ea"/>
                          <a:cs typeface="+mj-cs"/>
                          <a:sym typeface="Helvetica"/>
                        </a:rPr>
                        <a:t>findBy</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a:solidFill>
                            <a:srgbClr val="151719"/>
                          </a:solidFill>
                          <a:latin typeface="+mj-lt"/>
                          <a:ea typeface="+mj-ea"/>
                          <a:cs typeface="+mj-cs"/>
                          <a:sym typeface="Helvetica"/>
                        </a:rPr>
                        <a:t>throw</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a:solidFill>
                            <a:srgbClr val="151719"/>
                          </a:solidFill>
                          <a:latin typeface="+mj-lt"/>
                          <a:ea typeface="+mj-ea"/>
                          <a:cs typeface="+mj-cs"/>
                          <a:sym typeface="Helvetica"/>
                        </a:rPr>
                        <a:t>return</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a:solidFill>
                            <a:srgbClr val="151719"/>
                          </a:solidFill>
                          <a:latin typeface="+mj-lt"/>
                          <a:ea typeface="+mj-ea"/>
                          <a:cs typeface="+mj-cs"/>
                          <a:sym typeface="Helvetica"/>
                        </a:rPr>
                        <a:t>throw</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a:solidFill>
                            <a:srgbClr val="151719"/>
                          </a:solidFill>
                          <a:latin typeface="+mj-lt"/>
                          <a:ea typeface="+mj-ea"/>
                          <a:cs typeface="+mj-cs"/>
                          <a:sym typeface="Helvetica"/>
                        </a:rPr>
                        <a:t>Yes</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extLst>
                  <a:ext uri="{0D108BD9-81ED-4DB2-BD59-A6C34878D82A}">
                    <a16:rowId xmlns:a16="http://schemas.microsoft.com/office/drawing/2014/main" val="10002"/>
                  </a:ext>
                </a:extLst>
              </a:tr>
              <a:tr h="501068">
                <a:tc>
                  <a:txBody>
                    <a:bodyPr/>
                    <a:lstStyle/>
                    <a:p>
                      <a:pPr algn="l">
                        <a:defRPr sz="1800"/>
                      </a:pPr>
                      <a:r>
                        <a:rPr sz="1500" b="1">
                          <a:solidFill>
                            <a:srgbClr val="151719"/>
                          </a:solidFill>
                          <a:latin typeface="+mj-lt"/>
                          <a:ea typeface="+mj-ea"/>
                          <a:cs typeface="+mj-cs"/>
                          <a:sym typeface="Helvetica"/>
                        </a:rPr>
                        <a:t>queryBy</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a:defRPr sz="1800"/>
                      </a:pPr>
                      <a:r>
                        <a:rPr sz="1500">
                          <a:solidFill>
                            <a:srgbClr val="151719"/>
                          </a:solidFill>
                          <a:latin typeface="+mj-lt"/>
                          <a:ea typeface="+mj-ea"/>
                          <a:cs typeface="+mj-cs"/>
                          <a:sym typeface="Helvetica"/>
                        </a:rPr>
                        <a:t>null</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a:defRPr sz="1800"/>
                      </a:pPr>
                      <a:r>
                        <a:rPr sz="1500">
                          <a:solidFill>
                            <a:srgbClr val="151719"/>
                          </a:solidFill>
                          <a:latin typeface="+mj-lt"/>
                          <a:ea typeface="+mj-ea"/>
                          <a:cs typeface="+mj-cs"/>
                          <a:sym typeface="Helvetica"/>
                        </a:rPr>
                        <a:t>return</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a:defRPr sz="1800"/>
                      </a:pPr>
                      <a:r>
                        <a:rPr sz="1500">
                          <a:solidFill>
                            <a:srgbClr val="151719"/>
                          </a:solidFill>
                          <a:latin typeface="+mj-lt"/>
                          <a:ea typeface="+mj-ea"/>
                          <a:cs typeface="+mj-cs"/>
                          <a:sym typeface="Helvetica"/>
                        </a:rPr>
                        <a:t>throw</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a:defRPr sz="1800"/>
                      </a:pPr>
                      <a:r>
                        <a:rPr sz="1500">
                          <a:solidFill>
                            <a:srgbClr val="151719"/>
                          </a:solidFill>
                          <a:latin typeface="+mj-lt"/>
                          <a:ea typeface="+mj-ea"/>
                          <a:cs typeface="+mj-cs"/>
                          <a:sym typeface="Helvetica"/>
                        </a:rPr>
                        <a:t>No</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3"/>
                  </a:ext>
                </a:extLst>
              </a:tr>
              <a:tr h="501068">
                <a:tc>
                  <a:txBody>
                    <a:bodyPr/>
                    <a:lstStyle/>
                    <a:p>
                      <a:pPr algn="l">
                        <a:defRPr sz="1800"/>
                      </a:pPr>
                      <a:r>
                        <a:rPr sz="1500" b="1">
                          <a:solidFill>
                            <a:srgbClr val="151719"/>
                          </a:solidFill>
                          <a:latin typeface="+mj-lt"/>
                          <a:ea typeface="+mj-ea"/>
                          <a:cs typeface="+mj-cs"/>
                          <a:sym typeface="Helvetica"/>
                        </a:rPr>
                        <a:t>getAllBy</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a:solidFill>
                            <a:srgbClr val="151719"/>
                          </a:solidFill>
                          <a:latin typeface="+mj-lt"/>
                          <a:ea typeface="+mj-ea"/>
                          <a:cs typeface="+mj-cs"/>
                          <a:sym typeface="Helvetica"/>
                        </a:rPr>
                        <a:t>throw</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a:solidFill>
                            <a:srgbClr val="151719"/>
                          </a:solidFill>
                          <a:latin typeface="+mj-lt"/>
                          <a:ea typeface="+mj-ea"/>
                          <a:cs typeface="+mj-cs"/>
                          <a:sym typeface="Helvetica"/>
                        </a:rPr>
                        <a:t>array</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a:solidFill>
                            <a:srgbClr val="151719"/>
                          </a:solidFill>
                          <a:latin typeface="+mj-lt"/>
                          <a:ea typeface="+mj-ea"/>
                          <a:cs typeface="+mj-cs"/>
                          <a:sym typeface="Helvetica"/>
                        </a:rPr>
                        <a:t>array</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a:solidFill>
                            <a:srgbClr val="151719"/>
                          </a:solidFill>
                          <a:latin typeface="+mj-lt"/>
                          <a:ea typeface="+mj-ea"/>
                          <a:cs typeface="+mj-cs"/>
                          <a:sym typeface="Helvetica"/>
                        </a:rPr>
                        <a:t>No</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extLst>
                  <a:ext uri="{0D108BD9-81ED-4DB2-BD59-A6C34878D82A}">
                    <a16:rowId xmlns:a16="http://schemas.microsoft.com/office/drawing/2014/main" val="10004"/>
                  </a:ext>
                </a:extLst>
              </a:tr>
              <a:tr h="501068">
                <a:tc>
                  <a:txBody>
                    <a:bodyPr/>
                    <a:lstStyle/>
                    <a:p>
                      <a:pPr algn="l">
                        <a:defRPr sz="1800"/>
                      </a:pPr>
                      <a:r>
                        <a:rPr sz="1500" b="1">
                          <a:solidFill>
                            <a:srgbClr val="151719"/>
                          </a:solidFill>
                          <a:latin typeface="+mj-lt"/>
                          <a:ea typeface="+mj-ea"/>
                          <a:cs typeface="+mj-cs"/>
                          <a:sym typeface="Helvetica"/>
                        </a:rPr>
                        <a:t>findAllBy</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a:defRPr sz="1800"/>
                      </a:pPr>
                      <a:r>
                        <a:rPr sz="1500">
                          <a:solidFill>
                            <a:srgbClr val="151719"/>
                          </a:solidFill>
                          <a:latin typeface="+mj-lt"/>
                          <a:ea typeface="+mj-ea"/>
                          <a:cs typeface="+mj-cs"/>
                          <a:sym typeface="Helvetica"/>
                        </a:rPr>
                        <a:t>throw</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a:defRPr sz="1800"/>
                      </a:pPr>
                      <a:r>
                        <a:rPr sz="1500">
                          <a:solidFill>
                            <a:srgbClr val="151719"/>
                          </a:solidFill>
                          <a:latin typeface="+mj-lt"/>
                          <a:ea typeface="+mj-ea"/>
                          <a:cs typeface="+mj-cs"/>
                          <a:sym typeface="Helvetica"/>
                        </a:rPr>
                        <a:t>array</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a:defRPr sz="1800"/>
                      </a:pPr>
                      <a:r>
                        <a:rPr sz="1500">
                          <a:solidFill>
                            <a:srgbClr val="151719"/>
                          </a:solidFill>
                          <a:latin typeface="+mj-lt"/>
                          <a:ea typeface="+mj-ea"/>
                          <a:cs typeface="+mj-cs"/>
                          <a:sym typeface="Helvetica"/>
                        </a:rPr>
                        <a:t>array</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a:defRPr sz="1800"/>
                      </a:pPr>
                      <a:r>
                        <a:rPr sz="1500">
                          <a:solidFill>
                            <a:srgbClr val="151719"/>
                          </a:solidFill>
                          <a:latin typeface="+mj-lt"/>
                          <a:ea typeface="+mj-ea"/>
                          <a:cs typeface="+mj-cs"/>
                          <a:sym typeface="Helvetica"/>
                        </a:rPr>
                        <a:t>Yes</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5"/>
                  </a:ext>
                </a:extLst>
              </a:tr>
              <a:tr h="501068">
                <a:tc>
                  <a:txBody>
                    <a:bodyPr/>
                    <a:lstStyle/>
                    <a:p>
                      <a:pPr algn="l">
                        <a:defRPr sz="1800"/>
                      </a:pPr>
                      <a:r>
                        <a:rPr sz="1500" b="1">
                          <a:solidFill>
                            <a:srgbClr val="151719"/>
                          </a:solidFill>
                          <a:latin typeface="+mj-lt"/>
                          <a:ea typeface="+mj-ea"/>
                          <a:cs typeface="+mj-cs"/>
                          <a:sym typeface="Helvetica"/>
                        </a:rPr>
                        <a:t>queryAllBy</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dirty="0">
                          <a:solidFill>
                            <a:srgbClr val="151719"/>
                          </a:solidFill>
                          <a:latin typeface="+mj-lt"/>
                          <a:ea typeface="+mj-ea"/>
                          <a:cs typeface="+mj-cs"/>
                          <a:sym typeface="Helvetica"/>
                        </a:rPr>
                        <a:t>[]</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dirty="0">
                          <a:solidFill>
                            <a:srgbClr val="151719"/>
                          </a:solidFill>
                          <a:latin typeface="+mj-lt"/>
                          <a:ea typeface="+mj-ea"/>
                          <a:cs typeface="+mj-cs"/>
                          <a:sym typeface="Helvetica"/>
                        </a:rPr>
                        <a:t>array</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a:solidFill>
                            <a:srgbClr val="151719"/>
                          </a:solidFill>
                          <a:latin typeface="+mj-lt"/>
                          <a:ea typeface="+mj-ea"/>
                          <a:cs typeface="+mj-cs"/>
                          <a:sym typeface="Helvetica"/>
                        </a:rPr>
                        <a:t>array</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tc>
                  <a:txBody>
                    <a:bodyPr/>
                    <a:lstStyle/>
                    <a:p>
                      <a:pPr algn="l">
                        <a:defRPr sz="1800"/>
                      </a:pPr>
                      <a:r>
                        <a:rPr sz="1500" dirty="0">
                          <a:solidFill>
                            <a:srgbClr val="151719"/>
                          </a:solidFill>
                          <a:latin typeface="+mj-lt"/>
                          <a:ea typeface="+mj-ea"/>
                          <a:cs typeface="+mj-cs"/>
                          <a:sym typeface="Helvetica"/>
                        </a:rPr>
                        <a:t>No</a:t>
                      </a:r>
                    </a:p>
                  </a:txBody>
                  <a:tcPr marL="96269" marR="96269" marT="96269" marB="96269" anchor="ctr" horzOverflow="overflow">
                    <a:lnL>
                      <a:solidFill>
                        <a:srgbClr val="000000"/>
                      </a:solidFill>
                    </a:lnL>
                    <a:lnR>
                      <a:solidFill>
                        <a:srgbClr val="000000"/>
                      </a:solidFill>
                    </a:lnR>
                    <a:lnT>
                      <a:solidFill>
                        <a:srgbClr val="000000"/>
                      </a:solidFill>
                    </a:lnT>
                    <a:lnB>
                      <a:solidFill>
                        <a:srgbClr val="000000"/>
                      </a:solidFill>
                    </a:lnB>
                    <a:solidFill>
                      <a:srgbClr val="F2F4F5"/>
                    </a:solidFill>
                  </a:tcPr>
                </a:tc>
                <a:extLst>
                  <a:ext uri="{0D108BD9-81ED-4DB2-BD59-A6C34878D82A}">
                    <a16:rowId xmlns:a16="http://schemas.microsoft.com/office/drawing/2014/main" val="10006"/>
                  </a:ext>
                </a:extLst>
              </a:tr>
            </a:tbl>
          </a:graphicData>
        </a:graphic>
      </p:graphicFrame>
      <p:sp>
        <p:nvSpPr>
          <p:cNvPr id="412" name="Content Placeholder 7"/>
          <p:cNvSpPr txBox="1">
            <a:spLocks noGrp="1"/>
          </p:cNvSpPr>
          <p:nvPr>
            <p:ph type="body" sz="half" idx="1"/>
          </p:nvPr>
        </p:nvSpPr>
        <p:spPr>
          <a:xfrm>
            <a:off x="6172200" y="1825625"/>
            <a:ext cx="5181600" cy="4351338"/>
          </a:xfrm>
          <a:prstGeom prst="rect">
            <a:avLst/>
          </a:prstGeom>
        </p:spPr>
        <p:txBody>
          <a:bodyPr/>
          <a:lstStyle/>
          <a:p>
            <a:r>
              <a:rPr dirty="0"/>
              <a:t>Get and query have different behavior when there are different numbers of matches</a:t>
            </a:r>
          </a:p>
          <a:p>
            <a:r>
              <a:rPr dirty="0"/>
              <a:t>Find is </a:t>
            </a:r>
            <a:r>
              <a:rPr i="1" dirty="0"/>
              <a:t>async</a:t>
            </a:r>
            <a:r>
              <a:rPr dirty="0"/>
              <a:t> and will return a promise to wait for all rendering to complete</a:t>
            </a:r>
          </a:p>
        </p:txBody>
      </p:sp>
      <p:sp>
        <p:nvSpPr>
          <p:cNvPr id="413"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30</a:t>
            </a:fld>
            <a:endParaRPr/>
          </a:p>
        </p:txBody>
      </p:sp>
      <p:sp>
        <p:nvSpPr>
          <p:cNvPr id="414" name="TextBox 6"/>
          <p:cNvSpPr txBox="1"/>
          <p:nvPr/>
        </p:nvSpPr>
        <p:spPr>
          <a:xfrm>
            <a:off x="4514850" y="6306234"/>
            <a:ext cx="6296587" cy="345789"/>
          </a:xfrm>
          <a:prstGeom prst="rect">
            <a:avLst/>
          </a:prstGeom>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solidFill>
                  <a:srgbClr val="FFFFFF"/>
                </a:solidFill>
              </a:defRPr>
            </a:pPr>
            <a:r>
              <a:rPr u="sng">
                <a:solidFill>
                  <a:srgbClr val="0563C1"/>
                </a:solidFill>
                <a:uFill>
                  <a:solidFill>
                    <a:srgbClr val="0563C1"/>
                  </a:solidFill>
                </a:uFill>
                <a:hlinkClick r:id="rId3"/>
              </a:rPr>
              <a:t>https://testing-library.com/docs/react-testing-library/cheatsheet</a:t>
            </a:r>
            <a:r>
              <a:t>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lesson,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a:t>Be able to map the three core steps of a test (assemble, act, assess)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31</a:t>
            </a:fld>
            <a:endParaRPr lang="en-US"/>
          </a:p>
        </p:txBody>
      </p:sp>
    </p:spTree>
    <p:extLst>
      <p:ext uri="{BB962C8B-B14F-4D97-AF65-F5344CB8AC3E}">
        <p14:creationId xmlns:p14="http://schemas.microsoft.com/office/powerpoint/2010/main" val="236306208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a:t>An external system means any piece of code that’s not controlled by React</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lstStyle/>
          <a:p>
            <a:r>
              <a:rPr lang="en-US" dirty="0"/>
              <a:t>A timer managed with </a:t>
            </a:r>
            <a:r>
              <a:rPr lang="en-US" dirty="0" err="1"/>
              <a:t>setInterval</a:t>
            </a:r>
            <a:r>
              <a:rPr lang="en-US" dirty="0"/>
              <a:t> and </a:t>
            </a:r>
            <a:r>
              <a:rPr lang="en-US" dirty="0" err="1"/>
              <a:t>clearInterval</a:t>
            </a:r>
            <a:endParaRPr lang="en-US" dirty="0"/>
          </a:p>
          <a:p>
            <a:r>
              <a:rPr lang="en-US" dirty="0"/>
              <a:t>An event subscription like a chat server</a:t>
            </a:r>
          </a:p>
          <a:p>
            <a:r>
              <a:rPr lang="en-US" dirty="0"/>
              <a:t>An external animation library</a:t>
            </a:r>
          </a:p>
          <a:p>
            <a:r>
              <a:rPr lang="en-US" dirty="0"/>
              <a:t>A piece of business logic</a:t>
            </a:r>
          </a:p>
          <a:p>
            <a:r>
              <a:rPr lang="en-US" dirty="0"/>
              <a:t>If you’re not connecting to any external system, you probably don’t need an Effect.</a:t>
            </a:r>
          </a:p>
          <a:p>
            <a:endParaRPr lang="en-US" dirty="0"/>
          </a:p>
        </p:txBody>
      </p:sp>
      <p:sp>
        <p:nvSpPr>
          <p:cNvPr id="3" name="Slide Number Placeholder 2">
            <a:extLst>
              <a:ext uri="{FF2B5EF4-FFF2-40B4-BE49-F238E27FC236}">
                <a16:creationId xmlns:a16="http://schemas.microsoft.com/office/drawing/2014/main" id="{EFE053B7-1323-F2A7-7B38-DD789D57F465}"/>
              </a:ext>
            </a:extLst>
          </p:cNvPr>
          <p:cNvSpPr>
            <a:spLocks noGrp="1"/>
          </p:cNvSpPr>
          <p:nvPr>
            <p:ph type="sldNum" sz="quarter" idx="2"/>
          </p:nvPr>
        </p:nvSpPr>
        <p:spPr/>
        <p:txBody>
          <a:bodyPr/>
          <a:lstStyle/>
          <a:p>
            <a:fld id="{86CB4B4D-7CA3-9044-876B-883B54F8677D}" type="slidenum">
              <a:rPr lang="en-US" smtClean="0"/>
              <a:t>4</a:t>
            </a:fld>
            <a:endParaRPr lang="en-US"/>
          </a:p>
        </p:txBody>
      </p:sp>
    </p:spTree>
    <p:extLst>
      <p:ext uri="{BB962C8B-B14F-4D97-AF65-F5344CB8AC3E}">
        <p14:creationId xmlns:p14="http://schemas.microsoft.com/office/powerpoint/2010/main" val="119619002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8C4F-61BB-84AA-AB6D-424C8C30EDD9}"/>
              </a:ext>
            </a:extLst>
          </p:cNvPr>
          <p:cNvSpPr>
            <a:spLocks noGrp="1"/>
          </p:cNvSpPr>
          <p:nvPr>
            <p:ph type="title"/>
          </p:nvPr>
        </p:nvSpPr>
        <p:spPr/>
        <p:txBody>
          <a:bodyPr/>
          <a:lstStyle/>
          <a:p>
            <a:r>
              <a:rPr lang="en-US" dirty="0"/>
              <a:t>A real example: connecting a component to a self-ticking clock</a:t>
            </a:r>
          </a:p>
        </p:txBody>
      </p:sp>
      <p:sp>
        <p:nvSpPr>
          <p:cNvPr id="4" name="Slide Number Placeholder 3">
            <a:extLst>
              <a:ext uri="{FF2B5EF4-FFF2-40B4-BE49-F238E27FC236}">
                <a16:creationId xmlns:a16="http://schemas.microsoft.com/office/drawing/2014/main" id="{CFAD03FC-39F4-8B4A-B88C-6563BD8B91F9}"/>
              </a:ext>
            </a:extLst>
          </p:cNvPr>
          <p:cNvSpPr>
            <a:spLocks noGrp="1"/>
          </p:cNvSpPr>
          <p:nvPr>
            <p:ph type="sldNum" sz="quarter" idx="2"/>
          </p:nvPr>
        </p:nvSpPr>
        <p:spPr/>
        <p:txBody>
          <a:bodyPr/>
          <a:lstStyle/>
          <a:p>
            <a:fld id="{86CB4B4D-7CA3-9044-876B-883B54F8677D}" type="slidenum">
              <a:rPr lang="en-US" smtClean="0"/>
              <a:t>5</a:t>
            </a:fld>
            <a:endParaRPr lang="en-US"/>
          </a:p>
        </p:txBody>
      </p:sp>
      <p:sp>
        <p:nvSpPr>
          <p:cNvPr id="6" name="TextBox 5">
            <a:extLst>
              <a:ext uri="{FF2B5EF4-FFF2-40B4-BE49-F238E27FC236}">
                <a16:creationId xmlns:a16="http://schemas.microsoft.com/office/drawing/2014/main" id="{EF1F3BB2-2BC7-BE36-D551-F7C0BF68C652}"/>
              </a:ext>
            </a:extLst>
          </p:cNvPr>
          <p:cNvSpPr txBox="1"/>
          <p:nvPr/>
        </p:nvSpPr>
        <p:spPr>
          <a:xfrm>
            <a:off x="767750" y="1644678"/>
            <a:ext cx="10420709" cy="4524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props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    const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removeListener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Arrow: Left 6">
            <a:extLst>
              <a:ext uri="{FF2B5EF4-FFF2-40B4-BE49-F238E27FC236}">
                <a16:creationId xmlns:a16="http://schemas.microsoft.com/office/drawing/2014/main" id="{80E88B98-44E2-F437-AED9-1D3AF86B50E5}"/>
              </a:ext>
            </a:extLst>
          </p:cNvPr>
          <p:cNvSpPr/>
          <p:nvPr/>
        </p:nvSpPr>
        <p:spPr>
          <a:xfrm>
            <a:off x="6177437" y="3587521"/>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first render, add this listener to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7E4D0137-04F4-5781-9C61-3353F1EA56B6}"/>
              </a:ext>
            </a:extLst>
          </p:cNvPr>
          <p:cNvSpPr/>
          <p:nvPr/>
        </p:nvSpPr>
        <p:spPr>
          <a:xfrm>
            <a:off x="6692146" y="4229474"/>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dismount, remove the listener.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0098558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FDBC-B21A-18B1-886D-9F8EDA80D502}"/>
              </a:ext>
            </a:extLst>
          </p:cNvPr>
          <p:cNvSpPr>
            <a:spLocks noGrp="1"/>
          </p:cNvSpPr>
          <p:nvPr>
            <p:ph type="title"/>
          </p:nvPr>
        </p:nvSpPr>
        <p:spPr/>
        <p:txBody>
          <a:bodyPr/>
          <a:lstStyle/>
          <a:p>
            <a:r>
              <a:rPr lang="en-US" dirty="0"/>
              <a:t>Simple example of using an external service: a self-ticking clock</a:t>
            </a:r>
          </a:p>
        </p:txBody>
      </p:sp>
      <p:sp>
        <p:nvSpPr>
          <p:cNvPr id="5" name="TextBox 4">
            <a:extLst>
              <a:ext uri="{FF2B5EF4-FFF2-40B4-BE49-F238E27FC236}">
                <a16:creationId xmlns:a16="http://schemas.microsoft.com/office/drawing/2014/main" id="{6E5519AE-D929-CABE-11EC-4B416E8E4B0B}"/>
              </a:ext>
            </a:extLst>
          </p:cNvPr>
          <p:cNvSpPr txBox="1"/>
          <p:nvPr/>
        </p:nvSpPr>
        <p:spPr>
          <a:xfrm>
            <a:off x="838200" y="1618103"/>
            <a:ext cx="10967113" cy="3416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SimpleClockDisplay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doNothing</a:t>
            </a:r>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App</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'Clock A'</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'Clock B'</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'Clock C'</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doNothing</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BA83B7E-DB88-E05B-D1C2-649804410B6F}"/>
              </a:ext>
            </a:extLst>
          </p:cNvPr>
          <p:cNvSpPr/>
          <p:nvPr/>
        </p:nvSpPr>
        <p:spPr>
          <a:xfrm>
            <a:off x="6629185" y="878979"/>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SimpleClockDisplayApp.tsx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3D1FB27E-8A69-3EF9-C5F1-FA9C71ECE48A}"/>
              </a:ext>
            </a:extLst>
          </p:cNvPr>
          <p:cNvSpPr>
            <a:spLocks noGrp="1"/>
          </p:cNvSpPr>
          <p:nvPr>
            <p:ph type="sldNum" sz="quarter" idx="2"/>
          </p:nvPr>
        </p:nvSpPr>
        <p:spPr/>
        <p:txBody>
          <a:bodyPr/>
          <a:lstStyle/>
          <a:p>
            <a:fld id="{86CB4B4D-7CA3-9044-876B-883B54F8677D}" type="slidenum">
              <a:rPr lang="en-US" smtClean="0"/>
              <a:t>6</a:t>
            </a:fld>
            <a:endParaRPr lang="en-US"/>
          </a:p>
        </p:txBody>
      </p:sp>
    </p:spTree>
    <p:extLst>
      <p:ext uri="{BB962C8B-B14F-4D97-AF65-F5344CB8AC3E}">
        <p14:creationId xmlns:p14="http://schemas.microsoft.com/office/powerpoint/2010/main" val="114362221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AF55-F173-6723-9BF6-CDDFE70A2646}"/>
              </a:ext>
            </a:extLst>
          </p:cNvPr>
          <p:cNvSpPr>
            <a:spLocks noGrp="1"/>
          </p:cNvSpPr>
          <p:nvPr>
            <p:ph type="title"/>
          </p:nvPr>
        </p:nvSpPr>
        <p:spPr/>
        <p:txBody>
          <a:bodyPr/>
          <a:lstStyle/>
          <a:p>
            <a:r>
              <a:rPr lang="en-US" dirty="0"/>
              <a:t>First, let’s look at the clock</a:t>
            </a:r>
          </a:p>
        </p:txBody>
      </p:sp>
      <p:sp>
        <p:nvSpPr>
          <p:cNvPr id="5" name="TextBox 4">
            <a:extLst>
              <a:ext uri="{FF2B5EF4-FFF2-40B4-BE49-F238E27FC236}">
                <a16:creationId xmlns:a16="http://schemas.microsoft.com/office/drawing/2014/main" id="{EA395971-F8EE-0339-3040-E89AF057C67A}"/>
              </a:ext>
            </a:extLst>
          </p:cNvPr>
          <p:cNvSpPr txBox="1"/>
          <p:nvPr/>
        </p:nvSpPr>
        <p:spPr>
          <a:xfrm>
            <a:off x="838200" y="1460902"/>
            <a:ext cx="9110133" cy="50475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a:t>
            </a:r>
            <a:r>
              <a:rPr lang="en-US" sz="1400" b="0" dirty="0">
                <a:solidFill>
                  <a:srgbClr val="267F99"/>
                </a:solidFill>
                <a:effectLst/>
                <a:highlight>
                  <a:srgbClr val="FFFF00"/>
                </a:highlight>
                <a:latin typeface="Consolas" panose="020B0609020204030204" pitchFamily="49" charset="0"/>
              </a:rPr>
              <a:t>Listener</a:t>
            </a:r>
            <a:r>
              <a:rPr lang="en-US" sz="1400" b="0" dirty="0">
                <a:solidFill>
                  <a:srgbClr val="000000"/>
                </a:solidFill>
                <a:effectLst/>
                <a:highlight>
                  <a:srgbClr val="FFFF00"/>
                </a:highlight>
                <a:latin typeface="Consolas" panose="020B0609020204030204" pitchFamily="49" charset="0"/>
              </a:rPr>
              <a:t> = ()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r>
              <a:rPr lang="en-US" sz="1400" b="0" dirty="0">
                <a:solidFill>
                  <a:srgbClr val="267F99"/>
                </a:solidFill>
                <a:effectLst/>
                <a:highlight>
                  <a:srgbClr val="FFFF00"/>
                </a:highlight>
                <a:latin typeface="Consolas" panose="020B0609020204030204" pitchFamily="49" charset="0"/>
              </a:rPr>
              <a:t>void</a:t>
            </a:r>
            <a:endParaRPr lang="en-US" sz="1400" b="0" dirty="0">
              <a:solidFill>
                <a:srgbClr val="000000"/>
              </a:solidFill>
              <a:effectLst/>
              <a:highlight>
                <a:srgbClr val="FFFF00"/>
              </a:highligh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Clock</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0</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_listeners</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_</a:t>
            </a:r>
            <a:r>
              <a:rPr lang="en-US" sz="1400" b="0" dirty="0" err="1">
                <a:solidFill>
                  <a:srgbClr val="795E26"/>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_</a:t>
            </a:r>
            <a:r>
              <a:rPr lang="en-US" sz="1400" b="0" dirty="0" err="1">
                <a:solidFill>
                  <a:srgbClr val="001080"/>
                </a:solidFill>
                <a:effectLst/>
                <a:latin typeface="Consolas" panose="020B0609020204030204" pitchFamily="49" charset="0"/>
              </a:rPr>
              <a:t>listeners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forEach</a:t>
            </a:r>
            <a:r>
              <a:rPr lang="en-US" sz="1400" b="0" dirty="0">
                <a:solidFill>
                  <a:srgbClr val="000000"/>
                </a:solidFill>
                <a:effectLst/>
                <a:latin typeface="Consolas" panose="020B0609020204030204" pitchFamily="49" charset="0"/>
              </a:rPr>
              <a:t>(</a:t>
            </a:r>
            <a:r>
              <a:rPr lang="en-US" sz="1400" b="0" dirty="0" err="1">
                <a:solidFill>
                  <a:srgbClr val="795E26"/>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795E26"/>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addListener</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r>
              <a:rPr lang="en-US" sz="1400" dirty="0">
                <a:latin typeface="Consolas" panose="020B0609020204030204" pitchFamily="49" charset="0"/>
              </a:rPr>
              <a: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removeListener</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Listener</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_</a:t>
            </a:r>
            <a:r>
              <a:rPr lang="en-US" sz="1400" b="0" dirty="0" err="1">
                <a:solidFill>
                  <a:srgbClr val="001080"/>
                </a:solidFill>
                <a:effectLst/>
                <a:latin typeface="Consolas" panose="020B0609020204030204" pitchFamily="49" charset="0"/>
              </a:rPr>
              <a:t>listeners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length</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267F99"/>
                </a:solidFill>
                <a:effectLst/>
                <a:latin typeface="Consolas" panose="020B0609020204030204" pitchFamily="49" charset="0"/>
              </a:rPr>
              <a:t>NodeJS</a:t>
            </a:r>
            <a:r>
              <a:rPr lang="en-US" sz="1400" b="0" dirty="0" err="1">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Timeout</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constructor</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interval</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number</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setInterval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_tick</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interval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p:txBody>
      </p:sp>
      <p:sp>
        <p:nvSpPr>
          <p:cNvPr id="7" name="TextBox 6">
            <a:extLst>
              <a:ext uri="{FF2B5EF4-FFF2-40B4-BE49-F238E27FC236}">
                <a16:creationId xmlns:a16="http://schemas.microsoft.com/office/drawing/2014/main" id="{B0A0C0BF-058C-D771-52AC-A747548DEE36}"/>
              </a:ext>
            </a:extLst>
          </p:cNvPr>
          <p:cNvSpPr txBox="1"/>
          <p:nvPr/>
        </p:nvSpPr>
        <p:spPr>
          <a:xfrm>
            <a:off x="6807200" y="3510339"/>
            <a:ext cx="3745144" cy="24622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_tick</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time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_</a:t>
            </a:r>
            <a:r>
              <a:rPr lang="en-US" sz="1400" b="0" dirty="0" err="1">
                <a:solidFill>
                  <a:srgbClr val="795E26"/>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_stop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clearInterval</a:t>
            </a:r>
            <a:r>
              <a:rPr lang="en-US" sz="1400" b="0" dirty="0">
                <a:solidFill>
                  <a:srgbClr val="000000"/>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endParaRPr lang="en-US" sz="1400" dirty="0"/>
          </a:p>
        </p:txBody>
      </p:sp>
      <p:sp>
        <p:nvSpPr>
          <p:cNvPr id="8" name="Rectangle: Rounded Corners 7">
            <a:extLst>
              <a:ext uri="{FF2B5EF4-FFF2-40B4-BE49-F238E27FC236}">
                <a16:creationId xmlns:a16="http://schemas.microsoft.com/office/drawing/2014/main" id="{22329E01-A0DE-C09A-2300-18E4D14553AF}"/>
              </a:ext>
            </a:extLst>
          </p:cNvPr>
          <p:cNvSpPr/>
          <p:nvPr/>
        </p:nvSpPr>
        <p:spPr>
          <a:xfrm>
            <a:off x="7015872" y="76651"/>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app/Classes/</a:t>
            </a:r>
            <a:r>
              <a:rPr lang="en-US" sz="2400" dirty="0" err="1">
                <a:solidFill>
                  <a:schemeClr val="tx1"/>
                </a:solidFill>
              </a:rPr>
              <a:t>ClockWithListeners.ts</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8A851A15-8F17-E96D-B62C-C750B1ABB42B}"/>
              </a:ext>
            </a:extLst>
          </p:cNvPr>
          <p:cNvSpPr>
            <a:spLocks noGrp="1"/>
          </p:cNvSpPr>
          <p:nvPr>
            <p:ph type="sldNum" sz="quarter" idx="2"/>
          </p:nvPr>
        </p:nvSpPr>
        <p:spPr/>
        <p:txBody>
          <a:bodyPr/>
          <a:lstStyle/>
          <a:p>
            <a:fld id="{86CB4B4D-7CA3-9044-876B-883B54F8677D}" type="slidenum">
              <a:rPr lang="en-US" smtClean="0"/>
              <a:t>7</a:t>
            </a:fld>
            <a:endParaRPr lang="en-US"/>
          </a:p>
        </p:txBody>
      </p:sp>
    </p:spTree>
    <p:extLst>
      <p:ext uri="{BB962C8B-B14F-4D97-AF65-F5344CB8AC3E}">
        <p14:creationId xmlns:p14="http://schemas.microsoft.com/office/powerpoint/2010/main" val="130081553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A9C48E-EA24-D8A7-AE1A-2AD428607895}"/>
              </a:ext>
            </a:extLst>
          </p:cNvPr>
          <p:cNvSpPr>
            <a:spLocks noGrp="1"/>
          </p:cNvSpPr>
          <p:nvPr>
            <p:ph type="title"/>
          </p:nvPr>
        </p:nvSpPr>
        <p:spPr/>
        <p:txBody>
          <a:bodyPr/>
          <a:lstStyle/>
          <a:p>
            <a:r>
              <a:rPr lang="en-US" dirty="0"/>
              <a:t>…and we’ll make it a singleton in the usual way</a:t>
            </a:r>
          </a:p>
        </p:txBody>
      </p:sp>
      <p:sp>
        <p:nvSpPr>
          <p:cNvPr id="6" name="TextBox 5">
            <a:extLst>
              <a:ext uri="{FF2B5EF4-FFF2-40B4-BE49-F238E27FC236}">
                <a16:creationId xmlns:a16="http://schemas.microsoft.com/office/drawing/2014/main" id="{F3DCAD49-9D9A-18B5-F6AD-A0EE164A9E39}"/>
              </a:ext>
            </a:extLst>
          </p:cNvPr>
          <p:cNvSpPr txBox="1"/>
          <p:nvPr/>
        </p:nvSpPr>
        <p:spPr>
          <a:xfrm>
            <a:off x="838199" y="1554533"/>
            <a:ext cx="9180443"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interval</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interval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5EE925B8-2FA7-1F24-33B0-832E9A2469C0}"/>
              </a:ext>
            </a:extLst>
          </p:cNvPr>
          <p:cNvSpPr/>
          <p:nvPr/>
        </p:nvSpPr>
        <p:spPr>
          <a:xfrm>
            <a:off x="6892304" y="838067"/>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app/Classes/</a:t>
            </a:r>
            <a:r>
              <a:rPr lang="en-US" sz="2400" dirty="0" err="1">
                <a:solidFill>
                  <a:schemeClr val="tx1"/>
                </a:solidFill>
              </a:rPr>
              <a:t>ClockWithListeners.ts</a:t>
            </a:r>
            <a:endParaRPr lang="en-US" sz="2400" dirty="0">
              <a:solidFill>
                <a:schemeClr val="tx1"/>
              </a:solidFill>
            </a:endParaRPr>
          </a:p>
        </p:txBody>
      </p:sp>
      <p:sp>
        <p:nvSpPr>
          <p:cNvPr id="2" name="Slide Number Placeholder 1">
            <a:extLst>
              <a:ext uri="{FF2B5EF4-FFF2-40B4-BE49-F238E27FC236}">
                <a16:creationId xmlns:a16="http://schemas.microsoft.com/office/drawing/2014/main" id="{9C7E1D9C-22EE-1503-1333-B43F9642ADCC}"/>
              </a:ext>
            </a:extLst>
          </p:cNvPr>
          <p:cNvSpPr>
            <a:spLocks noGrp="1"/>
          </p:cNvSpPr>
          <p:nvPr>
            <p:ph type="sldNum" sz="quarter" idx="2"/>
          </p:nvPr>
        </p:nvSpPr>
        <p:spPr/>
        <p:txBody>
          <a:bodyPr/>
          <a:lstStyle/>
          <a:p>
            <a:fld id="{86CB4B4D-7CA3-9044-876B-883B54F8677D}" type="slidenum">
              <a:rPr lang="en-US" smtClean="0"/>
              <a:t>8</a:t>
            </a:fld>
            <a:endParaRPr lang="en-US"/>
          </a:p>
        </p:txBody>
      </p:sp>
    </p:spTree>
    <p:extLst>
      <p:ext uri="{BB962C8B-B14F-4D97-AF65-F5344CB8AC3E}">
        <p14:creationId xmlns:p14="http://schemas.microsoft.com/office/powerpoint/2010/main" val="28752602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B93A1-BAA8-87B3-C146-E2C587D923B6}"/>
              </a:ext>
            </a:extLst>
          </p:cNvPr>
          <p:cNvSpPr>
            <a:spLocks noGrp="1"/>
          </p:cNvSpPr>
          <p:nvPr>
            <p:ph type="title"/>
          </p:nvPr>
        </p:nvSpPr>
        <p:spPr/>
        <p:txBody>
          <a:bodyPr/>
          <a:lstStyle/>
          <a:p>
            <a:r>
              <a:rPr lang="en-US" dirty="0"/>
              <a:t>Next is &lt;</a:t>
            </a:r>
            <a:r>
              <a:rPr lang="en-US" dirty="0" err="1"/>
              <a:t>ClockDisplay</a:t>
            </a:r>
            <a:r>
              <a:rPr lang="en-US" dirty="0"/>
              <a:t>&gt;</a:t>
            </a:r>
          </a:p>
        </p:txBody>
      </p:sp>
      <p:sp>
        <p:nvSpPr>
          <p:cNvPr id="4" name="TextBox 3">
            <a:extLst>
              <a:ext uri="{FF2B5EF4-FFF2-40B4-BE49-F238E27FC236}">
                <a16:creationId xmlns:a16="http://schemas.microsoft.com/office/drawing/2014/main" id="{83A55EF2-F2B7-1389-5577-9CDCB4BF29DF}"/>
              </a:ext>
            </a:extLst>
          </p:cNvPr>
          <p:cNvSpPr txBox="1"/>
          <p:nvPr/>
        </p:nvSpPr>
        <p:spPr>
          <a:xfrm>
            <a:off x="838199" y="1700075"/>
            <a:ext cx="9960981"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'../Classes/</a:t>
            </a:r>
            <a:r>
              <a:rPr lang="en-US" b="0" dirty="0" err="1">
                <a:solidFill>
                  <a:srgbClr val="A31515"/>
                </a:solidFill>
                <a:effectLst/>
                <a:latin typeface="Consolas" panose="020B0609020204030204" pitchFamily="49" charset="0"/>
              </a:rPr>
              <a:t>ClockWithListeners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props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key</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const</a:t>
            </a:r>
            <a:r>
              <a:rPr lang="en-US" b="0" dirty="0">
                <a:solidFill>
                  <a:srgbClr val="000000"/>
                </a:solidFill>
                <a:effectLst/>
                <a:highlight>
                  <a:srgbClr val="FFFF00"/>
                </a:highlight>
                <a:latin typeface="Consolas" panose="020B0609020204030204" pitchFamily="49" charset="0"/>
              </a:rPr>
              <a:t> </a:t>
            </a:r>
            <a:r>
              <a:rPr lang="en-US" b="0" dirty="0" err="1">
                <a:solidFill>
                  <a:srgbClr val="795E26"/>
                </a:solidFill>
                <a:effectLst/>
                <a:highlight>
                  <a:srgbClr val="FFFF00"/>
                </a:highlight>
                <a:latin typeface="Consolas" panose="020B0609020204030204" pitchFamily="49" charset="0"/>
              </a:rPr>
              <a:t>incrementLocalTime</a:t>
            </a:r>
            <a:r>
              <a:rPr lang="en-US" b="0" dirty="0">
                <a:solidFill>
                  <a:srgbClr val="000000"/>
                </a:solidFill>
                <a:effectLst/>
                <a:highlight>
                  <a:srgbClr val="FFFF00"/>
                </a:highlight>
                <a:latin typeface="Consolas" panose="020B0609020204030204" pitchFamily="49" charset="0"/>
              </a:rPr>
              <a:t> = ()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795E26"/>
                </a:solidFill>
                <a:effectLst/>
                <a:highlight>
                  <a:srgbClr val="FFFF00"/>
                </a:highlight>
                <a:latin typeface="Consolas" panose="020B0609020204030204" pitchFamily="49" charset="0"/>
              </a:rPr>
              <a:t>setLocalTime</a:t>
            </a:r>
            <a:r>
              <a:rPr lang="en-US" b="0" dirty="0">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108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 </a:t>
            </a:r>
            <a:r>
              <a:rPr lang="en-US" b="0" dirty="0">
                <a:solidFill>
                  <a:srgbClr val="098658"/>
                </a:solidFill>
                <a:effectLst/>
                <a:highlight>
                  <a:srgbClr val="FFFF00"/>
                </a:highlight>
                <a:latin typeface="Consolas" panose="020B0609020204030204" pitchFamily="49" charset="0"/>
              </a:rPr>
              <a:t>1</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highlight>
                  <a:srgbClr val="FFFF00"/>
                </a:highlight>
                <a:latin typeface="Consolas" panose="020B0609020204030204" pitchFamily="49" charset="0"/>
              </a:rPr>
              <a:t>useEffect</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const</a:t>
            </a:r>
            <a:r>
              <a:rPr lang="en-US" b="0" dirty="0">
                <a:solidFill>
                  <a:srgbClr val="000000"/>
                </a:solidFill>
                <a:effectLst/>
                <a:highlight>
                  <a:srgbClr val="FFFF00"/>
                </a:highligh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listener1</a:t>
            </a:r>
            <a:r>
              <a:rPr lang="en-US" b="0" dirty="0">
                <a:solidFill>
                  <a:srgbClr val="000000"/>
                </a:solidFill>
                <a:effectLst/>
                <a:highlight>
                  <a:srgbClr val="FFFF00"/>
                </a:highlight>
                <a:latin typeface="Consolas" panose="020B0609020204030204" pitchFamily="49" charset="0"/>
              </a:rPr>
              <a:t> = ()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 </a:t>
            </a:r>
            <a:r>
              <a:rPr lang="en-US" b="0" dirty="0" err="1">
                <a:solidFill>
                  <a:srgbClr val="795E26"/>
                </a:solidFill>
                <a:effectLst/>
                <a:highlight>
                  <a:srgbClr val="FFFF00"/>
                </a:highlight>
                <a:latin typeface="Consolas" panose="020B0609020204030204" pitchFamily="49" charset="0"/>
              </a:rPr>
              <a:t>incrementLocalTime</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highlight>
                  <a:srgbClr val="FFFF00"/>
                </a:highlight>
                <a:latin typeface="Consolas" panose="020B0609020204030204" pitchFamily="49" charset="0"/>
              </a:rPr>
              <a:t>        </a:t>
            </a:r>
            <a:r>
              <a:rPr lang="en-US" b="0" dirty="0" err="1">
                <a:solidFill>
                  <a:srgbClr val="0070C1"/>
                </a:solidFill>
                <a:effectLst/>
                <a:highlight>
                  <a:srgbClr val="FFFF00"/>
                </a:highlight>
                <a:latin typeface="Consolas" panose="020B0609020204030204" pitchFamily="49" charset="0"/>
              </a:rPr>
              <a:t>clock</a:t>
            </a:r>
            <a:r>
              <a:rPr lang="en-US" b="0" dirty="0" err="1">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addListener</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listener1</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highlight>
                  <a:srgbClr val="FFFF00"/>
                </a:highlight>
                <a:latin typeface="Consolas" panose="020B0609020204030204" pitchFamily="49" charset="0"/>
              </a:rPr>
              <a:t>        </a:t>
            </a:r>
            <a:r>
              <a:rPr lang="en-US" b="0" dirty="0">
                <a:solidFill>
                  <a:srgbClr val="AF00DB"/>
                </a:solidFill>
                <a:effectLst/>
                <a:highlight>
                  <a:srgbClr val="FFFF00"/>
                </a:highlight>
                <a:latin typeface="Consolas" panose="020B0609020204030204" pitchFamily="49" charset="0"/>
              </a:rPr>
              <a:t>return</a:t>
            </a:r>
            <a:r>
              <a:rPr lang="en-US" b="0" dirty="0">
                <a:solidFill>
                  <a:srgbClr val="000000"/>
                </a:solidFill>
                <a:effectLst/>
                <a:highlight>
                  <a:srgbClr val="FFFF00"/>
                </a:highlight>
                <a:latin typeface="Consolas" panose="020B0609020204030204" pitchFamily="49" charset="0"/>
              </a:rPr>
              <a:t> ()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           </a:t>
            </a:r>
          </a:p>
          <a:p>
            <a:r>
              <a:rPr lang="en-US" b="0" dirty="0">
                <a:solidFill>
                  <a:srgbClr val="000000"/>
                </a:solidFill>
                <a:effectLst/>
                <a:highlight>
                  <a:srgbClr val="FFFF00"/>
                </a:highlight>
                <a:latin typeface="Consolas" panose="020B0609020204030204" pitchFamily="49" charset="0"/>
              </a:rPr>
              <a:t>            </a:t>
            </a:r>
            <a:r>
              <a:rPr lang="en-US" b="0" dirty="0" err="1">
                <a:solidFill>
                  <a:srgbClr val="0070C1"/>
                </a:solidFill>
                <a:effectLst/>
                <a:highlight>
                  <a:srgbClr val="FFFF00"/>
                </a:highlight>
                <a:latin typeface="Consolas" panose="020B0609020204030204" pitchFamily="49" charset="0"/>
              </a:rPr>
              <a:t>clock</a:t>
            </a:r>
            <a:r>
              <a:rPr lang="en-US" b="0" dirty="0" err="1">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removeListener</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listener1</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highlight>
                  <a:srgbClr val="FFFF00"/>
                </a:highligh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p:txBody>
      </p:sp>
      <p:sp>
        <p:nvSpPr>
          <p:cNvPr id="7" name="Rectangle: Rounded Corners 6">
            <a:extLst>
              <a:ext uri="{FF2B5EF4-FFF2-40B4-BE49-F238E27FC236}">
                <a16:creationId xmlns:a16="http://schemas.microsoft.com/office/drawing/2014/main" id="{8234364F-F25A-85D3-A992-57451A0E55F7}"/>
              </a:ext>
            </a:extLst>
          </p:cNvPr>
          <p:cNvSpPr/>
          <p:nvPr/>
        </p:nvSpPr>
        <p:spPr>
          <a:xfrm>
            <a:off x="6704633" y="569170"/>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app/Apps/</a:t>
            </a:r>
            <a:r>
              <a:rPr lang="en-US" sz="2400" dirty="0" err="1">
                <a:solidFill>
                  <a:schemeClr val="tx1"/>
                </a:solidFill>
              </a:rPr>
              <a:t>SimpleClockDisplay.tsx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C2940981-44E4-24AB-7AFA-41A3410D4C95}"/>
              </a:ext>
            </a:extLst>
          </p:cNvPr>
          <p:cNvSpPr>
            <a:spLocks noGrp="1"/>
          </p:cNvSpPr>
          <p:nvPr>
            <p:ph type="sldNum" sz="quarter" idx="2"/>
          </p:nvPr>
        </p:nvSpPr>
        <p:spPr/>
        <p:txBody>
          <a:bodyPr/>
          <a:lstStyle/>
          <a:p>
            <a:fld id="{86CB4B4D-7CA3-9044-876B-883B54F8677D}" type="slidenum">
              <a:rPr lang="en-US" smtClean="0"/>
              <a:t>9</a:t>
            </a:fld>
            <a:endParaRPr lang="en-US"/>
          </a:p>
        </p:txBody>
      </p:sp>
    </p:spTree>
    <p:extLst>
      <p:ext uri="{BB962C8B-B14F-4D97-AF65-F5344CB8AC3E}">
        <p14:creationId xmlns:p14="http://schemas.microsoft.com/office/powerpoint/2010/main" val="3210161590"/>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5796</TotalTime>
  <Words>4425</Words>
  <Application>Microsoft Office PowerPoint</Application>
  <PresentationFormat>Widescreen</PresentationFormat>
  <Paragraphs>543</Paragraphs>
  <Slides>31</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Consolas</vt:lpstr>
      <vt:lpstr>Courier</vt:lpstr>
      <vt:lpstr>Courier New</vt:lpstr>
      <vt:lpstr>Verdana</vt:lpstr>
      <vt:lpstr>Office Theme</vt:lpstr>
      <vt:lpstr>CS 4530: Fundamentals of Software Engineering Module 08: React Hook Patterns</vt:lpstr>
      <vt:lpstr>Learning Objectives for this Lesson</vt:lpstr>
      <vt:lpstr>useEffect is a mechanism for synchronizing a component with an external system</vt:lpstr>
      <vt:lpstr>An external system means any piece of code that’s not controlled by React</vt:lpstr>
      <vt:lpstr>A real example: connecting a component to a self-ticking clock</vt:lpstr>
      <vt:lpstr>Simple example of using an external service: a self-ticking clock</vt:lpstr>
      <vt:lpstr>First, let’s look at the clock</vt:lpstr>
      <vt:lpstr>…and we’ll make it a singleton in the usual way</vt:lpstr>
      <vt:lpstr>Next is &lt;ClockDisplay&gt;</vt:lpstr>
      <vt:lpstr>ClockDisplay, part 2</vt:lpstr>
      <vt:lpstr>useEffect’s Dependencies Control Its Execution </vt:lpstr>
      <vt:lpstr>Example (Part 1)</vt:lpstr>
      <vt:lpstr>Example (part 2)</vt:lpstr>
      <vt:lpstr>When is the cleanup function executed?</vt:lpstr>
      <vt:lpstr>The Code (Part 1)</vt:lpstr>
      <vt:lpstr>The Code (part 2)</vt:lpstr>
      <vt:lpstr>Custom Hooks</vt:lpstr>
      <vt:lpstr>useFirstRender</vt:lpstr>
      <vt:lpstr>A more substantial example: useClock</vt:lpstr>
      <vt:lpstr>Using useClock</vt:lpstr>
      <vt:lpstr>The Rules of Hooks</vt:lpstr>
      <vt:lpstr>We Use Two ESLint Rules for React Hooks</vt:lpstr>
      <vt:lpstr>Testing React components</vt:lpstr>
      <vt:lpstr>Write UI component tests just like any other test</vt:lpstr>
      <vt:lpstr>Rendering Components in Virtual DOM</vt:lpstr>
      <vt:lpstr>Inspecting Rendered Components: By Text</vt:lpstr>
      <vt:lpstr>Acting on Rendered Components: userEvent</vt:lpstr>
      <vt:lpstr>Inspecting Rendered Components: ARIA label</vt:lpstr>
      <vt:lpstr>3 Tiers for Inspecting Rendered Components</vt:lpstr>
      <vt:lpstr>Testing Library Cheat Sheet</vt:lpstr>
      <vt:lpstr>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7: React</dc:title>
  <dc:creator>Mitchell Wand</dc:creator>
  <cp:lastModifiedBy>Mitchell Wand</cp:lastModifiedBy>
  <cp:revision>23</cp:revision>
  <dcterms:modified xsi:type="dcterms:W3CDTF">2023-09-26T02:22:40Z</dcterms:modified>
</cp:coreProperties>
</file>