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497" r:id="rId4"/>
    <p:sldId id="533" r:id="rId5"/>
    <p:sldId id="519" r:id="rId6"/>
    <p:sldId id="520" r:id="rId7"/>
    <p:sldId id="535" r:id="rId8"/>
    <p:sldId id="544" r:id="rId9"/>
    <p:sldId id="536" r:id="rId10"/>
    <p:sldId id="537" r:id="rId11"/>
    <p:sldId id="540" r:id="rId12"/>
    <p:sldId id="542" r:id="rId13"/>
    <p:sldId id="538" r:id="rId14"/>
    <p:sldId id="541" r:id="rId15"/>
    <p:sldId id="546" r:id="rId16"/>
    <p:sldId id="547" r:id="rId17"/>
    <p:sldId id="545" r:id="rId18"/>
    <p:sldId id="543" r:id="rId19"/>
    <p:sldId id="518"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Ink Free" panose="03080402000500000000" pitchFamily="66" charset="0"/>
      <p:regular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33"/>
            <p14:sldId id="519"/>
            <p14:sldId id="520"/>
            <p14:sldId id="535"/>
            <p14:sldId id="544"/>
            <p14:sldId id="536"/>
            <p14:sldId id="537"/>
            <p14:sldId id="540"/>
            <p14:sldId id="542"/>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73642" autoAdjust="0"/>
  </p:normalViewPr>
  <p:slideViewPr>
    <p:cSldViewPr snapToGrid="0">
      <p:cViewPr varScale="1">
        <p:scale>
          <a:sx n="50" d="100"/>
          <a:sy n="50" d="100"/>
        </p:scale>
        <p:origin x="1008" y="32"/>
      </p:cViewPr>
      <p:guideLst/>
    </p:cSldViewPr>
  </p:slideViewPr>
  <p:notesTextViewPr>
    <p:cViewPr>
      <p:scale>
        <a:sx n="110" d="100"/>
        <a:sy n="110" d="100"/>
      </p:scale>
      <p:origin x="0" y="-432"/>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9/19/2023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9/19/2023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9/19/2023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9/19/2023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9/19/2023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9/19/2023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9/19/2023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9/19/2023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9/19/2023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9/19/2023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9/19/2023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9/19/2023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9/19/2023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6.2: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a:solidFill>
                  <a:srgbClr val="5C5962"/>
                </a:solidFill>
              </a:rPr>
              <a:t>© 2023 </a:t>
            </a:r>
            <a:r>
              <a:rPr lang="en-US" dirty="0">
                <a:solidFill>
                  <a:srgbClr val="5C5962"/>
                </a:solidFill>
              </a:rPr>
              <a:t>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125200" cy="5408559"/>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204647244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584200" y="1226478"/>
            <a:ext cx="11303000" cy="5494997"/>
          </a:xfrm>
          <a:prstGeom prst="rect">
            <a:avLst/>
          </a:prstGeom>
        </p:spPr>
      </p:pic>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12521</TotalTime>
  <Words>4939</Words>
  <Application>Microsoft Office PowerPoint</Application>
  <PresentationFormat>Widescreen</PresentationFormat>
  <Paragraphs>313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Verdana</vt:lpstr>
      <vt:lpstr>Calibri Light</vt:lpstr>
      <vt:lpstr>Arial</vt:lpstr>
      <vt:lpstr>Calibri</vt:lpstr>
      <vt:lpstr>Ink Free</vt:lpstr>
      <vt:lpstr>Office Theme</vt:lpstr>
      <vt:lpstr>CS 4530: Fundamentals of Software Engineering Module 6.2: Agile Planning and Estimation</vt:lpstr>
      <vt:lpstr>Learning Goals for this Lesson</vt:lpstr>
      <vt:lpstr>Requirements: Which to pick?</vt:lpstr>
      <vt:lpstr>Lesson from Meteorology: Uncertainty in Estimation</vt:lpstr>
      <vt:lpstr>Agile Principles for Effective Planning: YAGNI</vt:lpstr>
      <vt:lpstr>Tracking and Prioritizing Tasks: Product Backlog</vt:lpstr>
      <vt:lpstr>Tracking and Prioritizing Tasks: Product Backlog</vt:lpstr>
      <vt:lpstr>Scrum: Daily progress towards product goals</vt:lpstr>
      <vt:lpstr>Planning a Sprint</vt:lpstr>
      <vt:lpstr>Planning a Sprint Backlog</vt:lpstr>
      <vt:lpstr>Estimating Task Time</vt:lpstr>
      <vt:lpstr>Estimating with T-Shirt Sizes</vt:lpstr>
      <vt:lpstr>Example: Estimating with T-Shirt Sizes</vt:lpstr>
      <vt:lpstr>Planning helps us find what we don’t know</vt:lpstr>
      <vt:lpstr>”Sprint 0” Tasks to Help Estimate Stories</vt:lpstr>
      <vt:lpstr>Scrum: Daily progress towards product goals</vt:lpstr>
      <vt:lpstr>Daily Scrum</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Bhutta, Adeel</cp:lastModifiedBy>
  <cp:revision>216</cp:revision>
  <dcterms:created xsi:type="dcterms:W3CDTF">2021-01-07T15:19:22Z</dcterms:created>
  <dcterms:modified xsi:type="dcterms:W3CDTF">2023-09-19T23:22:07Z</dcterms:modified>
</cp:coreProperties>
</file>