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56" r:id="rId17"/>
    <p:sldId id="318" r:id="rId18"/>
    <p:sldId id="279" r:id="rId19"/>
    <p:sldId id="280" r:id="rId20"/>
    <p:sldId id="297" r:id="rId21"/>
    <p:sldId id="306" r:id="rId22"/>
    <p:sldId id="314" r:id="rId23"/>
    <p:sldId id="305" r:id="rId24"/>
    <p:sldId id="3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87524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00248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8/30/2023</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8/30/2023</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8/30/2023</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8/30/2023</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8/30/2023</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8/30/2023</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8/30/2023</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8/30/2023</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8/30/2023</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8/30/2023</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8/30/2023</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8/30/2023</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gatherly.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lnSpcReduction="10000"/>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 (Nov 1-3).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9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running codebase for the course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t>Covey.Town</a:t>
            </a:r>
            <a:r>
              <a:rPr lang="en-US" dirty="0"/>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a:bodyPr>
          <a:lstStyle/>
          <a:p>
            <a:r>
              <a:rPr lang="en-US" dirty="0"/>
              <a:t>The individual projects will help you become familiar with the codebase.</a:t>
            </a:r>
          </a:p>
          <a:p>
            <a:r>
              <a:rPr lang="en-US" dirty="0"/>
              <a:t>The team project will be a new feature that you will propose.</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17</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lnSpcReduction="10000"/>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 or </a:t>
            </a:r>
            <a:r>
              <a:rPr lang="en-US" dirty="0" err="1"/>
              <a:t>Autograder</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4849838" y="4731704"/>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2, 4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763" y="160059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422318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21</a:t>
            </a:fld>
            <a:endParaRPr lang="en-US"/>
          </a:p>
        </p:txBody>
      </p:sp>
    </p:spTree>
    <p:extLst>
      <p:ext uri="{BB962C8B-B14F-4D97-AF65-F5344CB8AC3E}">
        <p14:creationId xmlns:p14="http://schemas.microsoft.com/office/powerpoint/2010/main" val="166563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https://neu-se.github.io/CS4530-Fall-2023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55917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279846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1.1 Activity: Introductions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Activity 1:  Introduce yourself and ask students to introduce themselves</a:t>
            </a:r>
          </a:p>
          <a:p>
            <a:endParaRPr lang="en-US" dirty="0"/>
          </a:p>
          <a:p>
            <a:r>
              <a:rPr lang="en-US" dirty="0"/>
              <a:t>Activity 2 {Optional}: </a:t>
            </a:r>
            <a:r>
              <a:rPr lang="en-US" b="1" dirty="0"/>
              <a:t>Welcome Survey</a:t>
            </a:r>
          </a:p>
          <a:p>
            <a:pPr lvl="1"/>
            <a:r>
              <a:rPr lang="en-US" dirty="0"/>
              <a:t>Discuss survey responses and answer questions</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150+ students and 11 teaching assistants.</a:t>
            </a:r>
          </a:p>
          <a:p>
            <a:r>
              <a:rPr lang="en-US" dirty="0"/>
              <a:t>Their pictures are on the website</a:t>
            </a:r>
          </a:p>
          <a:p>
            <a:pPr marL="0" indent="0">
              <a:buNone/>
            </a:pPr>
            <a:r>
              <a:rPr lang="en-US" dirty="0">
                <a:hlinkClick r:id="rId2"/>
              </a:rPr>
              <a:t>https://neu-se.github.io/CS4530-Fall-2023/staff/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1873</TotalTime>
  <Words>1645</Words>
  <Application>Microsoft Office PowerPoint</Application>
  <PresentationFormat>Widescreen</PresentationFormat>
  <Paragraphs>191</Paragraphs>
  <Slides>24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lpstr>Lesson 1.1 Activity: Introductions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67</cp:revision>
  <dcterms:created xsi:type="dcterms:W3CDTF">2021-01-07T15:19:22Z</dcterms:created>
  <dcterms:modified xsi:type="dcterms:W3CDTF">2023-08-30T17:11:34Z</dcterms:modified>
</cp:coreProperties>
</file>