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9.2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64" autoAdjust="0"/>
    <p:restoredTop sz="40229" autoAdjust="0"/>
  </p:normalViewPr>
  <p:slideViewPr>
    <p:cSldViewPr snapToGrid="0" snapToObjects="1">
      <p:cViewPr varScale="1">
        <p:scale>
          <a:sx n="31" d="100"/>
          <a:sy n="31" d="100"/>
        </p:scale>
        <p:origin x="976" y="44"/>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9.2: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12140</TotalTime>
  <Words>1637</Words>
  <Application>Microsoft Office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Light</vt:lpstr>
      <vt:lpstr>Helvetica Neue</vt:lpstr>
      <vt:lpstr>Verdana</vt:lpstr>
      <vt:lpstr>Office Theme</vt:lpstr>
      <vt:lpstr>CS 4530: Fundamentals of Software Engineering  Module 9.2: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Mitchell Wand</cp:lastModifiedBy>
  <cp:revision>73</cp:revision>
  <dcterms:modified xsi:type="dcterms:W3CDTF">2023-09-22T03:23:43Z</dcterms:modified>
</cp:coreProperties>
</file>