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04" r:id="rId2"/>
    <p:sldId id="431" r:id="rId3"/>
    <p:sldId id="427" r:id="rId4"/>
    <p:sldId id="407" r:id="rId5"/>
    <p:sldId id="439" r:id="rId6"/>
    <p:sldId id="408" r:id="rId7"/>
    <p:sldId id="440" r:id="rId8"/>
    <p:sldId id="410" r:id="rId9"/>
    <p:sldId id="441" r:id="rId10"/>
    <p:sldId id="430" r:id="rId11"/>
    <p:sldId id="435" r:id="rId12"/>
    <p:sldId id="414" r:id="rId13"/>
    <p:sldId id="416" r:id="rId14"/>
    <p:sldId id="417" r:id="rId15"/>
    <p:sldId id="438" r:id="rId16"/>
    <p:sldId id="418" r:id="rId17"/>
    <p:sldId id="436" r:id="rId18"/>
    <p:sldId id="437" r:id="rId19"/>
    <p:sldId id="421" r:id="rId20"/>
    <p:sldId id="442" r:id="rId21"/>
    <p:sldId id="424" r:id="rId22"/>
    <p:sldId id="443" r:id="rId23"/>
    <p:sldId id="444" r:id="rId24"/>
    <p:sldId id="445" r:id="rId25"/>
    <p:sldId id="449" r:id="rId26"/>
    <p:sldId id="447" r:id="rId27"/>
    <p:sldId id="276" r:id="rId28"/>
    <p:sldId id="277" r:id="rId29"/>
    <p:sldId id="288" r:id="rId30"/>
    <p:sldId id="537" r:id="rId31"/>
    <p:sldId id="450" r:id="rId32"/>
    <p:sldId id="425"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39"/>
            <p14:sldId id="408"/>
            <p14:sldId id="440"/>
            <p14:sldId id="410"/>
            <p14:sldId id="441"/>
            <p14:sldId id="430"/>
            <p14:sldId id="435"/>
            <p14:sldId id="414"/>
            <p14:sldId id="416"/>
            <p14:sldId id="417"/>
            <p14:sldId id="438"/>
            <p14:sldId id="418"/>
            <p14:sldId id="436"/>
            <p14:sldId id="437"/>
            <p14:sldId id="421"/>
            <p14:sldId id="442"/>
            <p14:sldId id="424"/>
            <p14:sldId id="443"/>
            <p14:sldId id="444"/>
            <p14:sldId id="445"/>
            <p14:sldId id="449"/>
            <p14:sldId id="447"/>
            <p14:sldId id="276"/>
            <p14:sldId id="277"/>
            <p14:sldId id="288"/>
            <p14:sldId id="537"/>
            <p14:sldId id="450"/>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8797" autoAdjust="0"/>
  </p:normalViewPr>
  <p:slideViewPr>
    <p:cSldViewPr snapToGrid="0">
      <p:cViewPr varScale="1">
        <p:scale>
          <a:sx n="58" d="100"/>
          <a:sy n="58" d="100"/>
        </p:scale>
        <p:origin x="1004" y="48"/>
      </p:cViewPr>
      <p:guideLst/>
    </p:cSldViewPr>
  </p:slideViewPr>
  <p:notesTextViewPr>
    <p:cViewPr>
      <p:scale>
        <a:sx n="150" d="100"/>
        <a:sy n="150" d="100"/>
      </p:scale>
      <p:origin x="0" y="0"/>
    </p:cViewPr>
  </p:notesTextViewPr>
  <p:sorterViewPr>
    <p:cViewPr>
      <p:scale>
        <a:sx n="100" d="100"/>
        <a:sy n="100" d="100"/>
      </p:scale>
      <p:origin x="0" y="-2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Section">
      <pc:chgData name="Mitchell Wand" userId="de9b44c55c049659" providerId="LiveId" clId="{97F6A37B-697C-4290-A1B5-0CB4BB45D11B}" dt="2024-09-29T13:01:24.739" v="2809" actId="20577"/>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add del">
        <pc:chgData name="Mitchell Wand" userId="de9b44c55c049659" providerId="LiveId" clId="{97F6A37B-697C-4290-A1B5-0CB4BB45D11B}" dt="2024-09-29T13:00:03.312" v="2708" actId="2696"/>
        <pc:sldMkLst>
          <pc:docMk/>
          <pc:sldMk cId="3990952821" sldId="5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10/5/2024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when n or m changes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8" name="Picture 7">
            <a:extLst>
              <a:ext uri="{FF2B5EF4-FFF2-40B4-BE49-F238E27FC236}">
                <a16:creationId xmlns:a16="http://schemas.microsoft.com/office/drawing/2014/main" id="{1690B66E-55D7-2A39-FBD1-BAA594CC1B8C}"/>
              </a:ext>
            </a:extLst>
          </p:cNvPr>
          <p:cNvPicPr>
            <a:picLocks noChangeAspect="1"/>
          </p:cNvPicPr>
          <p:nvPr/>
        </p:nvPicPr>
        <p:blipFill>
          <a:blip r:embed="rId3"/>
          <a:stretch>
            <a:fillRect/>
          </a:stretch>
        </p:blipFill>
        <p:spPr>
          <a:xfrm>
            <a:off x="0" y="1546161"/>
            <a:ext cx="12192000" cy="2972463"/>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
        <p:nvSpPr>
          <p:cNvPr id="3" name="Title 2">
            <a:extLst>
              <a:ext uri="{FF2B5EF4-FFF2-40B4-BE49-F238E27FC236}">
                <a16:creationId xmlns:a16="http://schemas.microsoft.com/office/drawing/2014/main" id="{058EA661-A403-A1C7-4FFF-846E6D8ABB3B}"/>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7230449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4" name="Picture 3">
            <a:extLst>
              <a:ext uri="{FF2B5EF4-FFF2-40B4-BE49-F238E27FC236}">
                <a16:creationId xmlns:a16="http://schemas.microsoft.com/office/drawing/2014/main" id="{D005902B-4A4B-86A0-C55C-221445C76851}"/>
              </a:ext>
            </a:extLst>
          </p:cNvPr>
          <p:cNvPicPr>
            <a:picLocks noChangeAspect="1"/>
          </p:cNvPicPr>
          <p:nvPr/>
        </p:nvPicPr>
        <p:blipFill>
          <a:blip r:embed="rId3"/>
          <a:stretch>
            <a:fillRect/>
          </a:stretch>
        </p:blipFill>
        <p:spPr>
          <a:xfrm>
            <a:off x="132201" y="1523237"/>
            <a:ext cx="12004713" cy="3752976"/>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4421171" y="157400"/>
            <a:ext cx="736525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ToDoAppOld</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4409440" y="105538"/>
            <a:ext cx="758951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74" name="TextBox 6"/>
          <p:cNvSpPr txBox="1"/>
          <p:nvPr/>
        </p:nvSpPr>
        <p:spPr>
          <a:xfrm>
            <a:off x="7020561" y="4662635"/>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(not in all branches)</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862865" y="91029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14953</TotalTime>
  <Words>5144</Words>
  <Application>Microsoft Office PowerPoint</Application>
  <PresentationFormat>Widescreen</PresentationFormat>
  <Paragraphs>550</Paragraphs>
  <Slides>32</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Verdana</vt:lpstr>
      <vt:lpstr>Wingdings</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Example</vt:lpstr>
      <vt:lpstr>Demo</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Testing React components</vt:lpstr>
      <vt:lpstr>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34</cp:revision>
  <dcterms:modified xsi:type="dcterms:W3CDTF">2024-10-05T12:56:18Z</dcterms:modified>
</cp:coreProperties>
</file>