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6"/>
  </p:notesMasterIdLst>
  <p:sldIdLst>
    <p:sldId id="485" r:id="rId2"/>
    <p:sldId id="580" r:id="rId3"/>
    <p:sldId id="486" r:id="rId4"/>
    <p:sldId id="582" r:id="rId5"/>
    <p:sldId id="262" r:id="rId6"/>
    <p:sldId id="514" r:id="rId7"/>
    <p:sldId id="583" r:id="rId8"/>
    <p:sldId id="595" r:id="rId9"/>
    <p:sldId id="624" r:id="rId10"/>
    <p:sldId id="626" r:id="rId11"/>
    <p:sldId id="625" r:id="rId12"/>
    <p:sldId id="603" r:id="rId13"/>
    <p:sldId id="600" r:id="rId14"/>
    <p:sldId id="599" r:id="rId15"/>
    <p:sldId id="601" r:id="rId16"/>
    <p:sldId id="628" r:id="rId17"/>
    <p:sldId id="594" r:id="rId18"/>
    <p:sldId id="560" r:id="rId19"/>
    <p:sldId id="562" r:id="rId20"/>
    <p:sldId id="564" r:id="rId21"/>
    <p:sldId id="565" r:id="rId22"/>
    <p:sldId id="540" r:id="rId23"/>
    <p:sldId id="568" r:id="rId24"/>
    <p:sldId id="498" r:id="rId25"/>
    <p:sldId id="503" r:id="rId26"/>
    <p:sldId id="592" r:id="rId27"/>
    <p:sldId id="629" r:id="rId28"/>
    <p:sldId id="505" r:id="rId29"/>
    <p:sldId id="569" r:id="rId30"/>
    <p:sldId id="571" r:id="rId31"/>
    <p:sldId id="572" r:id="rId32"/>
    <p:sldId id="573" r:id="rId33"/>
    <p:sldId id="574" r:id="rId34"/>
    <p:sldId id="575" r:id="rId35"/>
    <p:sldId id="576" r:id="rId36"/>
    <p:sldId id="578" r:id="rId37"/>
    <p:sldId id="277" r:id="rId38"/>
    <p:sldId id="544" r:id="rId39"/>
    <p:sldId id="579" r:id="rId40"/>
    <p:sldId id="546" r:id="rId41"/>
    <p:sldId id="499" r:id="rId42"/>
    <p:sldId id="550" r:id="rId43"/>
    <p:sldId id="543" r:id="rId44"/>
    <p:sldId id="604" r:id="rId4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A8FE1-A441-49F8-85DB-10D9CF571F3D}" v="19" dt="2024-09-14T17:30:58.92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8" autoAdjust="0"/>
    <p:restoredTop sz="63462" autoAdjust="0"/>
  </p:normalViewPr>
  <p:slideViewPr>
    <p:cSldViewPr snapToGrid="0" snapToObjects="1">
      <p:cViewPr varScale="1">
        <p:scale>
          <a:sx n="41" d="100"/>
          <a:sy n="41" d="100"/>
        </p:scale>
        <p:origin x="1392" y="40"/>
      </p:cViewPr>
      <p:guideLst/>
    </p:cSldViewPr>
  </p:slideViewPr>
  <p:outlineViewPr>
    <p:cViewPr>
      <p:scale>
        <a:sx n="33" d="100"/>
        <a:sy n="33" d="100"/>
      </p:scale>
      <p:origin x="0" y="-24840"/>
    </p:cViewPr>
  </p:outlineViewPr>
  <p:notesTextViewPr>
    <p:cViewPr>
      <p:scale>
        <a:sx n="3" d="2"/>
        <a:sy n="3" d="2"/>
      </p:scale>
      <p:origin x="0" y="0"/>
    </p:cViewPr>
  </p:notesTextViewPr>
  <p:sorterViewPr>
    <p:cViewPr>
      <p:scale>
        <a:sx n="75" d="100"/>
        <a:sy n="75" d="100"/>
      </p:scale>
      <p:origin x="0" y="-94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0B90FEE5-5829-4A4E-9080-9D20058FC5A1}"/>
    <pc:docChg chg="modSld">
      <pc:chgData name="Mitchell Wand" userId="de9b44c55c049659" providerId="LiveId" clId="{0B90FEE5-5829-4A4E-9080-9D20058FC5A1}" dt="2023-01-26T03:00:22.343" v="4" actId="20577"/>
      <pc:docMkLst>
        <pc:docMk/>
      </pc:docMkLst>
      <pc:sldChg chg="modSp mod modNotesTx">
        <pc:chgData name="Mitchell Wand" userId="de9b44c55c049659" providerId="LiveId" clId="{0B90FEE5-5829-4A4E-9080-9D20058FC5A1}" dt="2023-01-26T03:00:22.343" v="4" actId="20577"/>
        <pc:sldMkLst>
          <pc:docMk/>
          <pc:sldMk cId="4097829111" sldId="565"/>
        </pc:sldMkLst>
        <pc:spChg chg="mod">
          <ac:chgData name="Mitchell Wand" userId="de9b44c55c049659" providerId="LiveId" clId="{0B90FEE5-5829-4A4E-9080-9D20058FC5A1}" dt="2023-01-26T03:00:22.343" v="4" actId="20577"/>
          <ac:spMkLst>
            <pc:docMk/>
            <pc:sldMk cId="4097829111" sldId="565"/>
            <ac:spMk id="17" creationId="{C8DD4A33-B160-11B4-49AC-7EE88C77C8E6}"/>
          </ac:spMkLst>
        </pc:spChg>
      </pc:sldChg>
    </pc:docChg>
  </pc:docChgLst>
  <pc:docChgLst>
    <pc:chgData name="Mitchell Wand" userId="de9b44c55c049659" providerId="LiveId" clId="{02EA8FE1-A441-49F8-85DB-10D9CF571F3D}"/>
    <pc:docChg chg="undo custSel addSld modSld">
      <pc:chgData name="Mitchell Wand" userId="de9b44c55c049659" providerId="LiveId" clId="{02EA8FE1-A441-49F8-85DB-10D9CF571F3D}" dt="2024-09-15T18:01:38.603" v="853" actId="20577"/>
      <pc:docMkLst>
        <pc:docMk/>
      </pc:docMkLst>
      <pc:sldChg chg="addSp modSp modAnim">
        <pc:chgData name="Mitchell Wand" userId="de9b44c55c049659" providerId="LiveId" clId="{02EA8FE1-A441-49F8-85DB-10D9CF571F3D}" dt="2024-09-14T15:19:44.222" v="2"/>
        <pc:sldMkLst>
          <pc:docMk/>
          <pc:sldMk cId="2501453162" sldId="583"/>
        </pc:sldMkLst>
        <pc:spChg chg="mod">
          <ac:chgData name="Mitchell Wand" userId="de9b44c55c049659" providerId="LiveId" clId="{02EA8FE1-A441-49F8-85DB-10D9CF571F3D}" dt="2024-09-14T15:19:37.725" v="1"/>
          <ac:spMkLst>
            <pc:docMk/>
            <pc:sldMk cId="2501453162" sldId="583"/>
            <ac:spMk id="6" creationId="{AF0BA393-E0DA-B22E-EB74-F7EA191F3C63}"/>
          </ac:spMkLst>
        </pc:spChg>
        <pc:spChg chg="mod">
          <ac:chgData name="Mitchell Wand" userId="de9b44c55c049659" providerId="LiveId" clId="{02EA8FE1-A441-49F8-85DB-10D9CF571F3D}" dt="2024-09-14T15:19:37.725" v="1"/>
          <ac:spMkLst>
            <pc:docMk/>
            <pc:sldMk cId="2501453162" sldId="583"/>
            <ac:spMk id="7" creationId="{38B3114C-D8D4-DE56-B472-A796A8C7A831}"/>
          </ac:spMkLst>
        </pc:spChg>
        <pc:grpChg chg="add mod">
          <ac:chgData name="Mitchell Wand" userId="de9b44c55c049659" providerId="LiveId" clId="{02EA8FE1-A441-49F8-85DB-10D9CF571F3D}" dt="2024-09-14T15:19:37.725" v="1"/>
          <ac:grpSpMkLst>
            <pc:docMk/>
            <pc:sldMk cId="2501453162" sldId="583"/>
            <ac:grpSpMk id="5" creationId="{32057F2B-F587-AB4A-7A7F-A4452FD04B49}"/>
          </ac:grpSpMkLst>
        </pc:grpChg>
        <pc:cxnChg chg="mod">
          <ac:chgData name="Mitchell Wand" userId="de9b44c55c049659" providerId="LiveId" clId="{02EA8FE1-A441-49F8-85DB-10D9CF571F3D}" dt="2024-09-14T15:19:37.725" v="1"/>
          <ac:cxnSpMkLst>
            <pc:docMk/>
            <pc:sldMk cId="2501453162" sldId="583"/>
            <ac:cxnSpMk id="8" creationId="{9C85AF59-5D2F-02CE-CB88-43FE887D11BC}"/>
          </ac:cxnSpMkLst>
        </pc:cxnChg>
      </pc:sldChg>
      <pc:sldChg chg="modSp mod">
        <pc:chgData name="Mitchell Wand" userId="de9b44c55c049659" providerId="LiveId" clId="{02EA8FE1-A441-49F8-85DB-10D9CF571F3D}" dt="2024-09-14T15:19:11.541" v="0" actId="1076"/>
        <pc:sldMkLst>
          <pc:docMk/>
          <pc:sldMk cId="1060811728" sldId="616"/>
        </pc:sldMkLst>
        <pc:grpChg chg="mod">
          <ac:chgData name="Mitchell Wand" userId="de9b44c55c049659" providerId="LiveId" clId="{02EA8FE1-A441-49F8-85DB-10D9CF571F3D}" dt="2024-09-14T15:19:11.541" v="0" actId="1076"/>
          <ac:grpSpMkLst>
            <pc:docMk/>
            <pc:sldMk cId="1060811728" sldId="616"/>
            <ac:grpSpMk id="8" creationId="{C83F7A11-0491-9D94-C84E-2ACD1CFB56F3}"/>
          </ac:grpSpMkLst>
        </pc:grpChg>
      </pc:sldChg>
      <pc:sldChg chg="addSp delSp modSp new mod modClrScheme delAnim modAnim chgLayout modNotesTx">
        <pc:chgData name="Mitchell Wand" userId="de9b44c55c049659" providerId="LiveId" clId="{02EA8FE1-A441-49F8-85DB-10D9CF571F3D}" dt="2024-09-14T17:26:17.178" v="445" actId="20577"/>
        <pc:sldMkLst>
          <pc:docMk/>
          <pc:sldMk cId="3183839153" sldId="617"/>
        </pc:sldMkLst>
        <pc:spChg chg="del mod ord">
          <ac:chgData name="Mitchell Wand" userId="de9b44c55c049659" providerId="LiveId" clId="{02EA8FE1-A441-49F8-85DB-10D9CF571F3D}" dt="2024-09-14T15:19:53.191" v="4" actId="700"/>
          <ac:spMkLst>
            <pc:docMk/>
            <pc:sldMk cId="3183839153" sldId="617"/>
            <ac:spMk id="2" creationId="{C496CAC1-0C98-030F-994D-52D7F74C1E9F}"/>
          </ac:spMkLst>
        </pc:spChg>
        <pc:spChg chg="del">
          <ac:chgData name="Mitchell Wand" userId="de9b44c55c049659" providerId="LiveId" clId="{02EA8FE1-A441-49F8-85DB-10D9CF571F3D}" dt="2024-09-14T15:19:53.191" v="4" actId="700"/>
          <ac:spMkLst>
            <pc:docMk/>
            <pc:sldMk cId="3183839153" sldId="617"/>
            <ac:spMk id="3" creationId="{9706912B-81F9-D62F-371E-B72EA708D5DC}"/>
          </ac:spMkLst>
        </pc:spChg>
        <pc:spChg chg="mod ord">
          <ac:chgData name="Mitchell Wand" userId="de9b44c55c049659" providerId="LiveId" clId="{02EA8FE1-A441-49F8-85DB-10D9CF571F3D}" dt="2024-09-14T15:19:53.191" v="4" actId="700"/>
          <ac:spMkLst>
            <pc:docMk/>
            <pc:sldMk cId="3183839153" sldId="617"/>
            <ac:spMk id="4" creationId="{309FB841-72F7-29D9-8858-7F625C126658}"/>
          </ac:spMkLst>
        </pc:spChg>
        <pc:spChg chg="add mod ord">
          <ac:chgData name="Mitchell Wand" userId="de9b44c55c049659" providerId="LiveId" clId="{02EA8FE1-A441-49F8-85DB-10D9CF571F3D}" dt="2024-09-14T17:26:17.178" v="445" actId="20577"/>
          <ac:spMkLst>
            <pc:docMk/>
            <pc:sldMk cId="3183839153" sldId="617"/>
            <ac:spMk id="5" creationId="{E8743CE0-8EDE-B4A4-B874-75F00671C3F9}"/>
          </ac:spMkLst>
        </pc:spChg>
        <pc:spChg chg="mod">
          <ac:chgData name="Mitchell Wand" userId="de9b44c55c049659" providerId="LiveId" clId="{02EA8FE1-A441-49F8-85DB-10D9CF571F3D}" dt="2024-09-14T15:20:14.310" v="29"/>
          <ac:spMkLst>
            <pc:docMk/>
            <pc:sldMk cId="3183839153" sldId="617"/>
            <ac:spMk id="7" creationId="{B282BE32-BB75-21CC-5B90-C9306F0408BD}"/>
          </ac:spMkLst>
        </pc:spChg>
        <pc:spChg chg="mod">
          <ac:chgData name="Mitchell Wand" userId="de9b44c55c049659" providerId="LiveId" clId="{02EA8FE1-A441-49F8-85DB-10D9CF571F3D}" dt="2024-09-14T15:20:14.310" v="29"/>
          <ac:spMkLst>
            <pc:docMk/>
            <pc:sldMk cId="3183839153" sldId="617"/>
            <ac:spMk id="8" creationId="{8AE1E1D2-143F-5E72-5BA1-F6D4A3D71ECE}"/>
          </ac:spMkLst>
        </pc:spChg>
        <pc:spChg chg="mod">
          <ac:chgData name="Mitchell Wand" userId="de9b44c55c049659" providerId="LiveId" clId="{02EA8FE1-A441-49F8-85DB-10D9CF571F3D}" dt="2024-09-14T15:20:25.616" v="30"/>
          <ac:spMkLst>
            <pc:docMk/>
            <pc:sldMk cId="3183839153" sldId="617"/>
            <ac:spMk id="11" creationId="{0BC3B38A-1FA2-1474-3121-C9CA0F9D644A}"/>
          </ac:spMkLst>
        </pc:spChg>
        <pc:spChg chg="mod">
          <ac:chgData name="Mitchell Wand" userId="de9b44c55c049659" providerId="LiveId" clId="{02EA8FE1-A441-49F8-85DB-10D9CF571F3D}" dt="2024-09-14T15:20:25.616" v="30"/>
          <ac:spMkLst>
            <pc:docMk/>
            <pc:sldMk cId="3183839153" sldId="617"/>
            <ac:spMk id="12" creationId="{E9CDCD67-6985-D3EA-18CD-D673AA4FE8C9}"/>
          </ac:spMkLst>
        </pc:spChg>
        <pc:spChg chg="mod">
          <ac:chgData name="Mitchell Wand" userId="de9b44c55c049659" providerId="LiveId" clId="{02EA8FE1-A441-49F8-85DB-10D9CF571F3D}" dt="2024-09-14T15:25:30.879" v="98" actId="14100"/>
          <ac:spMkLst>
            <pc:docMk/>
            <pc:sldMk cId="3183839153" sldId="617"/>
            <ac:spMk id="15" creationId="{BEC22EA8-C093-0F8B-73BA-13FA8E514A5C}"/>
          </ac:spMkLst>
        </pc:spChg>
        <pc:spChg chg="mod">
          <ac:chgData name="Mitchell Wand" userId="de9b44c55c049659" providerId="LiveId" clId="{02EA8FE1-A441-49F8-85DB-10D9CF571F3D}" dt="2024-09-14T15:26:34.093" v="106" actId="122"/>
          <ac:spMkLst>
            <pc:docMk/>
            <pc:sldMk cId="3183839153" sldId="617"/>
            <ac:spMk id="16" creationId="{CA2885B4-7C1E-F7CB-5194-408C69393E58}"/>
          </ac:spMkLst>
        </pc:spChg>
        <pc:spChg chg="mod">
          <ac:chgData name="Mitchell Wand" userId="de9b44c55c049659" providerId="LiveId" clId="{02EA8FE1-A441-49F8-85DB-10D9CF571F3D}" dt="2024-09-14T15:27:48.065" v="121" actId="571"/>
          <ac:spMkLst>
            <pc:docMk/>
            <pc:sldMk cId="3183839153" sldId="617"/>
            <ac:spMk id="19" creationId="{87525648-5887-F61A-362E-1492F7095EB7}"/>
          </ac:spMkLst>
        </pc:spChg>
        <pc:spChg chg="mod">
          <ac:chgData name="Mitchell Wand" userId="de9b44c55c049659" providerId="LiveId" clId="{02EA8FE1-A441-49F8-85DB-10D9CF571F3D}" dt="2024-09-14T15:27:48.065" v="121" actId="571"/>
          <ac:spMkLst>
            <pc:docMk/>
            <pc:sldMk cId="3183839153" sldId="617"/>
            <ac:spMk id="20" creationId="{03F4D64C-A242-2D66-0670-2B653868A003}"/>
          </ac:spMkLst>
        </pc:spChg>
        <pc:spChg chg="add del mod">
          <ac:chgData name="Mitchell Wand" userId="de9b44c55c049659" providerId="LiveId" clId="{02EA8FE1-A441-49F8-85DB-10D9CF571F3D}" dt="2024-09-14T15:28:25.325" v="125" actId="478"/>
          <ac:spMkLst>
            <pc:docMk/>
            <pc:sldMk cId="3183839153" sldId="617"/>
            <ac:spMk id="23" creationId="{6EA29984-7AF2-13F7-B0C1-F2A6D74097C4}"/>
          </ac:spMkLst>
        </pc:spChg>
        <pc:spChg chg="mod">
          <ac:chgData name="Mitchell Wand" userId="de9b44c55c049659" providerId="LiveId" clId="{02EA8FE1-A441-49F8-85DB-10D9CF571F3D}" dt="2024-09-14T15:29:03.608" v="128"/>
          <ac:spMkLst>
            <pc:docMk/>
            <pc:sldMk cId="3183839153" sldId="617"/>
            <ac:spMk id="26" creationId="{F0867395-63EE-BC27-2C82-5FBE8C961787}"/>
          </ac:spMkLst>
        </pc:spChg>
        <pc:spChg chg="mod">
          <ac:chgData name="Mitchell Wand" userId="de9b44c55c049659" providerId="LiveId" clId="{02EA8FE1-A441-49F8-85DB-10D9CF571F3D}" dt="2024-09-14T15:29:03.608" v="128"/>
          <ac:spMkLst>
            <pc:docMk/>
            <pc:sldMk cId="3183839153" sldId="617"/>
            <ac:spMk id="27" creationId="{A90EAE9D-359A-4F42-911C-407117979E13}"/>
          </ac:spMkLst>
        </pc:spChg>
        <pc:spChg chg="mod">
          <ac:chgData name="Mitchell Wand" userId="de9b44c55c049659" providerId="LiveId" clId="{02EA8FE1-A441-49F8-85DB-10D9CF571F3D}" dt="2024-09-14T15:29:13.173" v="131"/>
          <ac:spMkLst>
            <pc:docMk/>
            <pc:sldMk cId="3183839153" sldId="617"/>
            <ac:spMk id="30" creationId="{410B76BB-78E7-1FAF-BA54-99062F0E22BC}"/>
          </ac:spMkLst>
        </pc:spChg>
        <pc:spChg chg="mod">
          <ac:chgData name="Mitchell Wand" userId="de9b44c55c049659" providerId="LiveId" clId="{02EA8FE1-A441-49F8-85DB-10D9CF571F3D}" dt="2024-09-14T15:29:13.173" v="131"/>
          <ac:spMkLst>
            <pc:docMk/>
            <pc:sldMk cId="3183839153" sldId="617"/>
            <ac:spMk id="31" creationId="{D8198EF7-6256-C3CC-02AA-4F0CB9CCE8F5}"/>
          </ac:spMkLst>
        </pc:spChg>
        <pc:spChg chg="add del mod">
          <ac:chgData name="Mitchell Wand" userId="de9b44c55c049659" providerId="LiveId" clId="{02EA8FE1-A441-49F8-85DB-10D9CF571F3D}" dt="2024-09-14T15:30:23.682" v="140" actId="478"/>
          <ac:spMkLst>
            <pc:docMk/>
            <pc:sldMk cId="3183839153" sldId="617"/>
            <ac:spMk id="33" creationId="{B94E3017-DE02-C803-CC12-63878B750FBA}"/>
          </ac:spMkLst>
        </pc:spChg>
        <pc:spChg chg="add mod">
          <ac:chgData name="Mitchell Wand" userId="de9b44c55c049659" providerId="LiveId" clId="{02EA8FE1-A441-49F8-85DB-10D9CF571F3D}" dt="2024-09-14T15:29:55.073" v="138" actId="1076"/>
          <ac:spMkLst>
            <pc:docMk/>
            <pc:sldMk cId="3183839153" sldId="617"/>
            <ac:spMk id="35" creationId="{559582DA-26CD-D423-DD48-09BE954B8616}"/>
          </ac:spMkLst>
        </pc:spChg>
        <pc:spChg chg="add mod">
          <ac:chgData name="Mitchell Wand" userId="de9b44c55c049659" providerId="LiveId" clId="{02EA8FE1-A441-49F8-85DB-10D9CF571F3D}" dt="2024-09-14T15:30:33.649" v="142"/>
          <ac:spMkLst>
            <pc:docMk/>
            <pc:sldMk cId="3183839153" sldId="617"/>
            <ac:spMk id="38" creationId="{7722CE56-3264-1B4F-5075-395E7C90BAFC}"/>
          </ac:spMkLst>
        </pc:spChg>
        <pc:spChg chg="add mod">
          <ac:chgData name="Mitchell Wand" userId="de9b44c55c049659" providerId="LiveId" clId="{02EA8FE1-A441-49F8-85DB-10D9CF571F3D}" dt="2024-09-14T15:31:39.117" v="166" actId="1076"/>
          <ac:spMkLst>
            <pc:docMk/>
            <pc:sldMk cId="3183839153" sldId="617"/>
            <ac:spMk id="40" creationId="{0B732AE5-BC4C-6C01-C31B-CDB989BF27EF}"/>
          </ac:spMkLst>
        </pc:spChg>
        <pc:spChg chg="add mod">
          <ac:chgData name="Mitchell Wand" userId="de9b44c55c049659" providerId="LiveId" clId="{02EA8FE1-A441-49F8-85DB-10D9CF571F3D}" dt="2024-09-14T15:31:56.280" v="171" actId="1076"/>
          <ac:spMkLst>
            <pc:docMk/>
            <pc:sldMk cId="3183839153" sldId="617"/>
            <ac:spMk id="41" creationId="{6D80620C-3583-CEF6-9A6C-655B5A1CA0DA}"/>
          </ac:spMkLst>
        </pc:spChg>
        <pc:spChg chg="add mod">
          <ac:chgData name="Mitchell Wand" userId="de9b44c55c049659" providerId="LiveId" clId="{02EA8FE1-A441-49F8-85DB-10D9CF571F3D}" dt="2024-09-14T15:31:52.691" v="170" actId="1076"/>
          <ac:spMkLst>
            <pc:docMk/>
            <pc:sldMk cId="3183839153" sldId="617"/>
            <ac:spMk id="42" creationId="{723209AD-4C62-C5FB-7A1A-D02EAA85C477}"/>
          </ac:spMkLst>
        </pc:spChg>
        <pc:grpChg chg="add del mod">
          <ac:chgData name="Mitchell Wand" userId="de9b44c55c049659" providerId="LiveId" clId="{02EA8FE1-A441-49F8-85DB-10D9CF571F3D}" dt="2024-09-14T15:23:17.868" v="56" actId="478"/>
          <ac:grpSpMkLst>
            <pc:docMk/>
            <pc:sldMk cId="3183839153" sldId="617"/>
            <ac:grpSpMk id="6" creationId="{D2D621B0-EEF9-4438-8577-168F6D4AA032}"/>
          </ac:grpSpMkLst>
        </pc:grpChg>
        <pc:grpChg chg="add del mod">
          <ac:chgData name="Mitchell Wand" userId="de9b44c55c049659" providerId="LiveId" clId="{02EA8FE1-A441-49F8-85DB-10D9CF571F3D}" dt="2024-09-14T15:23:14.448" v="55" actId="478"/>
          <ac:grpSpMkLst>
            <pc:docMk/>
            <pc:sldMk cId="3183839153" sldId="617"/>
            <ac:grpSpMk id="10" creationId="{266ED4FE-8CB9-AB28-FF33-94B63DAAC3E5}"/>
          </ac:grpSpMkLst>
        </pc:grpChg>
        <pc:grpChg chg="add mod">
          <ac:chgData name="Mitchell Wand" userId="de9b44c55c049659" providerId="LiveId" clId="{02EA8FE1-A441-49F8-85DB-10D9CF571F3D}" dt="2024-09-14T15:28:50.252" v="126" actId="1076"/>
          <ac:grpSpMkLst>
            <pc:docMk/>
            <pc:sldMk cId="3183839153" sldId="617"/>
            <ac:grpSpMk id="14" creationId="{27A6B0F6-9213-B917-03B3-63FBD27B3C76}"/>
          </ac:grpSpMkLst>
        </pc:grpChg>
        <pc:grpChg chg="add mod">
          <ac:chgData name="Mitchell Wand" userId="de9b44c55c049659" providerId="LiveId" clId="{02EA8FE1-A441-49F8-85DB-10D9CF571F3D}" dt="2024-09-14T15:28:55.384" v="127" actId="1076"/>
          <ac:grpSpMkLst>
            <pc:docMk/>
            <pc:sldMk cId="3183839153" sldId="617"/>
            <ac:grpSpMk id="18" creationId="{04F3794F-B623-F2B8-FB88-D7579DE5D264}"/>
          </ac:grpSpMkLst>
        </pc:grpChg>
        <pc:grpChg chg="add mod">
          <ac:chgData name="Mitchell Wand" userId="de9b44c55c049659" providerId="LiveId" clId="{02EA8FE1-A441-49F8-85DB-10D9CF571F3D}" dt="2024-09-14T15:29:11.591" v="130" actId="14100"/>
          <ac:grpSpMkLst>
            <pc:docMk/>
            <pc:sldMk cId="3183839153" sldId="617"/>
            <ac:grpSpMk id="25" creationId="{E18890B4-9E4F-698F-D6B5-DE3E44D40732}"/>
          </ac:grpSpMkLst>
        </pc:grpChg>
        <pc:grpChg chg="add mod">
          <ac:chgData name="Mitchell Wand" userId="de9b44c55c049659" providerId="LiveId" clId="{02EA8FE1-A441-49F8-85DB-10D9CF571F3D}" dt="2024-09-14T15:29:23.483" v="132" actId="1076"/>
          <ac:grpSpMkLst>
            <pc:docMk/>
            <pc:sldMk cId="3183839153" sldId="617"/>
            <ac:grpSpMk id="29" creationId="{6DDC8087-B0B3-396F-C689-2B13FF0E4236}"/>
          </ac:grpSpMkLst>
        </pc:grpChg>
        <pc:cxnChg chg="mod">
          <ac:chgData name="Mitchell Wand" userId="de9b44c55c049659" providerId="LiveId" clId="{02EA8FE1-A441-49F8-85DB-10D9CF571F3D}" dt="2024-09-14T15:20:14.310" v="29"/>
          <ac:cxnSpMkLst>
            <pc:docMk/>
            <pc:sldMk cId="3183839153" sldId="617"/>
            <ac:cxnSpMk id="9" creationId="{30EC5E93-728B-FA72-BCAD-DC1BB96CF406}"/>
          </ac:cxnSpMkLst>
        </pc:cxnChg>
        <pc:cxnChg chg="mod">
          <ac:chgData name="Mitchell Wand" userId="de9b44c55c049659" providerId="LiveId" clId="{02EA8FE1-A441-49F8-85DB-10D9CF571F3D}" dt="2024-09-14T15:20:25.616" v="30"/>
          <ac:cxnSpMkLst>
            <pc:docMk/>
            <pc:sldMk cId="3183839153" sldId="617"/>
            <ac:cxnSpMk id="13" creationId="{50185FF9-E4AC-D9B0-71F9-A4C6C7734AAA}"/>
          </ac:cxnSpMkLst>
        </pc:cxnChg>
        <pc:cxnChg chg="mod">
          <ac:chgData name="Mitchell Wand" userId="de9b44c55c049659" providerId="LiveId" clId="{02EA8FE1-A441-49F8-85DB-10D9CF571F3D}" dt="2024-09-14T15:20:27.697" v="31"/>
          <ac:cxnSpMkLst>
            <pc:docMk/>
            <pc:sldMk cId="3183839153" sldId="617"/>
            <ac:cxnSpMk id="17" creationId="{2EF15572-3506-0761-1BC7-4DA1930766D2}"/>
          </ac:cxnSpMkLst>
        </pc:cxnChg>
        <pc:cxnChg chg="mod">
          <ac:chgData name="Mitchell Wand" userId="de9b44c55c049659" providerId="LiveId" clId="{02EA8FE1-A441-49F8-85DB-10D9CF571F3D}" dt="2024-09-14T15:28:25.325" v="125" actId="478"/>
          <ac:cxnSpMkLst>
            <pc:docMk/>
            <pc:sldMk cId="3183839153" sldId="617"/>
            <ac:cxnSpMk id="21" creationId="{8966E2AE-AD14-AB32-664D-CE3512755870}"/>
          </ac:cxnSpMkLst>
        </pc:cxnChg>
        <pc:cxnChg chg="mod">
          <ac:chgData name="Mitchell Wand" userId="de9b44c55c049659" providerId="LiveId" clId="{02EA8FE1-A441-49F8-85DB-10D9CF571F3D}" dt="2024-09-14T15:29:03.608" v="128"/>
          <ac:cxnSpMkLst>
            <pc:docMk/>
            <pc:sldMk cId="3183839153" sldId="617"/>
            <ac:cxnSpMk id="28" creationId="{53C9E46D-2BBC-178E-111A-86BEF482AA1E}"/>
          </ac:cxnSpMkLst>
        </pc:cxnChg>
        <pc:cxnChg chg="mod">
          <ac:chgData name="Mitchell Wand" userId="de9b44c55c049659" providerId="LiveId" clId="{02EA8FE1-A441-49F8-85DB-10D9CF571F3D}" dt="2024-09-14T15:29:13.173" v="131"/>
          <ac:cxnSpMkLst>
            <pc:docMk/>
            <pc:sldMk cId="3183839153" sldId="617"/>
            <ac:cxnSpMk id="32" creationId="{62B7BDC0-99F7-EEA9-F8BA-A2A4972A186E}"/>
          </ac:cxnSpMkLst>
        </pc:cxnChg>
        <pc:cxnChg chg="add del mod">
          <ac:chgData name="Mitchell Wand" userId="de9b44c55c049659" providerId="LiveId" clId="{02EA8FE1-A441-49F8-85DB-10D9CF571F3D}" dt="2024-09-14T15:30:26.519" v="141" actId="478"/>
          <ac:cxnSpMkLst>
            <pc:docMk/>
            <pc:sldMk cId="3183839153" sldId="617"/>
            <ac:cxnSpMk id="34" creationId="{4679160F-4479-D5F9-78D1-C4C83AD16A0E}"/>
          </ac:cxnSpMkLst>
        </pc:cxnChg>
        <pc:cxnChg chg="add mod">
          <ac:chgData name="Mitchell Wand" userId="de9b44c55c049659" providerId="LiveId" clId="{02EA8FE1-A441-49F8-85DB-10D9CF571F3D}" dt="2024-09-14T15:30:13.188" v="139" actId="14100"/>
          <ac:cxnSpMkLst>
            <pc:docMk/>
            <pc:sldMk cId="3183839153" sldId="617"/>
            <ac:cxnSpMk id="36" creationId="{33CF7D44-A76E-5769-3DC6-E1493E00CDF7}"/>
          </ac:cxnSpMkLst>
        </pc:cxnChg>
        <pc:cxnChg chg="add mod">
          <ac:chgData name="Mitchell Wand" userId="de9b44c55c049659" providerId="LiveId" clId="{02EA8FE1-A441-49F8-85DB-10D9CF571F3D}" dt="2024-09-14T15:30:33.649" v="142"/>
          <ac:cxnSpMkLst>
            <pc:docMk/>
            <pc:sldMk cId="3183839153" sldId="617"/>
            <ac:cxnSpMk id="39" creationId="{B272DE34-2605-8FAE-6438-231DC3DC4CF8}"/>
          </ac:cxnSpMkLst>
        </pc:cxnChg>
      </pc:sldChg>
      <pc:sldChg chg="addSp delSp modSp add mod modNotesTx">
        <pc:chgData name="Mitchell Wand" userId="de9b44c55c049659" providerId="LiveId" clId="{02EA8FE1-A441-49F8-85DB-10D9CF571F3D}" dt="2024-09-14T17:31:51.699" v="759" actId="20577"/>
        <pc:sldMkLst>
          <pc:docMk/>
          <pc:sldMk cId="3696578401" sldId="618"/>
        </pc:sldMkLst>
        <pc:spChg chg="add mod">
          <ac:chgData name="Mitchell Wand" userId="de9b44c55c049659" providerId="LiveId" clId="{02EA8FE1-A441-49F8-85DB-10D9CF571F3D}" dt="2024-09-14T17:30:50.647" v="724" actId="2085"/>
          <ac:spMkLst>
            <pc:docMk/>
            <pc:sldMk cId="3696578401" sldId="618"/>
            <ac:spMk id="2" creationId="{741496B2-FB48-BC7F-9ADF-0FE3FF15965F}"/>
          </ac:spMkLst>
        </pc:spChg>
        <pc:spChg chg="add mod">
          <ac:chgData name="Mitchell Wand" userId="de9b44c55c049659" providerId="LiveId" clId="{02EA8FE1-A441-49F8-85DB-10D9CF571F3D}" dt="2024-09-14T17:31:36.889" v="733" actId="1076"/>
          <ac:spMkLst>
            <pc:docMk/>
            <pc:sldMk cId="3696578401" sldId="618"/>
            <ac:spMk id="3" creationId="{F6BA8F24-A6E9-5294-805C-073B81AABB7C}"/>
          </ac:spMkLst>
        </pc:spChg>
        <pc:spChg chg="mod">
          <ac:chgData name="Mitchell Wand" userId="de9b44c55c049659" providerId="LiveId" clId="{02EA8FE1-A441-49F8-85DB-10D9CF571F3D}" dt="2024-09-14T17:26:41.058" v="476" actId="20577"/>
          <ac:spMkLst>
            <pc:docMk/>
            <pc:sldMk cId="3696578401" sldId="618"/>
            <ac:spMk id="5" creationId="{E8743CE0-8EDE-B4A4-B874-75F00671C3F9}"/>
          </ac:spMkLst>
        </pc:spChg>
        <pc:spChg chg="add mod">
          <ac:chgData name="Mitchell Wand" userId="de9b44c55c049659" providerId="LiveId" clId="{02EA8FE1-A441-49F8-85DB-10D9CF571F3D}" dt="2024-09-14T17:31:27.079" v="731" actId="1076"/>
          <ac:spMkLst>
            <pc:docMk/>
            <pc:sldMk cId="3696578401" sldId="618"/>
            <ac:spMk id="6" creationId="{5C1B171F-D8F5-CC29-14E4-FE0128C215E1}"/>
          </ac:spMkLst>
        </pc:spChg>
        <pc:spChg chg="add mod">
          <ac:chgData name="Mitchell Wand" userId="de9b44c55c049659" providerId="LiveId" clId="{02EA8FE1-A441-49F8-85DB-10D9CF571F3D}" dt="2024-09-14T17:31:30.922" v="732" actId="1076"/>
          <ac:spMkLst>
            <pc:docMk/>
            <pc:sldMk cId="3696578401" sldId="618"/>
            <ac:spMk id="7" creationId="{0991106E-E7AC-19D6-8CA5-55279A2C8367}"/>
          </ac:spMkLst>
        </pc:spChg>
        <pc:spChg chg="mod">
          <ac:chgData name="Mitchell Wand" userId="de9b44c55c049659" providerId="LiveId" clId="{02EA8FE1-A441-49F8-85DB-10D9CF571F3D}" dt="2024-09-14T17:31:51.699" v="759" actId="20577"/>
          <ac:spMkLst>
            <pc:docMk/>
            <pc:sldMk cId="3696578401" sldId="618"/>
            <ac:spMk id="15" creationId="{BEC22EA8-C093-0F8B-73BA-13FA8E514A5C}"/>
          </ac:spMkLst>
        </pc:spChg>
        <pc:spChg chg="mod">
          <ac:chgData name="Mitchell Wand" userId="de9b44c55c049659" providerId="LiveId" clId="{02EA8FE1-A441-49F8-85DB-10D9CF571F3D}" dt="2024-09-14T17:28:37.494" v="495" actId="20577"/>
          <ac:spMkLst>
            <pc:docMk/>
            <pc:sldMk cId="3696578401" sldId="618"/>
            <ac:spMk id="16" creationId="{CA2885B4-7C1E-F7CB-5194-408C69393E58}"/>
          </ac:spMkLst>
        </pc:spChg>
        <pc:cxnChg chg="del">
          <ac:chgData name="Mitchell Wand" userId="de9b44c55c049659" providerId="LiveId" clId="{02EA8FE1-A441-49F8-85DB-10D9CF571F3D}" dt="2024-09-14T17:28:20.276" v="489" actId="478"/>
          <ac:cxnSpMkLst>
            <pc:docMk/>
            <pc:sldMk cId="3696578401" sldId="618"/>
            <ac:cxnSpMk id="17" creationId="{2EF15572-3506-0761-1BC7-4DA1930766D2}"/>
          </ac:cxnSpMkLst>
        </pc:cxnChg>
      </pc:sldChg>
      <pc:sldChg chg="modSp add mod modNotesTx">
        <pc:chgData name="Mitchell Wand" userId="de9b44c55c049659" providerId="LiveId" clId="{02EA8FE1-A441-49F8-85DB-10D9CF571F3D}" dt="2024-09-15T18:01:38.603" v="853" actId="20577"/>
        <pc:sldMkLst>
          <pc:docMk/>
          <pc:sldMk cId="2054709112" sldId="619"/>
        </pc:sldMkLst>
        <pc:spChg chg="mod">
          <ac:chgData name="Mitchell Wand" userId="de9b44c55c049659" providerId="LiveId" clId="{02EA8FE1-A441-49F8-85DB-10D9CF571F3D}" dt="2024-09-14T19:31:50.472" v="784" actId="20577"/>
          <ac:spMkLst>
            <pc:docMk/>
            <pc:sldMk cId="2054709112" sldId="619"/>
            <ac:spMk id="5" creationId="{E8743CE0-8EDE-B4A4-B874-75F00671C3F9}"/>
          </ac:spMkLst>
        </pc:spChg>
        <pc:spChg chg="mod">
          <ac:chgData name="Mitchell Wand" userId="de9b44c55c049659" providerId="LiveId" clId="{02EA8FE1-A441-49F8-85DB-10D9CF571F3D}" dt="2024-09-14T19:32:15.043" v="797" actId="692"/>
          <ac:spMkLst>
            <pc:docMk/>
            <pc:sldMk cId="2054709112" sldId="619"/>
            <ac:spMk id="26" creationId="{F0867395-63EE-BC27-2C82-5FBE8C961787}"/>
          </ac:spMkLst>
        </pc:spChg>
      </pc:sldChg>
    </pc:docChg>
  </pc:docChgLst>
  <pc:docChgLst>
    <pc:chgData name="Mitchell Wand" userId="de9b44c55c049659" providerId="LiveId" clId="{4B8076E8-8005-4DC9-8C9C-7BAAC2800BAC}"/>
    <pc:docChg chg="undo custSel addSld delSld modSld sldOrd modMainMaster">
      <pc:chgData name="Mitchell Wand" userId="de9b44c55c049659" providerId="LiveId" clId="{4B8076E8-8005-4DC9-8C9C-7BAAC2800BAC}" dt="2024-01-07T21:55:24.364" v="3716" actId="20577"/>
      <pc:docMkLst>
        <pc:docMk/>
      </pc:docMkLst>
      <pc:sldChg chg="modSp mod">
        <pc:chgData name="Mitchell Wand" userId="de9b44c55c049659" providerId="LiveId" clId="{4B8076E8-8005-4DC9-8C9C-7BAAC2800BAC}" dt="2024-01-07T17:24:28.666" v="1337" actId="20577"/>
        <pc:sldMkLst>
          <pc:docMk/>
          <pc:sldMk cId="0" sldId="262"/>
        </pc:sldMkLst>
        <pc:spChg chg="mod">
          <ac:chgData name="Mitchell Wand" userId="de9b44c55c049659" providerId="LiveId" clId="{4B8076E8-8005-4DC9-8C9C-7BAAC2800BAC}" dt="2024-01-07T17:24:28.666" v="1337" actId="20577"/>
          <ac:spMkLst>
            <pc:docMk/>
            <pc:sldMk cId="0" sldId="262"/>
            <ac:spMk id="190" creationId="{00000000-0000-0000-0000-000000000000}"/>
          </ac:spMkLst>
        </pc:spChg>
        <pc:spChg chg="mod">
          <ac:chgData name="Mitchell Wand" userId="de9b44c55c049659" providerId="LiveId" clId="{4B8076E8-8005-4DC9-8C9C-7BAAC2800BAC}" dt="2024-01-07T17:16:29.398" v="1248" actId="27636"/>
          <ac:spMkLst>
            <pc:docMk/>
            <pc:sldMk cId="0" sldId="262"/>
            <ac:spMk id="192" creationId="{00000000-0000-0000-0000-000000000000}"/>
          </ac:spMkLst>
        </pc:spChg>
      </pc:sldChg>
      <pc:sldChg chg="modSp mod">
        <pc:chgData name="Mitchell Wand" userId="de9b44c55c049659" providerId="LiveId" clId="{4B8076E8-8005-4DC9-8C9C-7BAAC2800BAC}" dt="2024-01-07T17:16:29.412" v="1249" actId="27636"/>
        <pc:sldMkLst>
          <pc:docMk/>
          <pc:sldMk cId="0" sldId="277"/>
        </pc:sldMkLst>
        <pc:spChg chg="mod">
          <ac:chgData name="Mitchell Wand" userId="de9b44c55c049659" providerId="LiveId" clId="{4B8076E8-8005-4DC9-8C9C-7BAAC2800BAC}" dt="2024-01-07T17:16:29.412" v="1249" actId="27636"/>
          <ac:spMkLst>
            <pc:docMk/>
            <pc:sldMk cId="0" sldId="277"/>
            <ac:spMk id="517" creationId="{00000000-0000-0000-0000-000000000000}"/>
          </ac:spMkLst>
        </pc:spChg>
      </pc:sldChg>
      <pc:sldChg chg="modSp mod">
        <pc:chgData name="Mitchell Wand" userId="de9b44c55c049659" providerId="LiveId" clId="{4B8076E8-8005-4DC9-8C9C-7BAAC2800BAC}" dt="2024-01-07T16:56:51.808" v="28" actId="20577"/>
        <pc:sldMkLst>
          <pc:docMk/>
          <pc:sldMk cId="3025610200" sldId="485"/>
        </pc:sldMkLst>
        <pc:spChg chg="mod">
          <ac:chgData name="Mitchell Wand" userId="de9b44c55c049659" providerId="LiveId" clId="{4B8076E8-8005-4DC9-8C9C-7BAAC2800BAC}" dt="2024-01-07T16:56:10.564" v="1" actId="20577"/>
          <ac:spMkLst>
            <pc:docMk/>
            <pc:sldMk cId="3025610200" sldId="485"/>
            <ac:spMk id="2" creationId="{40765BC5-92E6-4F5A-B981-1C5EE975861B}"/>
          </ac:spMkLst>
        </pc:spChg>
        <pc:spChg chg="mod">
          <ac:chgData name="Mitchell Wand" userId="de9b44c55c049659" providerId="LiveId" clId="{4B8076E8-8005-4DC9-8C9C-7BAAC2800BAC}" dt="2024-01-07T16:56:51.808" v="28" actId="20577"/>
          <ac:spMkLst>
            <pc:docMk/>
            <pc:sldMk cId="3025610200" sldId="485"/>
            <ac:spMk id="3" creationId="{3B7BC06A-54D1-4D10-B536-9DF33B2C3997}"/>
          </ac:spMkLst>
        </pc:spChg>
        <pc:spChg chg="mod">
          <ac:chgData name="Mitchell Wand" userId="de9b44c55c049659" providerId="LiveId" clId="{4B8076E8-8005-4DC9-8C9C-7BAAC2800BAC}" dt="2024-01-07T16:56:35.359" v="22" actId="20577"/>
          <ac:spMkLst>
            <pc:docMk/>
            <pc:sldMk cId="3025610200" sldId="485"/>
            <ac:spMk id="8" creationId="{5B356C44-32EB-4AC4-94B7-A86895491E70}"/>
          </ac:spMkLst>
        </pc:spChg>
      </pc:sldChg>
      <pc:sldChg chg="modSp mod chgLayout">
        <pc:chgData name="Mitchell Wand" userId="de9b44c55c049659" providerId="LiveId" clId="{4B8076E8-8005-4DC9-8C9C-7BAAC2800BAC}" dt="2024-01-07T17:20:10.029" v="1260" actId="20577"/>
        <pc:sldMkLst>
          <pc:docMk/>
          <pc:sldMk cId="1169116394" sldId="486"/>
        </pc:sldMkLst>
        <pc:spChg chg="mod ord">
          <ac:chgData name="Mitchell Wand" userId="de9b44c55c049659" providerId="LiveId" clId="{4B8076E8-8005-4DC9-8C9C-7BAAC2800BAC}" dt="2024-01-07T17:20:10.029" v="1260" actId="20577"/>
          <ac:spMkLst>
            <pc:docMk/>
            <pc:sldMk cId="1169116394" sldId="486"/>
            <ac:spMk id="2" creationId="{B7D2AFFF-8173-684B-84C4-4485658ADFAA}"/>
          </ac:spMkLst>
        </pc:spChg>
        <pc:spChg chg="mod ord">
          <ac:chgData name="Mitchell Wand" userId="de9b44c55c049659" providerId="LiveId" clId="{4B8076E8-8005-4DC9-8C9C-7BAAC2800BAC}" dt="2024-01-07T17:19:28.374" v="1251" actId="700"/>
          <ac:spMkLst>
            <pc:docMk/>
            <pc:sldMk cId="1169116394" sldId="486"/>
            <ac:spMk id="3" creationId="{78B96E90-8488-4353-B730-DCAA6C341B31}"/>
          </ac:spMkLst>
        </pc:spChg>
      </pc:sldChg>
      <pc:sldChg chg="modSp mod">
        <pc:chgData name="Mitchell Wand" userId="de9b44c55c049659" providerId="LiveId" clId="{4B8076E8-8005-4DC9-8C9C-7BAAC2800BAC}" dt="2024-01-07T17:25:38.982" v="1441" actId="27107"/>
        <pc:sldMkLst>
          <pc:docMk/>
          <pc:sldMk cId="966027799" sldId="514"/>
        </pc:sldMkLst>
        <pc:spChg chg="mod">
          <ac:chgData name="Mitchell Wand" userId="de9b44c55c049659" providerId="LiveId" clId="{4B8076E8-8005-4DC9-8C9C-7BAAC2800BAC}" dt="2024-01-07T17:09:24.443" v="635" actId="113"/>
          <ac:spMkLst>
            <pc:docMk/>
            <pc:sldMk cId="966027799" sldId="514"/>
            <ac:spMk id="2" creationId="{E4E9E390-39B1-47F6-9B15-726F8342AB97}"/>
          </ac:spMkLst>
        </pc:spChg>
        <pc:spChg chg="mod">
          <ac:chgData name="Mitchell Wand" userId="de9b44c55c049659" providerId="LiveId" clId="{4B8076E8-8005-4DC9-8C9C-7BAAC2800BAC}" dt="2024-01-07T17:25:38.982" v="1441" actId="27107"/>
          <ac:spMkLst>
            <pc:docMk/>
            <pc:sldMk cId="966027799" sldId="514"/>
            <ac:spMk id="4" creationId="{0ABAED22-80F7-4901-BE65-632B7CF552B4}"/>
          </ac:spMkLst>
        </pc:spChg>
      </pc:sldChg>
      <pc:sldChg chg="delSp mod ord delAnim">
        <pc:chgData name="Mitchell Wand" userId="de9b44c55c049659" providerId="LiveId" clId="{4B8076E8-8005-4DC9-8C9C-7BAAC2800BAC}" dt="2024-01-07T21:00:37.649" v="2517" actId="478"/>
        <pc:sldMkLst>
          <pc:docMk/>
          <pc:sldMk cId="3550346924" sldId="533"/>
        </pc:sldMkLst>
        <pc:spChg chg="del">
          <ac:chgData name="Mitchell Wand" userId="de9b44c55c049659" providerId="LiveId" clId="{4B8076E8-8005-4DC9-8C9C-7BAAC2800BAC}" dt="2024-01-07T21:00:37.649" v="2517" actId="478"/>
          <ac:spMkLst>
            <pc:docMk/>
            <pc:sldMk cId="3550346924" sldId="533"/>
            <ac:spMk id="8" creationId="{6DD6ADFF-A541-B9EA-2297-9028D75F0F41}"/>
          </ac:spMkLst>
        </pc:spChg>
      </pc:sldChg>
      <pc:sldChg chg="modSp mod">
        <pc:chgData name="Mitchell Wand" userId="de9b44c55c049659" providerId="LiveId" clId="{4B8076E8-8005-4DC9-8C9C-7BAAC2800BAC}" dt="2024-01-07T21:55:24.364" v="3716" actId="20577"/>
        <pc:sldMkLst>
          <pc:docMk/>
          <pc:sldMk cId="439902945" sldId="543"/>
        </pc:sldMkLst>
        <pc:spChg chg="mod">
          <ac:chgData name="Mitchell Wand" userId="de9b44c55c049659" providerId="LiveId" clId="{4B8076E8-8005-4DC9-8C9C-7BAAC2800BAC}" dt="2024-01-07T21:55:24.364" v="3716" actId="20577"/>
          <ac:spMkLst>
            <pc:docMk/>
            <pc:sldMk cId="439902945" sldId="543"/>
            <ac:spMk id="3" creationId="{32FD2A36-5FC5-4045-AD05-5B638E208809}"/>
          </ac:spMkLst>
        </pc:spChg>
      </pc:sldChg>
      <pc:sldChg chg="modNotesTx">
        <pc:chgData name="Mitchell Wand" userId="de9b44c55c049659" providerId="LiveId" clId="{4B8076E8-8005-4DC9-8C9C-7BAAC2800BAC}" dt="2024-01-07T21:55:01.992" v="3714" actId="20577"/>
        <pc:sldMkLst>
          <pc:docMk/>
          <pc:sldMk cId="3363984472" sldId="557"/>
        </pc:sldMkLst>
      </pc:sldChg>
      <pc:sldChg chg="modSp mod chgLayout">
        <pc:chgData name="Mitchell Wand" userId="de9b44c55c049659" providerId="LiveId" clId="{4B8076E8-8005-4DC9-8C9C-7BAAC2800BAC}" dt="2024-01-07T21:47:06.105" v="3584" actId="27636"/>
        <pc:sldMkLst>
          <pc:docMk/>
          <pc:sldMk cId="226957645" sldId="560"/>
        </pc:sldMkLst>
        <pc:spChg chg="mod ord">
          <ac:chgData name="Mitchell Wand" userId="de9b44c55c049659" providerId="LiveId" clId="{4B8076E8-8005-4DC9-8C9C-7BAAC2800BAC}" dt="2024-01-07T21:46:06.781" v="3571" actId="700"/>
          <ac:spMkLst>
            <pc:docMk/>
            <pc:sldMk cId="226957645" sldId="560"/>
            <ac:spMk id="2" creationId="{F0197F1B-AB6B-840B-6109-A5F224D49245}"/>
          </ac:spMkLst>
        </pc:spChg>
        <pc:spChg chg="mod ord">
          <ac:chgData name="Mitchell Wand" userId="de9b44c55c049659" providerId="LiveId" clId="{4B8076E8-8005-4DC9-8C9C-7BAAC2800BAC}" dt="2024-01-07T21:47:06.105" v="3584" actId="27636"/>
          <ac:spMkLst>
            <pc:docMk/>
            <pc:sldMk cId="226957645" sldId="560"/>
            <ac:spMk id="3" creationId="{2703E4AB-0914-33F5-4E7F-B4F98687C364}"/>
          </ac:spMkLst>
        </pc:spChg>
        <pc:spChg chg="mod ord">
          <ac:chgData name="Mitchell Wand" userId="de9b44c55c049659" providerId="LiveId" clId="{4B8076E8-8005-4DC9-8C9C-7BAAC2800BAC}" dt="2024-01-07T21:46:06.781" v="3571" actId="700"/>
          <ac:spMkLst>
            <pc:docMk/>
            <pc:sldMk cId="226957645" sldId="560"/>
            <ac:spMk id="4" creationId="{60F72ED1-8460-2361-2157-861495642043}"/>
          </ac:spMkLst>
        </pc:spChg>
      </pc:sldChg>
      <pc:sldChg chg="modSp mod">
        <pc:chgData name="Mitchell Wand" userId="de9b44c55c049659" providerId="LiveId" clId="{4B8076E8-8005-4DC9-8C9C-7BAAC2800BAC}" dt="2024-01-07T21:48:40.564" v="3653" actId="1076"/>
        <pc:sldMkLst>
          <pc:docMk/>
          <pc:sldMk cId="3230752806" sldId="562"/>
        </pc:sldMkLst>
        <pc:spChg chg="mod">
          <ac:chgData name="Mitchell Wand" userId="de9b44c55c049659" providerId="LiveId" clId="{4B8076E8-8005-4DC9-8C9C-7BAAC2800BAC}" dt="2024-01-07T21:48:40.564" v="3653" actId="1076"/>
          <ac:spMkLst>
            <pc:docMk/>
            <pc:sldMk cId="3230752806" sldId="562"/>
            <ac:spMk id="3" creationId="{24423ED5-45FE-4290-2CF1-E4FDC208B8EF}"/>
          </ac:spMkLst>
        </pc:spChg>
        <pc:spChg chg="mod">
          <ac:chgData name="Mitchell Wand" userId="de9b44c55c049659" providerId="LiveId" clId="{4B8076E8-8005-4DC9-8C9C-7BAAC2800BAC}" dt="2024-01-07T21:48:34.098" v="3652" actId="14100"/>
          <ac:spMkLst>
            <pc:docMk/>
            <pc:sldMk cId="3230752806" sldId="562"/>
            <ac:spMk id="5" creationId="{A3912F45-26A9-2E66-7E96-CD4344501056}"/>
          </ac:spMkLst>
        </pc:spChg>
      </pc:sldChg>
      <pc:sldChg chg="modNotesTx">
        <pc:chgData name="Mitchell Wand" userId="de9b44c55c049659" providerId="LiveId" clId="{4B8076E8-8005-4DC9-8C9C-7BAAC2800BAC}" dt="2024-01-07T21:54:17.678" v="3706" actId="20577"/>
        <pc:sldMkLst>
          <pc:docMk/>
          <pc:sldMk cId="831730851" sldId="579"/>
        </pc:sldMkLst>
      </pc:sldChg>
      <pc:sldChg chg="addSp delSp modSp mod chgLayout">
        <pc:chgData name="Mitchell Wand" userId="de9b44c55c049659" providerId="LiveId" clId="{4B8076E8-8005-4DC9-8C9C-7BAAC2800BAC}" dt="2024-01-07T17:16:29.391" v="1247" actId="27636"/>
        <pc:sldMkLst>
          <pc:docMk/>
          <pc:sldMk cId="1831664636" sldId="580"/>
        </pc:sldMkLst>
        <pc:spChg chg="mod ord">
          <ac:chgData name="Mitchell Wand" userId="de9b44c55c049659" providerId="LiveId" clId="{4B8076E8-8005-4DC9-8C9C-7BAAC2800BAC}" dt="2024-01-07T16:57:56.300" v="31" actId="700"/>
          <ac:spMkLst>
            <pc:docMk/>
            <pc:sldMk cId="1831664636" sldId="580"/>
            <ac:spMk id="2" creationId="{E743D407-5B53-49A7-9907-E801EA7FFD8E}"/>
          </ac:spMkLst>
        </pc:spChg>
        <pc:spChg chg="mod ord">
          <ac:chgData name="Mitchell Wand" userId="de9b44c55c049659" providerId="LiveId" clId="{4B8076E8-8005-4DC9-8C9C-7BAAC2800BAC}" dt="2024-01-07T17:16:29.391" v="1247" actId="27636"/>
          <ac:spMkLst>
            <pc:docMk/>
            <pc:sldMk cId="1831664636" sldId="580"/>
            <ac:spMk id="3" creationId="{AC300E2B-BFD0-4090-AFC5-FE82683F997F}"/>
          </ac:spMkLst>
        </pc:spChg>
        <pc:spChg chg="mod ord">
          <ac:chgData name="Mitchell Wand" userId="de9b44c55c049659" providerId="LiveId" clId="{4B8076E8-8005-4DC9-8C9C-7BAAC2800BAC}" dt="2024-01-07T16:57:56.300" v="31" actId="700"/>
          <ac:spMkLst>
            <pc:docMk/>
            <pc:sldMk cId="1831664636" sldId="580"/>
            <ac:spMk id="4" creationId="{B7BF3F82-6F96-41E0-9C15-23CE00076176}"/>
          </ac:spMkLst>
        </pc:spChg>
        <pc:spChg chg="add mod">
          <ac:chgData name="Mitchell Wand" userId="de9b44c55c049659" providerId="LiveId" clId="{4B8076E8-8005-4DC9-8C9C-7BAAC2800BAC}" dt="2024-01-07T17:02:14.494" v="288" actId="20577"/>
          <ac:spMkLst>
            <pc:docMk/>
            <pc:sldMk cId="1831664636" sldId="580"/>
            <ac:spMk id="5" creationId="{B0040831-99BC-D6B8-B612-FD23080AA147}"/>
          </ac:spMkLst>
        </pc:spChg>
        <pc:spChg chg="add del mod">
          <ac:chgData name="Mitchell Wand" userId="de9b44c55c049659" providerId="LiveId" clId="{4B8076E8-8005-4DC9-8C9C-7BAAC2800BAC}" dt="2024-01-07T16:59:05.543" v="55" actId="478"/>
          <ac:spMkLst>
            <pc:docMk/>
            <pc:sldMk cId="1831664636" sldId="580"/>
            <ac:spMk id="6" creationId="{8CD34D09-8111-CAEB-900B-D58C438D6AF2}"/>
          </ac:spMkLst>
        </pc:spChg>
      </pc:sldChg>
      <pc:sldChg chg="del">
        <pc:chgData name="Mitchell Wand" userId="de9b44c55c049659" providerId="LiveId" clId="{4B8076E8-8005-4DC9-8C9C-7BAAC2800BAC}" dt="2024-01-07T21:33:28.236" v="3237" actId="47"/>
        <pc:sldMkLst>
          <pc:docMk/>
          <pc:sldMk cId="293815280" sldId="581"/>
        </pc:sldMkLst>
      </pc:sldChg>
      <pc:sldChg chg="addSp delSp modSp new mod modClrScheme chgLayout">
        <pc:chgData name="Mitchell Wand" userId="de9b44c55c049659" providerId="LiveId" clId="{4B8076E8-8005-4DC9-8C9C-7BAAC2800BAC}" dt="2024-01-07T17:24:01.565" v="1319" actId="1076"/>
        <pc:sldMkLst>
          <pc:docMk/>
          <pc:sldMk cId="2912001237" sldId="582"/>
        </pc:sldMkLst>
        <pc:spChg chg="del">
          <ac:chgData name="Mitchell Wand" userId="de9b44c55c049659" providerId="LiveId" clId="{4B8076E8-8005-4DC9-8C9C-7BAAC2800BAC}" dt="2024-01-07T17:03:37.585" v="317" actId="700"/>
          <ac:spMkLst>
            <pc:docMk/>
            <pc:sldMk cId="2912001237" sldId="582"/>
            <ac:spMk id="2" creationId="{F9661BF0-561D-F5DC-AF6E-A25F8ECE6A1F}"/>
          </ac:spMkLst>
        </pc:spChg>
        <pc:spChg chg="mod ord">
          <ac:chgData name="Mitchell Wand" userId="de9b44c55c049659" providerId="LiveId" clId="{4B8076E8-8005-4DC9-8C9C-7BAAC2800BAC}" dt="2024-01-07T17:05:58.140" v="472" actId="700"/>
          <ac:spMkLst>
            <pc:docMk/>
            <pc:sldMk cId="2912001237" sldId="582"/>
            <ac:spMk id="3" creationId="{B7DD3DB5-27AA-2C60-D5C7-12889F0685C5}"/>
          </ac:spMkLst>
        </pc:spChg>
        <pc:spChg chg="add del mod ord">
          <ac:chgData name="Mitchell Wand" userId="de9b44c55c049659" providerId="LiveId" clId="{4B8076E8-8005-4DC9-8C9C-7BAAC2800BAC}" dt="2024-01-07T17:04:01.855" v="319" actId="700"/>
          <ac:spMkLst>
            <pc:docMk/>
            <pc:sldMk cId="2912001237" sldId="582"/>
            <ac:spMk id="4" creationId="{0C58DA31-D052-7B7F-A5BB-A9BC1696DEEE}"/>
          </ac:spMkLst>
        </pc:spChg>
        <pc:spChg chg="add mod ord">
          <ac:chgData name="Mitchell Wand" userId="de9b44c55c049659" providerId="LiveId" clId="{4B8076E8-8005-4DC9-8C9C-7BAAC2800BAC}" dt="2024-01-07T17:24:01.565" v="1319" actId="1076"/>
          <ac:spMkLst>
            <pc:docMk/>
            <pc:sldMk cId="2912001237" sldId="582"/>
            <ac:spMk id="5" creationId="{C79F519B-B282-FFA4-D3A7-6E0C19BC95AE}"/>
          </ac:spMkLst>
        </pc:spChg>
        <pc:spChg chg="add del mod ord">
          <ac:chgData name="Mitchell Wand" userId="de9b44c55c049659" providerId="LiveId" clId="{4B8076E8-8005-4DC9-8C9C-7BAAC2800BAC}" dt="2024-01-07T17:06:02.843" v="473" actId="478"/>
          <ac:spMkLst>
            <pc:docMk/>
            <pc:sldMk cId="2912001237" sldId="582"/>
            <ac:spMk id="6" creationId="{9D12B78F-7346-51BF-9000-EF1A2E2CD0FF}"/>
          </ac:spMkLst>
        </pc:spChg>
      </pc:sldChg>
      <pc:sldChg chg="modSp new mod ord">
        <pc:chgData name="Mitchell Wand" userId="de9b44c55c049659" providerId="LiveId" clId="{4B8076E8-8005-4DC9-8C9C-7BAAC2800BAC}" dt="2024-01-07T21:00:18.534" v="2516" actId="20577"/>
        <pc:sldMkLst>
          <pc:docMk/>
          <pc:sldMk cId="2501453162" sldId="583"/>
        </pc:sldMkLst>
        <pc:spChg chg="mod">
          <ac:chgData name="Mitchell Wand" userId="de9b44c55c049659" providerId="LiveId" clId="{4B8076E8-8005-4DC9-8C9C-7BAAC2800BAC}" dt="2024-01-07T17:11:42.215" v="907" actId="20577"/>
          <ac:spMkLst>
            <pc:docMk/>
            <pc:sldMk cId="2501453162" sldId="583"/>
            <ac:spMk id="2" creationId="{8EC6A4DA-4E4F-5F9D-7803-A9EC723C48B4}"/>
          </ac:spMkLst>
        </pc:spChg>
        <pc:spChg chg="mod">
          <ac:chgData name="Mitchell Wand" userId="de9b44c55c049659" providerId="LiveId" clId="{4B8076E8-8005-4DC9-8C9C-7BAAC2800BAC}" dt="2024-01-07T21:00:18.534" v="2516" actId="20577"/>
          <ac:spMkLst>
            <pc:docMk/>
            <pc:sldMk cId="2501453162" sldId="583"/>
            <ac:spMk id="3" creationId="{663B4C79-6790-775C-ED68-D868FFFAAF0D}"/>
          </ac:spMkLst>
        </pc:spChg>
      </pc:sldChg>
      <pc:sldChg chg="addSp delSp modSp new del mod modClrScheme chgLayout">
        <pc:chgData name="Mitchell Wand" userId="de9b44c55c049659" providerId="LiveId" clId="{4B8076E8-8005-4DC9-8C9C-7BAAC2800BAC}" dt="2024-01-07T19:40:41.860" v="1993" actId="2696"/>
        <pc:sldMkLst>
          <pc:docMk/>
          <pc:sldMk cId="3488270532" sldId="584"/>
        </pc:sldMkLst>
        <pc:spChg chg="mod ord">
          <ac:chgData name="Mitchell Wand" userId="de9b44c55c049659" providerId="LiveId" clId="{4B8076E8-8005-4DC9-8C9C-7BAAC2800BAC}" dt="2024-01-07T19:21:42.975" v="1573" actId="700"/>
          <ac:spMkLst>
            <pc:docMk/>
            <pc:sldMk cId="3488270532" sldId="584"/>
            <ac:spMk id="2" creationId="{9F73D66F-9D61-CE64-5866-C045E6CF558F}"/>
          </ac:spMkLst>
        </pc:spChg>
        <pc:spChg chg="add mod ord">
          <ac:chgData name="Mitchell Wand" userId="de9b44c55c049659" providerId="LiveId" clId="{4B8076E8-8005-4DC9-8C9C-7BAAC2800BAC}" dt="2024-01-07T19:21:57.641" v="1601" actId="113"/>
          <ac:spMkLst>
            <pc:docMk/>
            <pc:sldMk cId="3488270532" sldId="584"/>
            <ac:spMk id="7" creationId="{550E165E-7378-C54A-C009-2BFBC8B3DF28}"/>
          </ac:spMkLst>
        </pc:spChg>
        <pc:spChg chg="add del mod ord">
          <ac:chgData name="Mitchell Wand" userId="de9b44c55c049659" providerId="LiveId" clId="{4B8076E8-8005-4DC9-8C9C-7BAAC2800BAC}" dt="2024-01-07T19:23:32.109" v="1606" actId="478"/>
          <ac:spMkLst>
            <pc:docMk/>
            <pc:sldMk cId="3488270532" sldId="584"/>
            <ac:spMk id="8" creationId="{DA400878-6F34-877F-0111-69B9465ED269}"/>
          </ac:spMkLst>
        </pc:spChg>
        <pc:spChg chg="add mod">
          <ac:chgData name="Mitchell Wand" userId="de9b44c55c049659" providerId="LiveId" clId="{4B8076E8-8005-4DC9-8C9C-7BAAC2800BAC}" dt="2024-01-07T19:24:11.467" v="1608" actId="255"/>
          <ac:spMkLst>
            <pc:docMk/>
            <pc:sldMk cId="3488270532" sldId="584"/>
            <ac:spMk id="10" creationId="{B1324115-4314-30C5-9447-7D42D7045E6C}"/>
          </ac:spMkLst>
        </pc:spChg>
        <pc:picChg chg="add del mod">
          <ac:chgData name="Mitchell Wand" userId="de9b44c55c049659" providerId="LiveId" clId="{4B8076E8-8005-4DC9-8C9C-7BAAC2800BAC}" dt="2024-01-07T18:05:18.917" v="1454" actId="478"/>
          <ac:picMkLst>
            <pc:docMk/>
            <pc:sldMk cId="3488270532" sldId="584"/>
            <ac:picMk id="4" creationId="{EB0936A9-C9EB-18F7-C8A1-99133A1DBE74}"/>
          </ac:picMkLst>
        </pc:picChg>
        <pc:picChg chg="add del">
          <ac:chgData name="Mitchell Wand" userId="de9b44c55c049659" providerId="LiveId" clId="{4B8076E8-8005-4DC9-8C9C-7BAAC2800BAC}" dt="2024-01-07T19:21:37.978" v="1572" actId="478"/>
          <ac:picMkLst>
            <pc:docMk/>
            <pc:sldMk cId="3488270532" sldId="584"/>
            <ac:picMk id="6" creationId="{138493EC-0386-BDFD-477D-14F54CAE89BF}"/>
          </ac:picMkLst>
        </pc:picChg>
      </pc:sldChg>
      <pc:sldChg chg="modSp new del mod">
        <pc:chgData name="Mitchell Wand" userId="de9b44c55c049659" providerId="LiveId" clId="{4B8076E8-8005-4DC9-8C9C-7BAAC2800BAC}" dt="2024-01-07T17:26:19.374" v="1450" actId="2696"/>
        <pc:sldMkLst>
          <pc:docMk/>
          <pc:sldMk cId="3528831138" sldId="584"/>
        </pc:sldMkLst>
        <pc:spChg chg="mod">
          <ac:chgData name="Mitchell Wand" userId="de9b44c55c049659" providerId="LiveId" clId="{4B8076E8-8005-4DC9-8C9C-7BAAC2800BAC}" dt="2024-01-07T17:15:33.196" v="1224" actId="20577"/>
          <ac:spMkLst>
            <pc:docMk/>
            <pc:sldMk cId="3528831138" sldId="584"/>
            <ac:spMk id="2" creationId="{BB9D317C-BDA2-649A-EE38-BEDC89ACD1B6}"/>
          </ac:spMkLst>
        </pc:spChg>
        <pc:spChg chg="mod">
          <ac:chgData name="Mitchell Wand" userId="de9b44c55c049659" providerId="LiveId" clId="{4B8076E8-8005-4DC9-8C9C-7BAAC2800BAC}" dt="2024-01-07T17:25:59.216" v="1449" actId="20577"/>
          <ac:spMkLst>
            <pc:docMk/>
            <pc:sldMk cId="3528831138" sldId="584"/>
            <ac:spMk id="3" creationId="{E75CD996-CAF6-E2C0-5BB2-5CC37F9D826A}"/>
          </ac:spMkLst>
        </pc:spChg>
      </pc:sldChg>
      <pc:sldChg chg="addSp delSp modSp new mod modClrScheme chgLayout modNotesTx">
        <pc:chgData name="Mitchell Wand" userId="de9b44c55c049659" providerId="LiveId" clId="{4B8076E8-8005-4DC9-8C9C-7BAAC2800BAC}" dt="2024-01-07T21:01:12.208" v="2581" actId="20577"/>
        <pc:sldMkLst>
          <pc:docMk/>
          <pc:sldMk cId="1362310250" sldId="585"/>
        </pc:sldMkLst>
        <pc:spChg chg="mod ord">
          <ac:chgData name="Mitchell Wand" userId="de9b44c55c049659" providerId="LiveId" clId="{4B8076E8-8005-4DC9-8C9C-7BAAC2800BAC}" dt="2024-01-07T21:01:12.208" v="2581" actId="20577"/>
          <ac:spMkLst>
            <pc:docMk/>
            <pc:sldMk cId="1362310250" sldId="585"/>
            <ac:spMk id="2" creationId="{C87E3275-3DE9-3683-0F5E-A0B0D99B9C3F}"/>
          </ac:spMkLst>
        </pc:spChg>
        <pc:spChg chg="del">
          <ac:chgData name="Mitchell Wand" userId="de9b44c55c049659" providerId="LiveId" clId="{4B8076E8-8005-4DC9-8C9C-7BAAC2800BAC}" dt="2024-01-07T19:20:32.218" v="1488" actId="700"/>
          <ac:spMkLst>
            <pc:docMk/>
            <pc:sldMk cId="1362310250" sldId="585"/>
            <ac:spMk id="3" creationId="{621F702A-062B-82A8-9556-D7A293F55D00}"/>
          </ac:spMkLst>
        </pc:spChg>
        <pc:spChg chg="mod ord">
          <ac:chgData name="Mitchell Wand" userId="de9b44c55c049659" providerId="LiveId" clId="{4B8076E8-8005-4DC9-8C9C-7BAAC2800BAC}" dt="2024-01-07T19:20:49.988" v="1491" actId="700"/>
          <ac:spMkLst>
            <pc:docMk/>
            <pc:sldMk cId="1362310250" sldId="585"/>
            <ac:spMk id="4" creationId="{3D45BE68-E5C6-869C-A96A-739C5AEB4BE0}"/>
          </ac:spMkLst>
        </pc:spChg>
        <pc:spChg chg="add mod ord">
          <ac:chgData name="Mitchell Wand" userId="de9b44c55c049659" providerId="LiveId" clId="{4B8076E8-8005-4DC9-8C9C-7BAAC2800BAC}" dt="2024-01-07T19:21:24.557" v="1571" actId="20577"/>
          <ac:spMkLst>
            <pc:docMk/>
            <pc:sldMk cId="1362310250" sldId="585"/>
            <ac:spMk id="6" creationId="{15B84839-0E5A-5160-6778-4C72C63D110A}"/>
          </ac:spMkLst>
        </pc:spChg>
        <pc:picChg chg="add mod">
          <ac:chgData name="Mitchell Wand" userId="de9b44c55c049659" providerId="LiveId" clId="{4B8076E8-8005-4DC9-8C9C-7BAAC2800BAC}" dt="2024-01-07T19:20:43.700" v="1490" actId="1076"/>
          <ac:picMkLst>
            <pc:docMk/>
            <pc:sldMk cId="1362310250" sldId="585"/>
            <ac:picMk id="5" creationId="{146D16BF-F65C-4E5A-C09C-EA1C597EB183}"/>
          </ac:picMkLst>
        </pc:picChg>
      </pc:sldChg>
      <pc:sldChg chg="new del">
        <pc:chgData name="Mitchell Wand" userId="de9b44c55c049659" providerId="LiveId" clId="{4B8076E8-8005-4DC9-8C9C-7BAAC2800BAC}" dt="2024-01-07T17:21:11.150" v="1262" actId="680"/>
        <pc:sldMkLst>
          <pc:docMk/>
          <pc:sldMk cId="2971098367" sldId="585"/>
        </pc:sldMkLst>
      </pc:sldChg>
      <pc:sldChg chg="addSp delSp modSp new mod modNotesTx">
        <pc:chgData name="Mitchell Wand" userId="de9b44c55c049659" providerId="LiveId" clId="{4B8076E8-8005-4DC9-8C9C-7BAAC2800BAC}" dt="2024-01-07T19:40:27.826" v="1992" actId="1076"/>
        <pc:sldMkLst>
          <pc:docMk/>
          <pc:sldMk cId="1497681112" sldId="586"/>
        </pc:sldMkLst>
        <pc:spChg chg="mod">
          <ac:chgData name="Mitchell Wand" userId="de9b44c55c049659" providerId="LiveId" clId="{4B8076E8-8005-4DC9-8C9C-7BAAC2800BAC}" dt="2024-01-07T19:33:05.614" v="1700" actId="20577"/>
          <ac:spMkLst>
            <pc:docMk/>
            <pc:sldMk cId="1497681112" sldId="586"/>
            <ac:spMk id="2" creationId="{4A0694C6-1A31-0FEC-8CE9-CA528523EC02}"/>
          </ac:spMkLst>
        </pc:spChg>
        <pc:spChg chg="del">
          <ac:chgData name="Mitchell Wand" userId="de9b44c55c049659" providerId="LiveId" clId="{4B8076E8-8005-4DC9-8C9C-7BAAC2800BAC}" dt="2024-01-07T19:25:43.655" v="1632" actId="478"/>
          <ac:spMkLst>
            <pc:docMk/>
            <pc:sldMk cId="1497681112" sldId="586"/>
            <ac:spMk id="3" creationId="{BCE8A215-09E5-5045-7F88-CCCEA27C6F08}"/>
          </ac:spMkLst>
        </pc:spChg>
        <pc:spChg chg="add mod">
          <ac:chgData name="Mitchell Wand" userId="de9b44c55c049659" providerId="LiveId" clId="{4B8076E8-8005-4DC9-8C9C-7BAAC2800BAC}" dt="2024-01-07T19:31:25.379" v="1661" actId="208"/>
          <ac:spMkLst>
            <pc:docMk/>
            <pc:sldMk cId="1497681112" sldId="586"/>
            <ac:spMk id="6" creationId="{5697FE6F-752B-29CF-EFF6-2FEDA726CF8F}"/>
          </ac:spMkLst>
        </pc:spChg>
        <pc:spChg chg="add mod">
          <ac:chgData name="Mitchell Wand" userId="de9b44c55c049659" providerId="LiveId" clId="{4B8076E8-8005-4DC9-8C9C-7BAAC2800BAC}" dt="2024-01-07T19:26:06.262" v="1635"/>
          <ac:spMkLst>
            <pc:docMk/>
            <pc:sldMk cId="1497681112" sldId="586"/>
            <ac:spMk id="7" creationId="{62AF0AEB-7F5F-90B8-522C-42040EE2707F}"/>
          </ac:spMkLst>
        </pc:spChg>
        <pc:spChg chg="add del">
          <ac:chgData name="Mitchell Wand" userId="de9b44c55c049659" providerId="LiveId" clId="{4B8076E8-8005-4DC9-8C9C-7BAAC2800BAC}" dt="2024-01-07T19:26:18.232" v="1637" actId="478"/>
          <ac:spMkLst>
            <pc:docMk/>
            <pc:sldMk cId="1497681112" sldId="586"/>
            <ac:spMk id="9" creationId="{0B1EE749-E5C3-C6C7-C069-3C01B3D7D803}"/>
          </ac:spMkLst>
        </pc:spChg>
        <pc:spChg chg="add mod">
          <ac:chgData name="Mitchell Wand" userId="de9b44c55c049659" providerId="LiveId" clId="{4B8076E8-8005-4DC9-8C9C-7BAAC2800BAC}" dt="2024-01-07T19:27:03.500" v="1639"/>
          <ac:spMkLst>
            <pc:docMk/>
            <pc:sldMk cId="1497681112" sldId="586"/>
            <ac:spMk id="11" creationId="{35D15389-DEBF-0FCC-14DD-AD0AEEE114D1}"/>
          </ac:spMkLst>
        </pc:spChg>
        <pc:spChg chg="add del mod">
          <ac:chgData name="Mitchell Wand" userId="de9b44c55c049659" providerId="LiveId" clId="{4B8076E8-8005-4DC9-8C9C-7BAAC2800BAC}" dt="2024-01-07T19:27:27.111" v="1642" actId="478"/>
          <ac:spMkLst>
            <pc:docMk/>
            <pc:sldMk cId="1497681112" sldId="586"/>
            <ac:spMk id="13" creationId="{729A1EF5-E45B-6081-341B-6FADAD6BD9AE}"/>
          </ac:spMkLst>
        </pc:spChg>
        <pc:spChg chg="add del mod">
          <ac:chgData name="Mitchell Wand" userId="de9b44c55c049659" providerId="LiveId" clId="{4B8076E8-8005-4DC9-8C9C-7BAAC2800BAC}" dt="2024-01-07T19:28:01.480" v="1646" actId="478"/>
          <ac:spMkLst>
            <pc:docMk/>
            <pc:sldMk cId="1497681112" sldId="586"/>
            <ac:spMk id="14" creationId="{A4623781-AABF-41CA-7ECA-16DACBD0B9A5}"/>
          </ac:spMkLst>
        </pc:spChg>
        <pc:spChg chg="add del mod">
          <ac:chgData name="Mitchell Wand" userId="de9b44c55c049659" providerId="LiveId" clId="{4B8076E8-8005-4DC9-8C9C-7BAAC2800BAC}" dt="2024-01-07T19:30:17.223" v="1653" actId="478"/>
          <ac:spMkLst>
            <pc:docMk/>
            <pc:sldMk cId="1497681112" sldId="586"/>
            <ac:spMk id="15" creationId="{C452102F-F408-DE2B-4FEC-473CD9C35F61}"/>
          </ac:spMkLst>
        </pc:spChg>
        <pc:spChg chg="add mod">
          <ac:chgData name="Mitchell Wand" userId="de9b44c55c049659" providerId="LiveId" clId="{4B8076E8-8005-4DC9-8C9C-7BAAC2800BAC}" dt="2024-01-07T19:31:35.754" v="1663" actId="1076"/>
          <ac:spMkLst>
            <pc:docMk/>
            <pc:sldMk cId="1497681112" sldId="586"/>
            <ac:spMk id="16" creationId="{C92AF1CF-ABA5-C38A-EC8A-0D0E3C63C2A6}"/>
          </ac:spMkLst>
        </pc:spChg>
        <pc:spChg chg="add del mod">
          <ac:chgData name="Mitchell Wand" userId="de9b44c55c049659" providerId="LiveId" clId="{4B8076E8-8005-4DC9-8C9C-7BAAC2800BAC}" dt="2024-01-07T19:32:57.873" v="1697" actId="478"/>
          <ac:spMkLst>
            <pc:docMk/>
            <pc:sldMk cId="1497681112" sldId="586"/>
            <ac:spMk id="17" creationId="{8009655E-6231-1187-F697-B89B17F5A707}"/>
          </ac:spMkLst>
        </pc:spChg>
        <pc:spChg chg="add mod">
          <ac:chgData name="Mitchell Wand" userId="de9b44c55c049659" providerId="LiveId" clId="{4B8076E8-8005-4DC9-8C9C-7BAAC2800BAC}" dt="2024-01-07T19:40:27.826" v="1992" actId="1076"/>
          <ac:spMkLst>
            <pc:docMk/>
            <pc:sldMk cId="1497681112" sldId="586"/>
            <ac:spMk id="18" creationId="{A75D0CE9-FB7E-6B3F-5DD6-12E591DB891E}"/>
          </ac:spMkLst>
        </pc:spChg>
      </pc:sldChg>
      <pc:sldChg chg="addSp delSp modSp add mod modNotesTx">
        <pc:chgData name="Mitchell Wand" userId="de9b44c55c049659" providerId="LiveId" clId="{4B8076E8-8005-4DC9-8C9C-7BAAC2800BAC}" dt="2024-01-07T21:01:55.462" v="2642" actId="20577"/>
        <pc:sldMkLst>
          <pc:docMk/>
          <pc:sldMk cId="2675948513" sldId="587"/>
        </pc:sldMkLst>
        <pc:spChg chg="mod">
          <ac:chgData name="Mitchell Wand" userId="de9b44c55c049659" providerId="LiveId" clId="{4B8076E8-8005-4DC9-8C9C-7BAAC2800BAC}" dt="2024-01-07T21:01:55.462" v="2642" actId="20577"/>
          <ac:spMkLst>
            <pc:docMk/>
            <pc:sldMk cId="2675948513" sldId="587"/>
            <ac:spMk id="2" creationId="{4A0694C6-1A31-0FEC-8CE9-CA528523EC02}"/>
          </ac:spMkLst>
        </pc:spChg>
        <pc:spChg chg="add mod">
          <ac:chgData name="Mitchell Wand" userId="de9b44c55c049659" providerId="LiveId" clId="{4B8076E8-8005-4DC9-8C9C-7BAAC2800BAC}" dt="2024-01-07T19:36:47.784" v="1775" actId="1076"/>
          <ac:spMkLst>
            <pc:docMk/>
            <pc:sldMk cId="2675948513" sldId="587"/>
            <ac:spMk id="5" creationId="{44D1097A-3396-EEC8-C4BD-3A46DA559E5A}"/>
          </ac:spMkLst>
        </pc:spChg>
        <pc:spChg chg="del mod">
          <ac:chgData name="Mitchell Wand" userId="de9b44c55c049659" providerId="LiveId" clId="{4B8076E8-8005-4DC9-8C9C-7BAAC2800BAC}" dt="2024-01-07T19:35:55.105" v="1769" actId="478"/>
          <ac:spMkLst>
            <pc:docMk/>
            <pc:sldMk cId="2675948513" sldId="587"/>
            <ac:spMk id="6" creationId="{5697FE6F-752B-29CF-EFF6-2FEDA726CF8F}"/>
          </ac:spMkLst>
        </pc:spChg>
        <pc:spChg chg="mod">
          <ac:chgData name="Mitchell Wand" userId="de9b44c55c049659" providerId="LiveId" clId="{4B8076E8-8005-4DC9-8C9C-7BAAC2800BAC}" dt="2024-01-07T19:35:19.870" v="1763" actId="1076"/>
          <ac:spMkLst>
            <pc:docMk/>
            <pc:sldMk cId="2675948513" sldId="587"/>
            <ac:spMk id="7" creationId="{62AF0AEB-7F5F-90B8-522C-42040EE2707F}"/>
          </ac:spMkLst>
        </pc:spChg>
        <pc:spChg chg="del mod">
          <ac:chgData name="Mitchell Wand" userId="de9b44c55c049659" providerId="LiveId" clId="{4B8076E8-8005-4DC9-8C9C-7BAAC2800BAC}" dt="2024-01-07T19:35:26.107" v="1765" actId="478"/>
          <ac:spMkLst>
            <pc:docMk/>
            <pc:sldMk cId="2675948513" sldId="587"/>
            <ac:spMk id="11" creationId="{35D15389-DEBF-0FCC-14DD-AD0AEEE114D1}"/>
          </ac:spMkLst>
        </pc:spChg>
        <pc:spChg chg="mod">
          <ac:chgData name="Mitchell Wand" userId="de9b44c55c049659" providerId="LiveId" clId="{4B8076E8-8005-4DC9-8C9C-7BAAC2800BAC}" dt="2024-01-07T19:37:18.616" v="1780" actId="1076"/>
          <ac:spMkLst>
            <pc:docMk/>
            <pc:sldMk cId="2675948513" sldId="587"/>
            <ac:spMk id="16" creationId="{C92AF1CF-ABA5-C38A-EC8A-0D0E3C63C2A6}"/>
          </ac:spMkLst>
        </pc:spChg>
        <pc:spChg chg="mod">
          <ac:chgData name="Mitchell Wand" userId="de9b44c55c049659" providerId="LiveId" clId="{4B8076E8-8005-4DC9-8C9C-7BAAC2800BAC}" dt="2024-01-07T19:40:19.126" v="1991" actId="1076"/>
          <ac:spMkLst>
            <pc:docMk/>
            <pc:sldMk cId="2675948513" sldId="587"/>
            <ac:spMk id="18" creationId="{A75D0CE9-FB7E-6B3F-5DD6-12E591DB891E}"/>
          </ac:spMkLst>
        </pc:spChg>
      </pc:sldChg>
      <pc:sldChg chg="modSp add del mod">
        <pc:chgData name="Mitchell Wand" userId="de9b44c55c049659" providerId="LiveId" clId="{4B8076E8-8005-4DC9-8C9C-7BAAC2800BAC}" dt="2024-01-07T20:57:31.774" v="2483" actId="2696"/>
        <pc:sldMkLst>
          <pc:docMk/>
          <pc:sldMk cId="1666973115" sldId="588"/>
        </pc:sldMkLst>
        <pc:spChg chg="mod">
          <ac:chgData name="Mitchell Wand" userId="de9b44c55c049659" providerId="LiveId" clId="{4B8076E8-8005-4DC9-8C9C-7BAAC2800BAC}" dt="2024-01-07T19:42:23.447" v="2025" actId="20577"/>
          <ac:spMkLst>
            <pc:docMk/>
            <pc:sldMk cId="1666973115" sldId="588"/>
            <ac:spMk id="2" creationId="{371A4363-5344-419B-5AEF-450B27727E5A}"/>
          </ac:spMkLst>
        </pc:spChg>
        <pc:spChg chg="mod">
          <ac:chgData name="Mitchell Wand" userId="de9b44c55c049659" providerId="LiveId" clId="{4B8076E8-8005-4DC9-8C9C-7BAAC2800BAC}" dt="2024-01-07T19:44:31.586" v="2027" actId="1076"/>
          <ac:spMkLst>
            <pc:docMk/>
            <pc:sldMk cId="1666973115" sldId="588"/>
            <ac:spMk id="3" creationId="{24423ED5-45FE-4290-2CF1-E4FDC208B8EF}"/>
          </ac:spMkLst>
        </pc:spChg>
      </pc:sldChg>
      <pc:sldChg chg="addSp modSp new mod modNotesTx">
        <pc:chgData name="Mitchell Wand" userId="de9b44c55c049659" providerId="LiveId" clId="{4B8076E8-8005-4DC9-8C9C-7BAAC2800BAC}" dt="2024-01-07T21:02:08.904" v="2673" actId="20577"/>
        <pc:sldMkLst>
          <pc:docMk/>
          <pc:sldMk cId="2123259225" sldId="589"/>
        </pc:sldMkLst>
        <pc:spChg chg="mod">
          <ac:chgData name="Mitchell Wand" userId="de9b44c55c049659" providerId="LiveId" clId="{4B8076E8-8005-4DC9-8C9C-7BAAC2800BAC}" dt="2024-01-07T20:01:22.259" v="2051" actId="20577"/>
          <ac:spMkLst>
            <pc:docMk/>
            <pc:sldMk cId="2123259225" sldId="589"/>
            <ac:spMk id="2" creationId="{8259B03B-369D-E536-CE32-3FF75AA6BD4D}"/>
          </ac:spMkLst>
        </pc:spChg>
        <pc:spChg chg="mod">
          <ac:chgData name="Mitchell Wand" userId="de9b44c55c049659" providerId="LiveId" clId="{4B8076E8-8005-4DC9-8C9C-7BAAC2800BAC}" dt="2024-01-07T20:51:51.556" v="2431" actId="1076"/>
          <ac:spMkLst>
            <pc:docMk/>
            <pc:sldMk cId="2123259225" sldId="589"/>
            <ac:spMk id="3" creationId="{09180A25-7D26-CB5D-F252-F1C95011F3BB}"/>
          </ac:spMkLst>
        </pc:spChg>
        <pc:spChg chg="add mod">
          <ac:chgData name="Mitchell Wand" userId="de9b44c55c049659" providerId="LiveId" clId="{4B8076E8-8005-4DC9-8C9C-7BAAC2800BAC}" dt="2024-01-07T20:54:33.029" v="2482" actId="1076"/>
          <ac:spMkLst>
            <pc:docMk/>
            <pc:sldMk cId="2123259225" sldId="589"/>
            <ac:spMk id="6" creationId="{660837FA-52D5-16CE-D467-B827A3F4432E}"/>
          </ac:spMkLst>
        </pc:spChg>
      </pc:sldChg>
      <pc:sldChg chg="addSp delSp modSp new mod modClrScheme chgLayout">
        <pc:chgData name="Mitchell Wand" userId="de9b44c55c049659" providerId="LiveId" clId="{4B8076E8-8005-4DC9-8C9C-7BAAC2800BAC}" dt="2024-01-07T21:24:03.259" v="2726" actId="1076"/>
        <pc:sldMkLst>
          <pc:docMk/>
          <pc:sldMk cId="3224979057" sldId="590"/>
        </pc:sldMkLst>
        <pc:spChg chg="mod ord">
          <ac:chgData name="Mitchell Wand" userId="de9b44c55c049659" providerId="LiveId" clId="{4B8076E8-8005-4DC9-8C9C-7BAAC2800BAC}" dt="2024-01-07T21:18:23.435" v="2685" actId="700"/>
          <ac:spMkLst>
            <pc:docMk/>
            <pc:sldMk cId="3224979057" sldId="590"/>
            <ac:spMk id="2" creationId="{B35417B9-12EC-9874-82AB-8C8C5A2DCC12}"/>
          </ac:spMkLst>
        </pc:spChg>
        <pc:spChg chg="del">
          <ac:chgData name="Mitchell Wand" userId="de9b44c55c049659" providerId="LiveId" clId="{4B8076E8-8005-4DC9-8C9C-7BAAC2800BAC}" dt="2024-01-07T21:18:18.469" v="2684" actId="700"/>
          <ac:spMkLst>
            <pc:docMk/>
            <pc:sldMk cId="3224979057" sldId="590"/>
            <ac:spMk id="3" creationId="{130ABD2E-3E80-CD57-4B7B-DC0AD770A117}"/>
          </ac:spMkLst>
        </pc:spChg>
        <pc:spChg chg="mod ord">
          <ac:chgData name="Mitchell Wand" userId="de9b44c55c049659" providerId="LiveId" clId="{4B8076E8-8005-4DC9-8C9C-7BAAC2800BAC}" dt="2024-01-07T21:18:23.435" v="2685" actId="700"/>
          <ac:spMkLst>
            <pc:docMk/>
            <pc:sldMk cId="3224979057" sldId="590"/>
            <ac:spMk id="4" creationId="{A69F4931-AB2C-AAB3-52D6-D4902F253631}"/>
          </ac:spMkLst>
        </pc:spChg>
        <pc:spChg chg="add mod">
          <ac:chgData name="Mitchell Wand" userId="de9b44c55c049659" providerId="LiveId" clId="{4B8076E8-8005-4DC9-8C9C-7BAAC2800BAC}" dt="2024-01-07T21:22:41.041" v="2717" actId="208"/>
          <ac:spMkLst>
            <pc:docMk/>
            <pc:sldMk cId="3224979057" sldId="590"/>
            <ac:spMk id="6" creationId="{6F135D3C-255D-41A7-6020-E90087DFAE91}"/>
          </ac:spMkLst>
        </pc:spChg>
        <pc:spChg chg="add mod">
          <ac:chgData name="Mitchell Wand" userId="de9b44c55c049659" providerId="LiveId" clId="{4B8076E8-8005-4DC9-8C9C-7BAAC2800BAC}" dt="2024-01-07T21:23:20.719" v="2723" actId="1076"/>
          <ac:spMkLst>
            <pc:docMk/>
            <pc:sldMk cId="3224979057" sldId="590"/>
            <ac:spMk id="7" creationId="{83709B5E-8202-4041-B236-E3B1191F5DD1}"/>
          </ac:spMkLst>
        </pc:spChg>
        <pc:spChg chg="add del mod">
          <ac:chgData name="Mitchell Wand" userId="de9b44c55c049659" providerId="LiveId" clId="{4B8076E8-8005-4DC9-8C9C-7BAAC2800BAC}" dt="2024-01-07T21:21:22.492" v="2706" actId="478"/>
          <ac:spMkLst>
            <pc:docMk/>
            <pc:sldMk cId="3224979057" sldId="590"/>
            <ac:spMk id="9" creationId="{0BAC5F7E-5A9B-8900-F24D-AB7E2D73BC02}"/>
          </ac:spMkLst>
        </pc:spChg>
        <pc:spChg chg="add mod">
          <ac:chgData name="Mitchell Wand" userId="de9b44c55c049659" providerId="LiveId" clId="{4B8076E8-8005-4DC9-8C9C-7BAAC2800BAC}" dt="2024-01-07T21:23:30.929" v="2724" actId="1076"/>
          <ac:spMkLst>
            <pc:docMk/>
            <pc:sldMk cId="3224979057" sldId="590"/>
            <ac:spMk id="11" creationId="{9D02AB2A-839C-B0BD-C75E-1879D30A7CBE}"/>
          </ac:spMkLst>
        </pc:spChg>
        <pc:spChg chg="add mod">
          <ac:chgData name="Mitchell Wand" userId="de9b44c55c049659" providerId="LiveId" clId="{4B8076E8-8005-4DC9-8C9C-7BAAC2800BAC}" dt="2024-01-07T21:24:03.259" v="2726" actId="1076"/>
          <ac:spMkLst>
            <pc:docMk/>
            <pc:sldMk cId="3224979057" sldId="590"/>
            <ac:spMk id="12" creationId="{A9894941-8DBC-FA44-446D-71772471DEC3}"/>
          </ac:spMkLst>
        </pc:spChg>
      </pc:sldChg>
      <pc:sldChg chg="addSp modSp new mod modNotesTx">
        <pc:chgData name="Mitchell Wand" userId="de9b44c55c049659" providerId="LiveId" clId="{4B8076E8-8005-4DC9-8C9C-7BAAC2800BAC}" dt="2024-01-07T21:32:25.933" v="3235" actId="1076"/>
        <pc:sldMkLst>
          <pc:docMk/>
          <pc:sldMk cId="2569718571" sldId="591"/>
        </pc:sldMkLst>
        <pc:spChg chg="mod">
          <ac:chgData name="Mitchell Wand" userId="de9b44c55c049659" providerId="LiveId" clId="{4B8076E8-8005-4DC9-8C9C-7BAAC2800BAC}" dt="2024-01-07T21:24:39.479" v="2779" actId="20577"/>
          <ac:spMkLst>
            <pc:docMk/>
            <pc:sldMk cId="2569718571" sldId="591"/>
            <ac:spMk id="2" creationId="{37EE5145-3B94-8F18-6A27-F828DA605CC2}"/>
          </ac:spMkLst>
        </pc:spChg>
        <pc:spChg chg="add mod">
          <ac:chgData name="Mitchell Wand" userId="de9b44c55c049659" providerId="LiveId" clId="{4B8076E8-8005-4DC9-8C9C-7BAAC2800BAC}" dt="2024-01-07T21:32:25.933" v="3235" actId="1076"/>
          <ac:spMkLst>
            <pc:docMk/>
            <pc:sldMk cId="2569718571" sldId="591"/>
            <ac:spMk id="5" creationId="{AEA17F2B-0467-7497-F7E2-E0EEDFCE9C48}"/>
          </ac:spMkLst>
        </pc:spChg>
        <pc:spChg chg="add mod">
          <ac:chgData name="Mitchell Wand" userId="de9b44c55c049659" providerId="LiveId" clId="{4B8076E8-8005-4DC9-8C9C-7BAAC2800BAC}" dt="2024-01-07T21:28:46.312" v="2799" actId="14100"/>
          <ac:spMkLst>
            <pc:docMk/>
            <pc:sldMk cId="2569718571" sldId="591"/>
            <ac:spMk id="6" creationId="{DED9C935-8629-0488-AD87-28C86DE7A00A}"/>
          </ac:spMkLst>
        </pc:spChg>
        <pc:spChg chg="add mod">
          <ac:chgData name="Mitchell Wand" userId="de9b44c55c049659" providerId="LiveId" clId="{4B8076E8-8005-4DC9-8C9C-7BAAC2800BAC}" dt="2024-01-07T21:32:08.624" v="3232" actId="1076"/>
          <ac:spMkLst>
            <pc:docMk/>
            <pc:sldMk cId="2569718571" sldId="591"/>
            <ac:spMk id="7" creationId="{D94FED07-34EE-6F5D-5774-52F0A9AE7BA1}"/>
          </ac:spMkLst>
        </pc:spChg>
      </pc:sldChg>
      <pc:sldChg chg="add">
        <pc:chgData name="Mitchell Wand" userId="de9b44c55c049659" providerId="LiveId" clId="{4B8076E8-8005-4DC9-8C9C-7BAAC2800BAC}" dt="2024-01-07T21:33:12.744" v="3236"/>
        <pc:sldMkLst>
          <pc:docMk/>
          <pc:sldMk cId="1400081167" sldId="592"/>
        </pc:sldMkLst>
      </pc:sldChg>
      <pc:sldChg chg="delSp modSp new del mod modClrScheme chgLayout">
        <pc:chgData name="Mitchell Wand" userId="de9b44c55c049659" providerId="LiveId" clId="{4B8076E8-8005-4DC9-8C9C-7BAAC2800BAC}" dt="2024-01-07T21:34:00.737" v="3241" actId="47"/>
        <pc:sldMkLst>
          <pc:docMk/>
          <pc:sldMk cId="2452320455" sldId="593"/>
        </pc:sldMkLst>
        <pc:spChg chg="del">
          <ac:chgData name="Mitchell Wand" userId="de9b44c55c049659" providerId="LiveId" clId="{4B8076E8-8005-4DC9-8C9C-7BAAC2800BAC}" dt="2024-01-07T21:33:38.384" v="3239" actId="700"/>
          <ac:spMkLst>
            <pc:docMk/>
            <pc:sldMk cId="2452320455" sldId="593"/>
            <ac:spMk id="2" creationId="{AE01A4EE-5B62-56D7-2A7F-2CB3642789F7}"/>
          </ac:spMkLst>
        </pc:spChg>
        <pc:spChg chg="mod ord">
          <ac:chgData name="Mitchell Wand" userId="de9b44c55c049659" providerId="LiveId" clId="{4B8076E8-8005-4DC9-8C9C-7BAAC2800BAC}" dt="2024-01-07T21:33:38.384" v="3239" actId="700"/>
          <ac:spMkLst>
            <pc:docMk/>
            <pc:sldMk cId="2452320455" sldId="593"/>
            <ac:spMk id="3" creationId="{1F519C7A-99C0-2129-EC9B-B9734DC54456}"/>
          </ac:spMkLst>
        </pc:spChg>
      </pc:sldChg>
      <pc:sldChg chg="addSp modSp add mod modNotesTx">
        <pc:chgData name="Mitchell Wand" userId="de9b44c55c049659" providerId="LiveId" clId="{4B8076E8-8005-4DC9-8C9C-7BAAC2800BAC}" dt="2024-01-07T21:38:15.780" v="3363" actId="20577"/>
        <pc:sldMkLst>
          <pc:docMk/>
          <pc:sldMk cId="2248217326" sldId="594"/>
        </pc:sldMkLst>
        <pc:spChg chg="add mod">
          <ac:chgData name="Mitchell Wand" userId="de9b44c55c049659" providerId="LiveId" clId="{4B8076E8-8005-4DC9-8C9C-7BAAC2800BAC}" dt="2024-01-07T21:34:33.682" v="3244" actId="1076"/>
          <ac:spMkLst>
            <pc:docMk/>
            <pc:sldMk cId="2248217326" sldId="594"/>
            <ac:spMk id="2" creationId="{54338F1D-8D25-26AB-12F7-6AB5CC1889B6}"/>
          </ac:spMkLst>
        </pc:spChg>
        <pc:spChg chg="add mod">
          <ac:chgData name="Mitchell Wand" userId="de9b44c55c049659" providerId="LiveId" clId="{4B8076E8-8005-4DC9-8C9C-7BAAC2800BAC}" dt="2024-01-07T21:38:15.780" v="3363" actId="20577"/>
          <ac:spMkLst>
            <pc:docMk/>
            <pc:sldMk cId="2248217326" sldId="594"/>
            <ac:spMk id="4" creationId="{C2A15C0C-ED91-0841-C6C1-F5B20B479F10}"/>
          </ac:spMkLst>
        </pc:spChg>
        <pc:spChg chg="mod">
          <ac:chgData name="Mitchell Wand" userId="de9b44c55c049659" providerId="LiveId" clId="{4B8076E8-8005-4DC9-8C9C-7BAAC2800BAC}" dt="2024-01-07T21:36:46.746" v="3354" actId="207"/>
          <ac:spMkLst>
            <pc:docMk/>
            <pc:sldMk cId="2248217326" sldId="594"/>
            <ac:spMk id="5" creationId="{C79F519B-B282-FFA4-D3A7-6E0C19BC95AE}"/>
          </ac:spMkLst>
        </pc:spChg>
        <pc:cxnChg chg="add mod">
          <ac:chgData name="Mitchell Wand" userId="de9b44c55c049659" providerId="LiveId" clId="{4B8076E8-8005-4DC9-8C9C-7BAAC2800BAC}" dt="2024-01-07T21:37:46.474" v="3357" actId="208"/>
          <ac:cxnSpMkLst>
            <pc:docMk/>
            <pc:sldMk cId="2248217326" sldId="594"/>
            <ac:cxnSpMk id="7" creationId="{C14AFAB6-0A8A-228F-42BF-62C6AFED3B3B}"/>
          </ac:cxnSpMkLst>
        </pc:cxnChg>
      </pc:sldChg>
      <pc:sldChg chg="modSp add del mod modClrScheme chgLayout">
        <pc:chgData name="Mitchell Wand" userId="de9b44c55c049659" providerId="LiveId" clId="{4B8076E8-8005-4DC9-8C9C-7BAAC2800BAC}" dt="2024-01-07T21:34:57.765" v="3249" actId="2890"/>
        <pc:sldMkLst>
          <pc:docMk/>
          <pc:sldMk cId="2983761022" sldId="595"/>
        </pc:sldMkLst>
        <pc:spChg chg="mod ord">
          <ac:chgData name="Mitchell Wand" userId="de9b44c55c049659" providerId="LiveId" clId="{4B8076E8-8005-4DC9-8C9C-7BAAC2800BAC}" dt="2024-01-07T21:34:55.686" v="3248" actId="700"/>
          <ac:spMkLst>
            <pc:docMk/>
            <pc:sldMk cId="2983761022" sldId="595"/>
            <ac:spMk id="3" creationId="{B7DD3DB5-27AA-2C60-D5C7-12889F0685C5}"/>
          </ac:spMkLst>
        </pc:spChg>
        <pc:spChg chg="mod ord">
          <ac:chgData name="Mitchell Wand" userId="de9b44c55c049659" providerId="LiveId" clId="{4B8076E8-8005-4DC9-8C9C-7BAAC2800BAC}" dt="2024-01-07T21:34:55.686" v="3248" actId="700"/>
          <ac:spMkLst>
            <pc:docMk/>
            <pc:sldMk cId="2983761022" sldId="595"/>
            <ac:spMk id="5" creationId="{C79F519B-B282-FFA4-D3A7-6E0C19BC95AE}"/>
          </ac:spMkLst>
        </pc:spChg>
      </pc:sldChg>
      <pc:sldMasterChg chg="modSldLayout">
        <pc:chgData name="Mitchell Wand" userId="de9b44c55c049659" providerId="LiveId" clId="{4B8076E8-8005-4DC9-8C9C-7BAAC2800BAC}" dt="2024-01-07T17:16:29.340" v="1246" actId="255"/>
        <pc:sldMasterMkLst>
          <pc:docMk/>
          <pc:sldMasterMk cId="1558382271" sldId="2147483703"/>
        </pc:sldMasterMkLst>
        <pc:sldLayoutChg chg="modSp">
          <pc:chgData name="Mitchell Wand" userId="de9b44c55c049659" providerId="LiveId" clId="{4B8076E8-8005-4DC9-8C9C-7BAAC2800BAC}" dt="2024-01-07T17:16:29.340" v="1246" actId="255"/>
          <pc:sldLayoutMkLst>
            <pc:docMk/>
            <pc:sldMasterMk cId="1558382271" sldId="2147483703"/>
            <pc:sldLayoutMk cId="2184836005" sldId="2147483705"/>
          </pc:sldLayoutMkLst>
          <pc:spChg chg="mod">
            <ac:chgData name="Mitchell Wand" userId="de9b44c55c049659" providerId="LiveId" clId="{4B8076E8-8005-4DC9-8C9C-7BAAC2800BAC}" dt="2024-01-07T17:16:29.340" v="1246" actId="255"/>
            <ac:spMkLst>
              <pc:docMk/>
              <pc:sldMasterMk cId="1558382271" sldId="2147483703"/>
              <pc:sldLayoutMk cId="2184836005" sldId="2147483705"/>
              <ac:spMk id="3" creationId="{23A752EB-722E-4ED5-8E4A-83E134B1F613}"/>
            </ac:spMkLst>
          </pc:spChg>
        </pc:sldLayoutChg>
        <pc:sldLayoutChg chg="modSp">
          <pc:chgData name="Mitchell Wand" userId="de9b44c55c049659" providerId="LiveId" clId="{4B8076E8-8005-4DC9-8C9C-7BAAC2800BAC}" dt="2024-01-07T16:57:35.985" v="30" actId="735"/>
          <pc:sldLayoutMkLst>
            <pc:docMk/>
            <pc:sldMasterMk cId="1558382271" sldId="2147483703"/>
            <pc:sldLayoutMk cId="3505590695" sldId="2147483706"/>
          </pc:sldLayoutMkLst>
        </pc:sldLayoutChg>
      </pc:sldMasterChg>
    </pc:docChg>
  </pc:docChgLst>
  <pc:docChgLst>
    <pc:chgData name="Mitchell Wand" userId="de9b44c55c049659" providerId="LiveId" clId="{5A021FFA-7CC7-406D-B4C0-D2D5A8B1A44C}"/>
    <pc:docChg chg="undo custSel addSld delSld modSld sldOrd">
      <pc:chgData name="Mitchell Wand" userId="de9b44c55c049659" providerId="LiveId" clId="{5A021FFA-7CC7-406D-B4C0-D2D5A8B1A44C}" dt="2024-01-21T21:44:41.557" v="2662" actId="2696"/>
      <pc:docMkLst>
        <pc:docMk/>
      </pc:docMkLst>
      <pc:sldChg chg="del">
        <pc:chgData name="Mitchell Wand" userId="de9b44c55c049659" providerId="LiveId" clId="{5A021FFA-7CC7-406D-B4C0-D2D5A8B1A44C}" dt="2024-01-21T17:33:19.868" v="0" actId="2696"/>
        <pc:sldMkLst>
          <pc:docMk/>
          <pc:sldMk cId="3550346924" sldId="533"/>
        </pc:sldMkLst>
      </pc:sldChg>
      <pc:sldChg chg="addSp delSp modSp mod modNotesTx">
        <pc:chgData name="Mitchell Wand" userId="de9b44c55c049659" providerId="LiveId" clId="{5A021FFA-7CC7-406D-B4C0-D2D5A8B1A44C}" dt="2024-01-21T19:21:17.335" v="1810" actId="20577"/>
        <pc:sldMkLst>
          <pc:docMk/>
          <pc:sldMk cId="428863495" sldId="540"/>
        </pc:sldMkLst>
        <pc:spChg chg="mod">
          <ac:chgData name="Mitchell Wand" userId="de9b44c55c049659" providerId="LiveId" clId="{5A021FFA-7CC7-406D-B4C0-D2D5A8B1A44C}" dt="2024-01-21T19:19:34.719" v="1796" actId="20577"/>
          <ac:spMkLst>
            <pc:docMk/>
            <pc:sldMk cId="428863495" sldId="540"/>
            <ac:spMk id="2" creationId="{D1ADA5E5-23BE-735D-EF8B-8AEBB3ED4E23}"/>
          </ac:spMkLst>
        </pc:spChg>
        <pc:spChg chg="del mod">
          <ac:chgData name="Mitchell Wand" userId="de9b44c55c049659" providerId="LiveId" clId="{5A021FFA-7CC7-406D-B4C0-D2D5A8B1A44C}" dt="2024-01-21T19:19:19.835" v="1793" actId="478"/>
          <ac:spMkLst>
            <pc:docMk/>
            <pc:sldMk cId="428863495" sldId="540"/>
            <ac:spMk id="5" creationId="{557B634D-CE85-DDAE-08A3-34FB232BF123}"/>
          </ac:spMkLst>
        </pc:spChg>
        <pc:spChg chg="add mod">
          <ac:chgData name="Mitchell Wand" userId="de9b44c55c049659" providerId="LiveId" clId="{5A021FFA-7CC7-406D-B4C0-D2D5A8B1A44C}" dt="2024-01-21T19:20:53.384" v="1800" actId="20577"/>
          <ac:spMkLst>
            <pc:docMk/>
            <pc:sldMk cId="428863495" sldId="540"/>
            <ac:spMk id="9" creationId="{E17E5780-8929-B0FB-D7EE-0FC919639C15}"/>
          </ac:spMkLst>
        </pc:spChg>
      </pc:sldChg>
      <pc:sldChg chg="addSp modSp mod ord modNotesTx">
        <pc:chgData name="Mitchell Wand" userId="de9b44c55c049659" providerId="LiveId" clId="{5A021FFA-7CC7-406D-B4C0-D2D5A8B1A44C}" dt="2024-01-21T21:43:24.672" v="2644" actId="1076"/>
        <pc:sldMkLst>
          <pc:docMk/>
          <pc:sldMk cId="2192128478" sldId="546"/>
        </pc:sldMkLst>
        <pc:spChg chg="mod">
          <ac:chgData name="Mitchell Wand" userId="de9b44c55c049659" providerId="LiveId" clId="{5A021FFA-7CC7-406D-B4C0-D2D5A8B1A44C}" dt="2024-01-21T21:42:36.562" v="2575" actId="20577"/>
          <ac:spMkLst>
            <pc:docMk/>
            <pc:sldMk cId="2192128478" sldId="546"/>
            <ac:spMk id="2" creationId="{B3DE27F2-3685-217F-F3EF-E022EB526D76}"/>
          </ac:spMkLst>
        </pc:spChg>
        <pc:spChg chg="add mod">
          <ac:chgData name="Mitchell Wand" userId="de9b44c55c049659" providerId="LiveId" clId="{5A021FFA-7CC7-406D-B4C0-D2D5A8B1A44C}" dt="2024-01-21T21:43:24.672" v="2644" actId="1076"/>
          <ac:spMkLst>
            <pc:docMk/>
            <pc:sldMk cId="2192128478" sldId="546"/>
            <ac:spMk id="4" creationId="{90893A03-77C1-8E5D-C309-E1363AFDE22D}"/>
          </ac:spMkLst>
        </pc:spChg>
      </pc:sldChg>
      <pc:sldChg chg="del">
        <pc:chgData name="Mitchell Wand" userId="de9b44c55c049659" providerId="LiveId" clId="{5A021FFA-7CC7-406D-B4C0-D2D5A8B1A44C}" dt="2024-01-21T21:44:41.557" v="2662" actId="2696"/>
        <pc:sldMkLst>
          <pc:docMk/>
          <pc:sldMk cId="2176297323" sldId="555"/>
        </pc:sldMkLst>
      </pc:sldChg>
      <pc:sldChg chg="modNotesTx">
        <pc:chgData name="Mitchell Wand" userId="de9b44c55c049659" providerId="LiveId" clId="{5A021FFA-7CC7-406D-B4C0-D2D5A8B1A44C}" dt="2024-01-21T18:56:35.404" v="1369" actId="20577"/>
        <pc:sldMkLst>
          <pc:docMk/>
          <pc:sldMk cId="3230752806" sldId="562"/>
        </pc:sldMkLst>
      </pc:sldChg>
      <pc:sldChg chg="addSp delSp modSp mod modNotesTx">
        <pc:chgData name="Mitchell Wand" userId="de9b44c55c049659" providerId="LiveId" clId="{5A021FFA-7CC7-406D-B4C0-D2D5A8B1A44C}" dt="2024-01-21T19:12:19.396" v="1506" actId="20577"/>
        <pc:sldMkLst>
          <pc:docMk/>
          <pc:sldMk cId="483219374" sldId="564"/>
        </pc:sldMkLst>
        <pc:spChg chg="add mod">
          <ac:chgData name="Mitchell Wand" userId="de9b44c55c049659" providerId="LiveId" clId="{5A021FFA-7CC7-406D-B4C0-D2D5A8B1A44C}" dt="2024-01-21T19:11:23.086" v="1383" actId="1076"/>
          <ac:spMkLst>
            <pc:docMk/>
            <pc:sldMk cId="483219374" sldId="564"/>
            <ac:spMk id="5" creationId="{2929532D-E328-EFCE-FFDB-25F06E3F683E}"/>
          </ac:spMkLst>
        </pc:spChg>
        <pc:spChg chg="del">
          <ac:chgData name="Mitchell Wand" userId="de9b44c55c049659" providerId="LiveId" clId="{5A021FFA-7CC7-406D-B4C0-D2D5A8B1A44C}" dt="2024-01-21T19:11:19.780" v="1382" actId="478"/>
          <ac:spMkLst>
            <pc:docMk/>
            <pc:sldMk cId="483219374" sldId="564"/>
            <ac:spMk id="28" creationId="{2DE010B5-AD1C-8ABD-04AB-8363BEA9D45B}"/>
          </ac:spMkLst>
        </pc:spChg>
      </pc:sldChg>
      <pc:sldChg chg="addSp delSp modSp mod modNotesTx">
        <pc:chgData name="Mitchell Wand" userId="de9b44c55c049659" providerId="LiveId" clId="{5A021FFA-7CC7-406D-B4C0-D2D5A8B1A44C}" dt="2024-01-21T19:18:49.804" v="1789" actId="478"/>
        <pc:sldMkLst>
          <pc:docMk/>
          <pc:sldMk cId="4097829111" sldId="565"/>
        </pc:sldMkLst>
        <pc:spChg chg="add mod">
          <ac:chgData name="Mitchell Wand" userId="de9b44c55c049659" providerId="LiveId" clId="{5A021FFA-7CC7-406D-B4C0-D2D5A8B1A44C}" dt="2024-01-21T19:16:27.468" v="1561" actId="1076"/>
          <ac:spMkLst>
            <pc:docMk/>
            <pc:sldMk cId="4097829111" sldId="565"/>
            <ac:spMk id="2" creationId="{8049029A-ABF9-6EE8-8F04-6C79565BC9D0}"/>
          </ac:spMkLst>
        </pc:spChg>
        <pc:spChg chg="mod">
          <ac:chgData name="Mitchell Wand" userId="de9b44c55c049659" providerId="LiveId" clId="{5A021FFA-7CC7-406D-B4C0-D2D5A8B1A44C}" dt="2024-01-21T19:16:29.347" v="1562" actId="20577"/>
          <ac:spMkLst>
            <pc:docMk/>
            <pc:sldMk cId="4097829111" sldId="565"/>
            <ac:spMk id="3" creationId="{82D7EBF8-3327-9402-0343-155397C3C400}"/>
          </ac:spMkLst>
        </pc:spChg>
        <pc:spChg chg="add del mod">
          <ac:chgData name="Mitchell Wand" userId="de9b44c55c049659" providerId="LiveId" clId="{5A021FFA-7CC7-406D-B4C0-D2D5A8B1A44C}" dt="2024-01-21T19:18:49.804" v="1789" actId="478"/>
          <ac:spMkLst>
            <pc:docMk/>
            <pc:sldMk cId="4097829111" sldId="565"/>
            <ac:spMk id="6" creationId="{DA53504A-F7C7-D90B-7064-84920AB4DE7B}"/>
          </ac:spMkLst>
        </pc:spChg>
        <pc:spChg chg="del">
          <ac:chgData name="Mitchell Wand" userId="de9b44c55c049659" providerId="LiveId" clId="{5A021FFA-7CC7-406D-B4C0-D2D5A8B1A44C}" dt="2024-01-21T19:15:04.012" v="1510" actId="478"/>
          <ac:spMkLst>
            <pc:docMk/>
            <pc:sldMk cId="4097829111" sldId="565"/>
            <ac:spMk id="11" creationId="{6ED409E7-02FE-55D2-DF84-664E342C823E}"/>
          </ac:spMkLst>
        </pc:spChg>
      </pc:sldChg>
      <pc:sldChg chg="del">
        <pc:chgData name="Mitchell Wand" userId="de9b44c55c049659" providerId="LiveId" clId="{5A021FFA-7CC7-406D-B4C0-D2D5A8B1A44C}" dt="2024-01-21T19:20:10.441" v="1798" actId="47"/>
        <pc:sldMkLst>
          <pc:docMk/>
          <pc:sldMk cId="2010168872" sldId="566"/>
        </pc:sldMkLst>
      </pc:sldChg>
      <pc:sldChg chg="addSp delSp modSp mod">
        <pc:chgData name="Mitchell Wand" userId="de9b44c55c049659" providerId="LiveId" clId="{5A021FFA-7CC7-406D-B4C0-D2D5A8B1A44C}" dt="2024-01-21T19:23:20.272" v="1817" actId="20577"/>
        <pc:sldMkLst>
          <pc:docMk/>
          <pc:sldMk cId="3946685089" sldId="568"/>
        </pc:sldMkLst>
        <pc:spChg chg="mod">
          <ac:chgData name="Mitchell Wand" userId="de9b44c55c049659" providerId="LiveId" clId="{5A021FFA-7CC7-406D-B4C0-D2D5A8B1A44C}" dt="2024-01-21T19:23:11.902" v="1815" actId="20577"/>
          <ac:spMkLst>
            <pc:docMk/>
            <pc:sldMk cId="3946685089" sldId="568"/>
            <ac:spMk id="3" creationId="{7C3B298B-877B-9349-E897-7B1E471184D3}"/>
          </ac:spMkLst>
        </pc:spChg>
        <pc:spChg chg="del">
          <ac:chgData name="Mitchell Wand" userId="de9b44c55c049659" providerId="LiveId" clId="{5A021FFA-7CC7-406D-B4C0-D2D5A8B1A44C}" dt="2024-01-21T19:22:50.451" v="1811" actId="478"/>
          <ac:spMkLst>
            <pc:docMk/>
            <pc:sldMk cId="3946685089" sldId="568"/>
            <ac:spMk id="4" creationId="{E311C675-2535-D5A7-D677-AB7E68696ECA}"/>
          </ac:spMkLst>
        </pc:spChg>
        <pc:spChg chg="add mod">
          <ac:chgData name="Mitchell Wand" userId="de9b44c55c049659" providerId="LiveId" clId="{5A021FFA-7CC7-406D-B4C0-D2D5A8B1A44C}" dt="2024-01-21T19:23:20.272" v="1817" actId="20577"/>
          <ac:spMkLst>
            <pc:docMk/>
            <pc:sldMk cId="3946685089" sldId="568"/>
            <ac:spMk id="8" creationId="{9EB3B73C-6357-4D1B-5651-7FB2B3925D09}"/>
          </ac:spMkLst>
        </pc:spChg>
      </pc:sldChg>
      <pc:sldChg chg="addSp delSp modSp mod modNotesTx">
        <pc:chgData name="Mitchell Wand" userId="de9b44c55c049659" providerId="LiveId" clId="{5A021FFA-7CC7-406D-B4C0-D2D5A8B1A44C}" dt="2024-01-21T19:35:14.438" v="2103" actId="14100"/>
        <pc:sldMkLst>
          <pc:docMk/>
          <pc:sldMk cId="595747870" sldId="569"/>
        </pc:sldMkLst>
        <pc:spChg chg="add mod">
          <ac:chgData name="Mitchell Wand" userId="de9b44c55c049659" providerId="LiveId" clId="{5A021FFA-7CC7-406D-B4C0-D2D5A8B1A44C}" dt="2024-01-21T19:35:14.438" v="2103" actId="14100"/>
          <ac:spMkLst>
            <pc:docMk/>
            <pc:sldMk cId="595747870" sldId="569"/>
            <ac:spMk id="2" creationId="{3C8A2482-16C2-A303-9273-A9C75C0880C3}"/>
          </ac:spMkLst>
        </pc:spChg>
        <pc:spChg chg="mod">
          <ac:chgData name="Mitchell Wand" userId="de9b44c55c049659" providerId="LiveId" clId="{5A021FFA-7CC7-406D-B4C0-D2D5A8B1A44C}" dt="2024-01-21T19:25:12.328" v="1836" actId="20577"/>
          <ac:spMkLst>
            <pc:docMk/>
            <pc:sldMk cId="595747870" sldId="569"/>
            <ac:spMk id="12" creationId="{3AFEC1D8-E29C-B041-D173-AA741AFF287D}"/>
          </ac:spMkLst>
        </pc:spChg>
        <pc:cxnChg chg="add del mod">
          <ac:chgData name="Mitchell Wand" userId="de9b44c55c049659" providerId="LiveId" clId="{5A021FFA-7CC7-406D-B4C0-D2D5A8B1A44C}" dt="2024-01-21T19:25:05.411" v="1829" actId="478"/>
          <ac:cxnSpMkLst>
            <pc:docMk/>
            <pc:sldMk cId="595747870" sldId="569"/>
            <ac:cxnSpMk id="14" creationId="{6BCFB637-21E3-356B-6756-6849F7B503F0}"/>
          </ac:cxnSpMkLst>
        </pc:cxnChg>
      </pc:sldChg>
      <pc:sldChg chg="addSp delSp modSp mod">
        <pc:chgData name="Mitchell Wand" userId="de9b44c55c049659" providerId="LiveId" clId="{5A021FFA-7CC7-406D-B4C0-D2D5A8B1A44C}" dt="2024-01-21T19:39:46.487" v="2157" actId="1076"/>
        <pc:sldMkLst>
          <pc:docMk/>
          <pc:sldMk cId="550092684" sldId="571"/>
        </pc:sldMkLst>
        <pc:spChg chg="add del mod">
          <ac:chgData name="Mitchell Wand" userId="de9b44c55c049659" providerId="LiveId" clId="{5A021FFA-7CC7-406D-B4C0-D2D5A8B1A44C}" dt="2024-01-21T19:35:22.585" v="2105" actId="478"/>
          <ac:spMkLst>
            <pc:docMk/>
            <pc:sldMk cId="550092684" sldId="571"/>
            <ac:spMk id="4" creationId="{40143431-1BE8-5CE2-E907-ED75DCAAE097}"/>
          </ac:spMkLst>
        </pc:spChg>
        <pc:spChg chg="add mod">
          <ac:chgData name="Mitchell Wand" userId="de9b44c55c049659" providerId="LiveId" clId="{5A021FFA-7CC7-406D-B4C0-D2D5A8B1A44C}" dt="2024-01-21T19:39:46.487" v="2157" actId="1076"/>
          <ac:spMkLst>
            <pc:docMk/>
            <pc:sldMk cId="550092684" sldId="571"/>
            <ac:spMk id="6" creationId="{94F48C8A-5919-21EA-73EE-73F7DDD02B36}"/>
          </ac:spMkLst>
        </pc:spChg>
      </pc:sldChg>
      <pc:sldChg chg="modSp mod">
        <pc:chgData name="Mitchell Wand" userId="de9b44c55c049659" providerId="LiveId" clId="{5A021FFA-7CC7-406D-B4C0-D2D5A8B1A44C}" dt="2024-01-21T19:35:42.380" v="2107" actId="20577"/>
        <pc:sldMkLst>
          <pc:docMk/>
          <pc:sldMk cId="3203403669" sldId="572"/>
        </pc:sldMkLst>
        <pc:spChg chg="mod">
          <ac:chgData name="Mitchell Wand" userId="de9b44c55c049659" providerId="LiveId" clId="{5A021FFA-7CC7-406D-B4C0-D2D5A8B1A44C}" dt="2024-01-21T19:35:42.380" v="2107" actId="20577"/>
          <ac:spMkLst>
            <pc:docMk/>
            <pc:sldMk cId="3203403669" sldId="572"/>
            <ac:spMk id="5" creationId="{A60B0BCF-2FF0-55D6-6180-910C9D46BD05}"/>
          </ac:spMkLst>
        </pc:spChg>
      </pc:sldChg>
      <pc:sldChg chg="modSp mod">
        <pc:chgData name="Mitchell Wand" userId="de9b44c55c049659" providerId="LiveId" clId="{5A021FFA-7CC7-406D-B4C0-D2D5A8B1A44C}" dt="2024-01-21T19:38:34.210" v="2155" actId="1076"/>
        <pc:sldMkLst>
          <pc:docMk/>
          <pc:sldMk cId="50792563" sldId="573"/>
        </pc:sldMkLst>
        <pc:spChg chg="mod">
          <ac:chgData name="Mitchell Wand" userId="de9b44c55c049659" providerId="LiveId" clId="{5A021FFA-7CC7-406D-B4C0-D2D5A8B1A44C}" dt="2024-01-21T19:38:26.285" v="2154" actId="6549"/>
          <ac:spMkLst>
            <pc:docMk/>
            <pc:sldMk cId="50792563" sldId="573"/>
            <ac:spMk id="5" creationId="{04C6B9CE-73D4-BA82-BBD5-610F487DA14B}"/>
          </ac:spMkLst>
        </pc:spChg>
        <pc:spChg chg="mod">
          <ac:chgData name="Mitchell Wand" userId="de9b44c55c049659" providerId="LiveId" clId="{5A021FFA-7CC7-406D-B4C0-D2D5A8B1A44C}" dt="2024-01-21T19:38:34.210" v="2155" actId="1076"/>
          <ac:spMkLst>
            <pc:docMk/>
            <pc:sldMk cId="50792563" sldId="573"/>
            <ac:spMk id="10" creationId="{3F519637-12B1-562B-FCF7-32436255567B}"/>
          </ac:spMkLst>
        </pc:spChg>
      </pc:sldChg>
      <pc:sldChg chg="addSp modSp mod">
        <pc:chgData name="Mitchell Wand" userId="de9b44c55c049659" providerId="LiveId" clId="{5A021FFA-7CC7-406D-B4C0-D2D5A8B1A44C}" dt="2024-01-21T19:40:16.861" v="2180" actId="14100"/>
        <pc:sldMkLst>
          <pc:docMk/>
          <pc:sldMk cId="1101111660" sldId="574"/>
        </pc:sldMkLst>
        <pc:spChg chg="add mod">
          <ac:chgData name="Mitchell Wand" userId="de9b44c55c049659" providerId="LiveId" clId="{5A021FFA-7CC7-406D-B4C0-D2D5A8B1A44C}" dt="2024-01-21T19:40:16.861" v="2180" actId="14100"/>
          <ac:spMkLst>
            <pc:docMk/>
            <pc:sldMk cId="1101111660" sldId="574"/>
            <ac:spMk id="4" creationId="{DD1AB3DA-B03B-6F79-27BE-80AFD525DD04}"/>
          </ac:spMkLst>
        </pc:spChg>
        <pc:spChg chg="mod">
          <ac:chgData name="Mitchell Wand" userId="de9b44c55c049659" providerId="LiveId" clId="{5A021FFA-7CC7-406D-B4C0-D2D5A8B1A44C}" dt="2024-01-21T19:39:16.145" v="2156" actId="1076"/>
          <ac:spMkLst>
            <pc:docMk/>
            <pc:sldMk cId="1101111660" sldId="574"/>
            <ac:spMk id="6" creationId="{F0DD6D4C-0B22-A3FA-A3EF-F8BDF63ED748}"/>
          </ac:spMkLst>
        </pc:spChg>
      </pc:sldChg>
      <pc:sldChg chg="addSp modSp mod">
        <pc:chgData name="Mitchell Wand" userId="de9b44c55c049659" providerId="LiveId" clId="{5A021FFA-7CC7-406D-B4C0-D2D5A8B1A44C}" dt="2024-01-21T19:40:38.810" v="2182" actId="1076"/>
        <pc:sldMkLst>
          <pc:docMk/>
          <pc:sldMk cId="1746772526" sldId="575"/>
        </pc:sldMkLst>
        <pc:spChg chg="add mod">
          <ac:chgData name="Mitchell Wand" userId="de9b44c55c049659" providerId="LiveId" clId="{5A021FFA-7CC7-406D-B4C0-D2D5A8B1A44C}" dt="2024-01-21T19:40:38.810" v="2182" actId="1076"/>
          <ac:spMkLst>
            <pc:docMk/>
            <pc:sldMk cId="1746772526" sldId="575"/>
            <ac:spMk id="4" creationId="{9C2F9A52-BA33-DC61-B96A-E11285B0EE65}"/>
          </ac:spMkLst>
        </pc:spChg>
      </pc:sldChg>
      <pc:sldChg chg="modSp mod">
        <pc:chgData name="Mitchell Wand" userId="de9b44c55c049659" providerId="LiveId" clId="{5A021FFA-7CC7-406D-B4C0-D2D5A8B1A44C}" dt="2024-01-21T19:40:50.211" v="2188" actId="20577"/>
        <pc:sldMkLst>
          <pc:docMk/>
          <pc:sldMk cId="4262596729" sldId="576"/>
        </pc:sldMkLst>
        <pc:spChg chg="mod">
          <ac:chgData name="Mitchell Wand" userId="de9b44c55c049659" providerId="LiveId" clId="{5A021FFA-7CC7-406D-B4C0-D2D5A8B1A44C}" dt="2024-01-21T19:40:50.211" v="2188" actId="20577"/>
          <ac:spMkLst>
            <pc:docMk/>
            <pc:sldMk cId="4262596729" sldId="576"/>
            <ac:spMk id="7" creationId="{132890B5-EED7-8219-ADA2-C2AFDC735A03}"/>
          </ac:spMkLst>
        </pc:spChg>
      </pc:sldChg>
      <pc:sldChg chg="addSp modSp mod modNotesTx">
        <pc:chgData name="Mitchell Wand" userId="de9b44c55c049659" providerId="LiveId" clId="{5A021FFA-7CC7-406D-B4C0-D2D5A8B1A44C}" dt="2024-01-21T21:36:34.655" v="2279" actId="20577"/>
        <pc:sldMkLst>
          <pc:docMk/>
          <pc:sldMk cId="3752443668" sldId="578"/>
        </pc:sldMkLst>
        <pc:spChg chg="add mod">
          <ac:chgData name="Mitchell Wand" userId="de9b44c55c049659" providerId="LiveId" clId="{5A021FFA-7CC7-406D-B4C0-D2D5A8B1A44C}" dt="2024-01-21T21:36:34.655" v="2279" actId="20577"/>
          <ac:spMkLst>
            <pc:docMk/>
            <pc:sldMk cId="3752443668" sldId="578"/>
            <ac:spMk id="4" creationId="{915E4C98-57FC-EAD8-7E9D-5CC1781AD506}"/>
          </ac:spMkLst>
        </pc:spChg>
      </pc:sldChg>
      <pc:sldChg chg="addSp modSp mod ord">
        <pc:chgData name="Mitchell Wand" userId="de9b44c55c049659" providerId="LiveId" clId="{5A021FFA-7CC7-406D-B4C0-D2D5A8B1A44C}" dt="2024-01-21T21:42:16.424" v="2569" actId="14100"/>
        <pc:sldMkLst>
          <pc:docMk/>
          <pc:sldMk cId="831730851" sldId="579"/>
        </pc:sldMkLst>
        <pc:spChg chg="add mod">
          <ac:chgData name="Mitchell Wand" userId="de9b44c55c049659" providerId="LiveId" clId="{5A021FFA-7CC7-406D-B4C0-D2D5A8B1A44C}" dt="2024-01-21T21:39:47.653" v="2308"/>
          <ac:spMkLst>
            <pc:docMk/>
            <pc:sldMk cId="831730851" sldId="579"/>
            <ac:spMk id="4" creationId="{455689C7-7C27-5D24-90F6-149A2C5D118F}"/>
          </ac:spMkLst>
        </pc:spChg>
        <pc:spChg chg="mod">
          <ac:chgData name="Mitchell Wand" userId="de9b44c55c049659" providerId="LiveId" clId="{5A021FFA-7CC7-406D-B4C0-D2D5A8B1A44C}" dt="2024-01-21T21:42:16.424" v="2569" actId="14100"/>
          <ac:spMkLst>
            <pc:docMk/>
            <pc:sldMk cId="831730851" sldId="579"/>
            <ac:spMk id="5" creationId="{A4D17C1B-9DC9-4F66-74C1-40955C2E2C8A}"/>
          </ac:spMkLst>
        </pc:spChg>
        <pc:spChg chg="mod">
          <ac:chgData name="Mitchell Wand" userId="de9b44c55c049659" providerId="LiveId" clId="{5A021FFA-7CC7-406D-B4C0-D2D5A8B1A44C}" dt="2024-01-21T21:40:34.814" v="2365" actId="20577"/>
          <ac:spMkLst>
            <pc:docMk/>
            <pc:sldMk cId="831730851" sldId="579"/>
            <ac:spMk id="7" creationId="{CD50A8E0-85BE-235E-B3A1-9815DAFEE290}"/>
          </ac:spMkLst>
        </pc:spChg>
      </pc:sldChg>
      <pc:sldChg chg="modSp mod modNotesTx">
        <pc:chgData name="Mitchell Wand" userId="de9b44c55c049659" providerId="LiveId" clId="{5A021FFA-7CC7-406D-B4C0-D2D5A8B1A44C}" dt="2024-01-21T17:38:22.174" v="230" actId="20577"/>
        <pc:sldMkLst>
          <pc:docMk/>
          <pc:sldMk cId="2123259225" sldId="589"/>
        </pc:sldMkLst>
        <pc:spChg chg="mod">
          <ac:chgData name="Mitchell Wand" userId="de9b44c55c049659" providerId="LiveId" clId="{5A021FFA-7CC7-406D-B4C0-D2D5A8B1A44C}" dt="2024-01-21T17:37:06.717" v="114" actId="13926"/>
          <ac:spMkLst>
            <pc:docMk/>
            <pc:sldMk cId="2123259225" sldId="589"/>
            <ac:spMk id="6" creationId="{660837FA-52D5-16CE-D467-B827A3F4432E}"/>
          </ac:spMkLst>
        </pc:spChg>
      </pc:sldChg>
      <pc:sldChg chg="del">
        <pc:chgData name="Mitchell Wand" userId="de9b44c55c049659" providerId="LiveId" clId="{5A021FFA-7CC7-406D-B4C0-D2D5A8B1A44C}" dt="2024-01-21T18:55:25.700" v="1311" actId="2696"/>
        <pc:sldMkLst>
          <pc:docMk/>
          <pc:sldMk cId="2569718571" sldId="591"/>
        </pc:sldMkLst>
      </pc:sldChg>
      <pc:sldChg chg="modSp mod">
        <pc:chgData name="Mitchell Wand" userId="de9b44c55c049659" providerId="LiveId" clId="{5A021FFA-7CC7-406D-B4C0-D2D5A8B1A44C}" dt="2024-01-21T18:55:47.098" v="1330" actId="20577"/>
        <pc:sldMkLst>
          <pc:docMk/>
          <pc:sldMk cId="2248217326" sldId="594"/>
        </pc:sldMkLst>
        <pc:spChg chg="mod">
          <ac:chgData name="Mitchell Wand" userId="de9b44c55c049659" providerId="LiveId" clId="{5A021FFA-7CC7-406D-B4C0-D2D5A8B1A44C}" dt="2024-01-21T18:55:47.098" v="1330" actId="20577"/>
          <ac:spMkLst>
            <pc:docMk/>
            <pc:sldMk cId="2248217326" sldId="594"/>
            <ac:spMk id="4" creationId="{C2A15C0C-ED91-0841-C6C1-F5B20B479F10}"/>
          </ac:spMkLst>
        </pc:spChg>
      </pc:sldChg>
      <pc:sldChg chg="modSp mod">
        <pc:chgData name="Mitchell Wand" userId="de9b44c55c049659" providerId="LiveId" clId="{5A021FFA-7CC7-406D-B4C0-D2D5A8B1A44C}" dt="2024-01-21T17:36:13.683" v="111" actId="27636"/>
        <pc:sldMkLst>
          <pc:docMk/>
          <pc:sldMk cId="1806424147" sldId="595"/>
        </pc:sldMkLst>
        <pc:spChg chg="mod">
          <ac:chgData name="Mitchell Wand" userId="de9b44c55c049659" providerId="LiveId" clId="{5A021FFA-7CC7-406D-B4C0-D2D5A8B1A44C}" dt="2024-01-21T17:36:13.683" v="111" actId="27636"/>
          <ac:spMkLst>
            <pc:docMk/>
            <pc:sldMk cId="1806424147" sldId="595"/>
            <ac:spMk id="4" creationId="{B5E1B4CE-3863-CF19-A3DF-764BEF1C331B}"/>
          </ac:spMkLst>
        </pc:spChg>
      </pc:sldChg>
      <pc:sldChg chg="addSp delSp modSp mod modNotesTx">
        <pc:chgData name="Mitchell Wand" userId="de9b44c55c049659" providerId="LiveId" clId="{5A021FFA-7CC7-406D-B4C0-D2D5A8B1A44C}" dt="2024-01-21T18:52:31.835" v="1141" actId="20577"/>
        <pc:sldMkLst>
          <pc:docMk/>
          <pc:sldMk cId="2014121101" sldId="599"/>
        </pc:sldMkLst>
        <pc:spChg chg="add mod">
          <ac:chgData name="Mitchell Wand" userId="de9b44c55c049659" providerId="LiveId" clId="{5A021FFA-7CC7-406D-B4C0-D2D5A8B1A44C}" dt="2024-01-21T18:51:31.440" v="972" actId="1076"/>
          <ac:spMkLst>
            <pc:docMk/>
            <pc:sldMk cId="2014121101" sldId="599"/>
            <ac:spMk id="4" creationId="{3C64EC93-85B9-5965-EDF1-36405FDF8AC1}"/>
          </ac:spMkLst>
        </pc:spChg>
        <pc:spChg chg="mod">
          <ac:chgData name="Mitchell Wand" userId="de9b44c55c049659" providerId="LiveId" clId="{5A021FFA-7CC7-406D-B4C0-D2D5A8B1A44C}" dt="2024-01-21T18:51:21.165" v="971" actId="108"/>
          <ac:spMkLst>
            <pc:docMk/>
            <pc:sldMk cId="2014121101" sldId="599"/>
            <ac:spMk id="8" creationId="{0870D3A2-1A64-5CA7-9115-F91414A21756}"/>
          </ac:spMkLst>
        </pc:spChg>
        <pc:spChg chg="mod">
          <ac:chgData name="Mitchell Wand" userId="de9b44c55c049659" providerId="LiveId" clId="{5A021FFA-7CC7-406D-B4C0-D2D5A8B1A44C}" dt="2024-01-21T18:50:23.313" v="965" actId="1076"/>
          <ac:spMkLst>
            <pc:docMk/>
            <pc:sldMk cId="2014121101" sldId="599"/>
            <ac:spMk id="11" creationId="{FB831C62-F6AA-046A-4319-6A36C326E34E}"/>
          </ac:spMkLst>
        </pc:spChg>
        <pc:spChg chg="del">
          <ac:chgData name="Mitchell Wand" userId="de9b44c55c049659" providerId="LiveId" clId="{5A021FFA-7CC7-406D-B4C0-D2D5A8B1A44C}" dt="2024-01-21T18:47:01.269" v="847" actId="478"/>
          <ac:spMkLst>
            <pc:docMk/>
            <pc:sldMk cId="2014121101" sldId="599"/>
            <ac:spMk id="12" creationId="{9C68DA07-CC85-922B-9222-E294C05F67DD}"/>
          </ac:spMkLst>
        </pc:spChg>
      </pc:sldChg>
      <pc:sldChg chg="addSp delSp modSp mod modNotesTx">
        <pc:chgData name="Mitchell Wand" userId="de9b44c55c049659" providerId="LiveId" clId="{5A021FFA-7CC7-406D-B4C0-D2D5A8B1A44C}" dt="2024-01-21T18:46:14.354" v="846" actId="20577"/>
        <pc:sldMkLst>
          <pc:docMk/>
          <pc:sldMk cId="325976252" sldId="600"/>
        </pc:sldMkLst>
        <pc:spChg chg="mod">
          <ac:chgData name="Mitchell Wand" userId="de9b44c55c049659" providerId="LiveId" clId="{5A021FFA-7CC7-406D-B4C0-D2D5A8B1A44C}" dt="2024-01-21T18:21:25.283" v="651" actId="20577"/>
          <ac:spMkLst>
            <pc:docMk/>
            <pc:sldMk cId="325976252" sldId="600"/>
            <ac:spMk id="4" creationId="{4B10B6FC-CBB4-DDFA-ECA8-083A292551A0}"/>
          </ac:spMkLst>
        </pc:spChg>
        <pc:spChg chg="mod">
          <ac:chgData name="Mitchell Wand" userId="de9b44c55c049659" providerId="LiveId" clId="{5A021FFA-7CC7-406D-B4C0-D2D5A8B1A44C}" dt="2024-01-21T17:51:50.333" v="446" actId="1076"/>
          <ac:spMkLst>
            <pc:docMk/>
            <pc:sldMk cId="325976252" sldId="600"/>
            <ac:spMk id="5" creationId="{173CBFAD-7167-FA60-3769-128027AC27F6}"/>
          </ac:spMkLst>
        </pc:spChg>
        <pc:spChg chg="del">
          <ac:chgData name="Mitchell Wand" userId="de9b44c55c049659" providerId="LiveId" clId="{5A021FFA-7CC7-406D-B4C0-D2D5A8B1A44C}" dt="2024-01-21T17:51:42.248" v="445" actId="478"/>
          <ac:spMkLst>
            <pc:docMk/>
            <pc:sldMk cId="325976252" sldId="600"/>
            <ac:spMk id="6" creationId="{6E616EB4-615E-C0AD-5027-18CDC9F489CE}"/>
          </ac:spMkLst>
        </pc:spChg>
        <pc:spChg chg="add mod">
          <ac:chgData name="Mitchell Wand" userId="de9b44c55c049659" providerId="LiveId" clId="{5A021FFA-7CC7-406D-B4C0-D2D5A8B1A44C}" dt="2024-01-21T18:46:14.354" v="846" actId="20577"/>
          <ac:spMkLst>
            <pc:docMk/>
            <pc:sldMk cId="325976252" sldId="600"/>
            <ac:spMk id="7" creationId="{FDAACDF5-98FD-3534-BB03-DB82A61601AA}"/>
          </ac:spMkLst>
        </pc:spChg>
      </pc:sldChg>
      <pc:sldChg chg="addSp modSp mod modNotesTx">
        <pc:chgData name="Mitchell Wand" userId="de9b44c55c049659" providerId="LiveId" clId="{5A021FFA-7CC7-406D-B4C0-D2D5A8B1A44C}" dt="2024-01-21T18:55:10.925" v="1310" actId="20577"/>
        <pc:sldMkLst>
          <pc:docMk/>
          <pc:sldMk cId="1883259897" sldId="601"/>
        </pc:sldMkLst>
        <pc:spChg chg="add mod">
          <ac:chgData name="Mitchell Wand" userId="de9b44c55c049659" providerId="LiveId" clId="{5A021FFA-7CC7-406D-B4C0-D2D5A8B1A44C}" dt="2024-01-21T18:55:10.925" v="1310" actId="20577"/>
          <ac:spMkLst>
            <pc:docMk/>
            <pc:sldMk cId="1883259897" sldId="601"/>
            <ac:spMk id="4" creationId="{928E3BB7-0921-F61D-C011-C60A17C81F24}"/>
          </ac:spMkLst>
        </pc:spChg>
        <pc:spChg chg="mod">
          <ac:chgData name="Mitchell Wand" userId="de9b44c55c049659" providerId="LiveId" clId="{5A021FFA-7CC7-406D-B4C0-D2D5A8B1A44C}" dt="2024-01-21T18:53:04.703" v="1148" actId="20577"/>
          <ac:spMkLst>
            <pc:docMk/>
            <pc:sldMk cId="1883259897" sldId="601"/>
            <ac:spMk id="5" creationId="{1C76F5E4-A6FE-69EB-E1C8-448980393E58}"/>
          </ac:spMkLst>
        </pc:spChg>
      </pc:sldChg>
      <pc:sldChg chg="modNotesTx">
        <pc:chgData name="Mitchell Wand" userId="de9b44c55c049659" providerId="LiveId" clId="{5A021FFA-7CC7-406D-B4C0-D2D5A8B1A44C}" dt="2024-01-21T17:38:56.957" v="302" actId="20577"/>
        <pc:sldMkLst>
          <pc:docMk/>
          <pc:sldMk cId="1852777381" sldId="602"/>
        </pc:sldMkLst>
      </pc:sldChg>
      <pc:sldChg chg="addSp delSp modSp mod modNotesTx">
        <pc:chgData name="Mitchell Wand" userId="de9b44c55c049659" providerId="LiveId" clId="{5A021FFA-7CC7-406D-B4C0-D2D5A8B1A44C}" dt="2024-01-21T17:50:19.105" v="444" actId="20577"/>
        <pc:sldMkLst>
          <pc:docMk/>
          <pc:sldMk cId="2918216172" sldId="603"/>
        </pc:sldMkLst>
        <pc:spChg chg="mod">
          <ac:chgData name="Mitchell Wand" userId="de9b44c55c049659" providerId="LiveId" clId="{5A021FFA-7CC7-406D-B4C0-D2D5A8B1A44C}" dt="2024-01-21T17:46:10.146" v="349" actId="20577"/>
          <ac:spMkLst>
            <pc:docMk/>
            <pc:sldMk cId="2918216172" sldId="603"/>
            <ac:spMk id="2" creationId="{D0F34D36-7AFC-C977-D8B9-1CA48E475953}"/>
          </ac:spMkLst>
        </pc:spChg>
        <pc:spChg chg="mod">
          <ac:chgData name="Mitchell Wand" userId="de9b44c55c049659" providerId="LiveId" clId="{5A021FFA-7CC7-406D-B4C0-D2D5A8B1A44C}" dt="2024-01-21T17:41:36.728" v="304" actId="1076"/>
          <ac:spMkLst>
            <pc:docMk/>
            <pc:sldMk cId="2918216172" sldId="603"/>
            <ac:spMk id="3" creationId="{A4B1C00C-56E2-81C2-B712-ECAC121D2675}"/>
          </ac:spMkLst>
        </pc:spChg>
        <pc:spChg chg="add del mod">
          <ac:chgData name="Mitchell Wand" userId="de9b44c55c049659" providerId="LiveId" clId="{5A021FFA-7CC7-406D-B4C0-D2D5A8B1A44C}" dt="2024-01-21T17:49:54.051" v="440" actId="478"/>
          <ac:spMkLst>
            <pc:docMk/>
            <pc:sldMk cId="2918216172" sldId="603"/>
            <ac:spMk id="5" creationId="{F5C959E2-6C95-7369-B4B7-59B1263A474C}"/>
          </ac:spMkLst>
        </pc:spChg>
        <pc:spChg chg="mod">
          <ac:chgData name="Mitchell Wand" userId="de9b44c55c049659" providerId="LiveId" clId="{5A021FFA-7CC7-406D-B4C0-D2D5A8B1A44C}" dt="2024-01-21T17:41:27.351" v="303" actId="1076"/>
          <ac:spMkLst>
            <pc:docMk/>
            <pc:sldMk cId="2918216172" sldId="603"/>
            <ac:spMk id="6" creationId="{2835DE73-A127-0753-86E7-7D5C35F1C90C}"/>
          </ac:spMkLst>
        </pc:spChg>
        <pc:spChg chg="mod">
          <ac:chgData name="Mitchell Wand" userId="de9b44c55c049659" providerId="LiveId" clId="{5A021FFA-7CC7-406D-B4C0-D2D5A8B1A44C}" dt="2024-01-21T17:50:11.679" v="442" actId="1076"/>
          <ac:spMkLst>
            <pc:docMk/>
            <pc:sldMk cId="2918216172" sldId="603"/>
            <ac:spMk id="7" creationId="{4B9E83AB-9C01-479B-E254-1A31B0CFBD13}"/>
          </ac:spMkLst>
        </pc:spChg>
        <pc:spChg chg="add mod">
          <ac:chgData name="Mitchell Wand" userId="de9b44c55c049659" providerId="LiveId" clId="{5A021FFA-7CC7-406D-B4C0-D2D5A8B1A44C}" dt="2024-01-21T17:50:15.717" v="443" actId="1076"/>
          <ac:spMkLst>
            <pc:docMk/>
            <pc:sldMk cId="2918216172" sldId="603"/>
            <ac:spMk id="8" creationId="{6632C714-5202-0898-55DE-9D4586D6C35A}"/>
          </ac:spMkLst>
        </pc:spChg>
      </pc:sldChg>
      <pc:sldChg chg="modSp add mod">
        <pc:chgData name="Mitchell Wand" userId="de9b44c55c049659" providerId="LiveId" clId="{5A021FFA-7CC7-406D-B4C0-D2D5A8B1A44C}" dt="2024-01-21T21:44:35.131" v="2661" actId="20577"/>
        <pc:sldMkLst>
          <pc:docMk/>
          <pc:sldMk cId="2457417242" sldId="604"/>
        </pc:sldMkLst>
        <pc:spChg chg="mod">
          <ac:chgData name="Mitchell Wand" userId="de9b44c55c049659" providerId="LiveId" clId="{5A021FFA-7CC7-406D-B4C0-D2D5A8B1A44C}" dt="2024-01-21T21:44:11.973" v="2651" actId="20577"/>
          <ac:spMkLst>
            <pc:docMk/>
            <pc:sldMk cId="2457417242" sldId="604"/>
            <ac:spMk id="2" creationId="{E743D407-5B53-49A7-9907-E801EA7FFD8E}"/>
          </ac:spMkLst>
        </pc:spChg>
        <pc:spChg chg="mod">
          <ac:chgData name="Mitchell Wand" userId="de9b44c55c049659" providerId="LiveId" clId="{5A021FFA-7CC7-406D-B4C0-D2D5A8B1A44C}" dt="2024-01-21T21:44:35.131" v="2661" actId="20577"/>
          <ac:spMkLst>
            <pc:docMk/>
            <pc:sldMk cId="2457417242" sldId="604"/>
            <ac:spMk id="3" creationId="{AC300E2B-BFD0-4090-AFC5-FE82683F997F}"/>
          </ac:spMkLst>
        </pc:spChg>
      </pc:sldChg>
    </pc:docChg>
  </pc:docChgLst>
  <pc:docChgLst>
    <pc:chgData name="Mitchell Wand" userId="de9b44c55c049659" providerId="LiveId" clId="{0D3769A7-29C9-4141-B029-F74726C51B97}"/>
    <pc:docChg chg="undo custSel addSld delSld modSld sldOrd">
      <pc:chgData name="Mitchell Wand" userId="de9b44c55c049659" providerId="LiveId" clId="{0D3769A7-29C9-4141-B029-F74726C51B97}" dt="2024-09-13T02:21:22.233" v="2431" actId="20577"/>
      <pc:docMkLst>
        <pc:docMk/>
      </pc:docMkLst>
      <pc:sldChg chg="modSp mod">
        <pc:chgData name="Mitchell Wand" userId="de9b44c55c049659" providerId="LiveId" clId="{0D3769A7-29C9-4141-B029-F74726C51B97}" dt="2024-09-13T02:21:22.233" v="2431" actId="20577"/>
        <pc:sldMkLst>
          <pc:docMk/>
          <pc:sldMk cId="3025610200" sldId="485"/>
        </pc:sldMkLst>
        <pc:spChg chg="mod">
          <ac:chgData name="Mitchell Wand" userId="de9b44c55c049659" providerId="LiveId" clId="{0D3769A7-29C9-4141-B029-F74726C51B97}" dt="2024-09-13T02:21:17.772" v="2430" actId="20577"/>
          <ac:spMkLst>
            <pc:docMk/>
            <pc:sldMk cId="3025610200" sldId="485"/>
            <ac:spMk id="2" creationId="{40765BC5-92E6-4F5A-B981-1C5EE975861B}"/>
          </ac:spMkLst>
        </pc:spChg>
        <pc:spChg chg="mod">
          <ac:chgData name="Mitchell Wand" userId="de9b44c55c049659" providerId="LiveId" clId="{0D3769A7-29C9-4141-B029-F74726C51B97}" dt="2024-09-13T02:21:22.233" v="2431" actId="20577"/>
          <ac:spMkLst>
            <pc:docMk/>
            <pc:sldMk cId="3025610200" sldId="485"/>
            <ac:spMk id="8" creationId="{5B356C44-32EB-4AC4-94B7-A86895491E70}"/>
          </ac:spMkLst>
        </pc:spChg>
      </pc:sldChg>
      <pc:sldChg chg="modSp mod">
        <pc:chgData name="Mitchell Wand" userId="de9b44c55c049659" providerId="LiveId" clId="{0D3769A7-29C9-4141-B029-F74726C51B97}" dt="2024-09-13T01:58:41.249" v="1889" actId="20577"/>
        <pc:sldMkLst>
          <pc:docMk/>
          <pc:sldMk cId="966027799" sldId="514"/>
        </pc:sldMkLst>
        <pc:spChg chg="mod">
          <ac:chgData name="Mitchell Wand" userId="de9b44c55c049659" providerId="LiveId" clId="{0D3769A7-29C9-4141-B029-F74726C51B97}" dt="2024-09-13T01:58:41.249" v="1889" actId="20577"/>
          <ac:spMkLst>
            <pc:docMk/>
            <pc:sldMk cId="966027799" sldId="514"/>
            <ac:spMk id="4" creationId="{0ABAED22-80F7-4901-BE65-632B7CF552B4}"/>
          </ac:spMkLst>
        </pc:spChg>
      </pc:sldChg>
      <pc:sldChg chg="addSp modSp add del mod">
        <pc:chgData name="Mitchell Wand" userId="de9b44c55c049659" providerId="LiveId" clId="{0D3769A7-29C9-4141-B029-F74726C51B97}" dt="2024-09-10T18:40:40.504" v="155" actId="2696"/>
        <pc:sldMkLst>
          <pc:docMk/>
          <pc:sldMk cId="97686813" sldId="516"/>
        </pc:sldMkLst>
        <pc:spChg chg="add mod">
          <ac:chgData name="Mitchell Wand" userId="de9b44c55c049659" providerId="LiveId" clId="{0D3769A7-29C9-4141-B029-F74726C51B97}" dt="2024-09-10T18:35:20.186" v="70" actId="20577"/>
          <ac:spMkLst>
            <pc:docMk/>
            <pc:sldMk cId="97686813" sldId="516"/>
            <ac:spMk id="5" creationId="{38DC5094-4398-C8D6-6659-BBF87A94C47E}"/>
          </ac:spMkLst>
        </pc:spChg>
        <pc:spChg chg="mod">
          <ac:chgData name="Mitchell Wand" userId="de9b44c55c049659" providerId="LiveId" clId="{0D3769A7-29C9-4141-B029-F74726C51B97}" dt="2024-09-10T18:35:05.415" v="62" actId="14100"/>
          <ac:spMkLst>
            <pc:docMk/>
            <pc:sldMk cId="97686813" sldId="516"/>
            <ac:spMk id="13" creationId="{5A5419DA-3880-75A3-EC38-EFC055D201EB}"/>
          </ac:spMkLst>
        </pc:spChg>
        <pc:spChg chg="mod">
          <ac:chgData name="Mitchell Wand" userId="de9b44c55c049659" providerId="LiveId" clId="{0D3769A7-29C9-4141-B029-F74726C51B97}" dt="2024-09-10T18:34:50.235" v="59" actId="1076"/>
          <ac:spMkLst>
            <pc:docMk/>
            <pc:sldMk cId="97686813" sldId="516"/>
            <ac:spMk id="15" creationId="{F20E5D6B-9ED6-8D07-5221-BA87CF5CF592}"/>
          </ac:spMkLst>
        </pc:spChg>
      </pc:sldChg>
      <pc:sldChg chg="modSp mod">
        <pc:chgData name="Mitchell Wand" userId="de9b44c55c049659" providerId="LiveId" clId="{0D3769A7-29C9-4141-B029-F74726C51B97}" dt="2024-09-10T18:26:30.854" v="49" actId="113"/>
        <pc:sldMkLst>
          <pc:docMk/>
          <pc:sldMk cId="1362310250" sldId="585"/>
        </pc:sldMkLst>
        <pc:spChg chg="mod">
          <ac:chgData name="Mitchell Wand" userId="de9b44c55c049659" providerId="LiveId" clId="{0D3769A7-29C9-4141-B029-F74726C51B97}" dt="2024-09-10T18:26:07.614" v="46" actId="20577"/>
          <ac:spMkLst>
            <pc:docMk/>
            <pc:sldMk cId="1362310250" sldId="585"/>
            <ac:spMk id="2" creationId="{C87E3275-3DE9-3683-0F5E-A0B0D99B9C3F}"/>
          </ac:spMkLst>
        </pc:spChg>
        <pc:spChg chg="mod">
          <ac:chgData name="Mitchell Wand" userId="de9b44c55c049659" providerId="LiveId" clId="{0D3769A7-29C9-4141-B029-F74726C51B97}" dt="2024-09-10T18:26:30.854" v="49" actId="113"/>
          <ac:spMkLst>
            <pc:docMk/>
            <pc:sldMk cId="1362310250" sldId="585"/>
            <ac:spMk id="6" creationId="{15B84839-0E5A-5160-6778-4C72C63D110A}"/>
          </ac:spMkLst>
        </pc:spChg>
      </pc:sldChg>
      <pc:sldChg chg="modSp del mod">
        <pc:chgData name="Mitchell Wand" userId="de9b44c55c049659" providerId="LiveId" clId="{0D3769A7-29C9-4141-B029-F74726C51B97}" dt="2024-09-13T02:15:16.923" v="2425" actId="2696"/>
        <pc:sldMkLst>
          <pc:docMk/>
          <pc:sldMk cId="2123259225" sldId="589"/>
        </pc:sldMkLst>
        <pc:cxnChg chg="mod">
          <ac:chgData name="Mitchell Wand" userId="de9b44c55c049659" providerId="LiveId" clId="{0D3769A7-29C9-4141-B029-F74726C51B97}" dt="2024-09-10T18:31:27.439" v="53" actId="692"/>
          <ac:cxnSpMkLst>
            <pc:docMk/>
            <pc:sldMk cId="2123259225" sldId="589"/>
            <ac:cxnSpMk id="9" creationId="{A73F1E45-4C9E-6293-8011-BF5E2FE81CE9}"/>
          </ac:cxnSpMkLst>
        </pc:cxnChg>
      </pc:sldChg>
      <pc:sldChg chg="modSp mod">
        <pc:chgData name="Mitchell Wand" userId="de9b44c55c049659" providerId="LiveId" clId="{0D3769A7-29C9-4141-B029-F74726C51B97}" dt="2024-09-13T02:02:06.311" v="1932" actId="207"/>
        <pc:sldMkLst>
          <pc:docMk/>
          <pc:sldMk cId="1806424147" sldId="595"/>
        </pc:sldMkLst>
        <pc:spChg chg="mod">
          <ac:chgData name="Mitchell Wand" userId="de9b44c55c049659" providerId="LiveId" clId="{0D3769A7-29C9-4141-B029-F74726C51B97}" dt="2024-09-13T02:02:06.311" v="1932" actId="207"/>
          <ac:spMkLst>
            <pc:docMk/>
            <pc:sldMk cId="1806424147" sldId="595"/>
            <ac:spMk id="4" creationId="{B5E1B4CE-3863-CF19-A3DF-764BEF1C331B}"/>
          </ac:spMkLst>
        </pc:spChg>
      </pc:sldChg>
      <pc:sldChg chg="modSp mod modNotesTx">
        <pc:chgData name="Mitchell Wand" userId="de9b44c55c049659" providerId="LiveId" clId="{0D3769A7-29C9-4141-B029-F74726C51B97}" dt="2024-09-10T19:48:40.172" v="1751" actId="20577"/>
        <pc:sldMkLst>
          <pc:docMk/>
          <pc:sldMk cId="2014121101" sldId="599"/>
        </pc:sldMkLst>
        <pc:spChg chg="mod">
          <ac:chgData name="Mitchell Wand" userId="de9b44c55c049659" providerId="LiveId" clId="{0D3769A7-29C9-4141-B029-F74726C51B97}" dt="2024-09-10T19:48:40.172" v="1751" actId="20577"/>
          <ac:spMkLst>
            <pc:docMk/>
            <pc:sldMk cId="2014121101" sldId="599"/>
            <ac:spMk id="11" creationId="{FB831C62-F6AA-046A-4319-6A36C326E34E}"/>
          </ac:spMkLst>
        </pc:spChg>
      </pc:sldChg>
      <pc:sldChg chg="modSp mod">
        <pc:chgData name="Mitchell Wand" userId="de9b44c55c049659" providerId="LiveId" clId="{0D3769A7-29C9-4141-B029-F74726C51B97}" dt="2024-09-10T19:46:49.998" v="1684" actId="20577"/>
        <pc:sldMkLst>
          <pc:docMk/>
          <pc:sldMk cId="325976252" sldId="600"/>
        </pc:sldMkLst>
        <pc:spChg chg="mod">
          <ac:chgData name="Mitchell Wand" userId="de9b44c55c049659" providerId="LiveId" clId="{0D3769A7-29C9-4141-B029-F74726C51B97}" dt="2024-09-10T19:46:49.998" v="1684" actId="20577"/>
          <ac:spMkLst>
            <pc:docMk/>
            <pc:sldMk cId="325976252" sldId="600"/>
            <ac:spMk id="5" creationId="{173CBFAD-7167-FA60-3769-128027AC27F6}"/>
          </ac:spMkLst>
        </pc:spChg>
      </pc:sldChg>
      <pc:sldChg chg="modSp mod">
        <pc:chgData name="Mitchell Wand" userId="de9b44c55c049659" providerId="LiveId" clId="{0D3769A7-29C9-4141-B029-F74726C51B97}" dt="2024-09-10T19:50:43.718" v="1818" actId="20577"/>
        <pc:sldMkLst>
          <pc:docMk/>
          <pc:sldMk cId="1883259897" sldId="601"/>
        </pc:sldMkLst>
        <pc:spChg chg="mod">
          <ac:chgData name="Mitchell Wand" userId="de9b44c55c049659" providerId="LiveId" clId="{0D3769A7-29C9-4141-B029-F74726C51B97}" dt="2024-09-10T19:50:43.718" v="1818" actId="20577"/>
          <ac:spMkLst>
            <pc:docMk/>
            <pc:sldMk cId="1883259897" sldId="601"/>
            <ac:spMk id="6" creationId="{BE471D34-C9C4-50CF-4C43-95DDF574AD7D}"/>
          </ac:spMkLst>
        </pc:spChg>
      </pc:sldChg>
      <pc:sldChg chg="modSp mod">
        <pc:chgData name="Mitchell Wand" userId="de9b44c55c049659" providerId="LiveId" clId="{0D3769A7-29C9-4141-B029-F74726C51B97}" dt="2024-09-10T19:42:00.907" v="1549" actId="20577"/>
        <pc:sldMkLst>
          <pc:docMk/>
          <pc:sldMk cId="1852777381" sldId="602"/>
        </pc:sldMkLst>
        <pc:spChg chg="mod">
          <ac:chgData name="Mitchell Wand" userId="de9b44c55c049659" providerId="LiveId" clId="{0D3769A7-29C9-4141-B029-F74726C51B97}" dt="2024-09-10T19:42:00.907" v="1549" actId="20577"/>
          <ac:spMkLst>
            <pc:docMk/>
            <pc:sldMk cId="1852777381" sldId="602"/>
            <ac:spMk id="6" creationId="{F9E52F32-34EE-8342-64E4-2167AFFD1CBD}"/>
          </ac:spMkLst>
        </pc:spChg>
      </pc:sldChg>
      <pc:sldChg chg="modSp mod">
        <pc:chgData name="Mitchell Wand" userId="de9b44c55c049659" providerId="LiveId" clId="{0D3769A7-29C9-4141-B029-F74726C51B97}" dt="2024-09-10T19:43:53.140" v="1584" actId="20577"/>
        <pc:sldMkLst>
          <pc:docMk/>
          <pc:sldMk cId="2918216172" sldId="603"/>
        </pc:sldMkLst>
        <pc:spChg chg="mod">
          <ac:chgData name="Mitchell Wand" userId="de9b44c55c049659" providerId="LiveId" clId="{0D3769A7-29C9-4141-B029-F74726C51B97}" dt="2024-09-10T19:43:53.140" v="1584" actId="20577"/>
          <ac:spMkLst>
            <pc:docMk/>
            <pc:sldMk cId="2918216172" sldId="603"/>
            <ac:spMk id="3" creationId="{A4B1C00C-56E2-81C2-B712-ECAC121D2675}"/>
          </ac:spMkLst>
        </pc:spChg>
        <pc:spChg chg="mod">
          <ac:chgData name="Mitchell Wand" userId="de9b44c55c049659" providerId="LiveId" clId="{0D3769A7-29C9-4141-B029-F74726C51B97}" dt="2024-09-10T19:43:07.713" v="1554" actId="20577"/>
          <ac:spMkLst>
            <pc:docMk/>
            <pc:sldMk cId="2918216172" sldId="603"/>
            <ac:spMk id="7" creationId="{4B9E83AB-9C01-479B-E254-1A31B0CFBD13}"/>
          </ac:spMkLst>
        </pc:spChg>
      </pc:sldChg>
      <pc:sldChg chg="add del">
        <pc:chgData name="Mitchell Wand" userId="de9b44c55c049659" providerId="LiveId" clId="{0D3769A7-29C9-4141-B029-F74726C51B97}" dt="2024-09-10T18:45:09.615" v="337" actId="2696"/>
        <pc:sldMkLst>
          <pc:docMk/>
          <pc:sldMk cId="65324368" sldId="605"/>
        </pc:sldMkLst>
      </pc:sldChg>
      <pc:sldChg chg="modSp new del mod">
        <pc:chgData name="Mitchell Wand" userId="de9b44c55c049659" providerId="LiveId" clId="{0D3769A7-29C9-4141-B029-F74726C51B97}" dt="2024-09-10T18:25:44.565" v="17" actId="2696"/>
        <pc:sldMkLst>
          <pc:docMk/>
          <pc:sldMk cId="3967792812" sldId="605"/>
        </pc:sldMkLst>
        <pc:spChg chg="mod">
          <ac:chgData name="Mitchell Wand" userId="de9b44c55c049659" providerId="LiveId" clId="{0D3769A7-29C9-4141-B029-F74726C51B97}" dt="2024-09-10T18:21:41.974" v="16" actId="20577"/>
          <ac:spMkLst>
            <pc:docMk/>
            <pc:sldMk cId="3967792812" sldId="605"/>
            <ac:spMk id="2" creationId="{AAE007E9-BC81-1E86-D65B-6A217868E6BF}"/>
          </ac:spMkLst>
        </pc:spChg>
      </pc:sldChg>
      <pc:sldChg chg="delSp modSp add mod modNotesTx">
        <pc:chgData name="Mitchell Wand" userId="de9b44c55c049659" providerId="LiveId" clId="{0D3769A7-29C9-4141-B029-F74726C51B97}" dt="2024-09-10T18:48:38.390" v="505" actId="20577"/>
        <pc:sldMkLst>
          <pc:docMk/>
          <pc:sldMk cId="220631238" sldId="606"/>
        </pc:sldMkLst>
        <pc:spChg chg="mod">
          <ac:chgData name="Mitchell Wand" userId="de9b44c55c049659" providerId="LiveId" clId="{0D3769A7-29C9-4141-B029-F74726C51B97}" dt="2024-09-10T18:48:21.223" v="485"/>
          <ac:spMkLst>
            <pc:docMk/>
            <pc:sldMk cId="220631238" sldId="606"/>
            <ac:spMk id="5" creationId="{38DC5094-4398-C8D6-6659-BBF87A94C47E}"/>
          </ac:spMkLst>
        </pc:spChg>
        <pc:spChg chg="mod">
          <ac:chgData name="Mitchell Wand" userId="de9b44c55c049659" providerId="LiveId" clId="{0D3769A7-29C9-4141-B029-F74726C51B97}" dt="2024-09-10T18:38:33.640" v="104" actId="14100"/>
          <ac:spMkLst>
            <pc:docMk/>
            <pc:sldMk cId="220631238" sldId="606"/>
            <ac:spMk id="13" creationId="{5A5419DA-3880-75A3-EC38-EFC055D201EB}"/>
          </ac:spMkLst>
        </pc:spChg>
        <pc:spChg chg="del">
          <ac:chgData name="Mitchell Wand" userId="de9b44c55c049659" providerId="LiveId" clId="{0D3769A7-29C9-4141-B029-F74726C51B97}" dt="2024-09-10T18:38:26.426" v="103" actId="478"/>
          <ac:spMkLst>
            <pc:docMk/>
            <pc:sldMk cId="220631238" sldId="606"/>
            <ac:spMk id="15" creationId="{F20E5D6B-9ED6-8D07-5221-BA87CF5CF592}"/>
          </ac:spMkLst>
        </pc:spChg>
      </pc:sldChg>
      <pc:sldChg chg="modSp add mod">
        <pc:chgData name="Mitchell Wand" userId="de9b44c55c049659" providerId="LiveId" clId="{0D3769A7-29C9-4141-B029-F74726C51B97}" dt="2024-09-10T18:48:17.119" v="484" actId="21"/>
        <pc:sldMkLst>
          <pc:docMk/>
          <pc:sldMk cId="122607095" sldId="607"/>
        </pc:sldMkLst>
        <pc:spChg chg="mod">
          <ac:chgData name="Mitchell Wand" userId="de9b44c55c049659" providerId="LiveId" clId="{0D3769A7-29C9-4141-B029-F74726C51B97}" dt="2024-09-10T18:40:34.157" v="154" actId="20577"/>
          <ac:spMkLst>
            <pc:docMk/>
            <pc:sldMk cId="122607095" sldId="607"/>
            <ac:spMk id="2" creationId="{69FAEC0E-82C2-EB12-99D0-0A69C79D60C8}"/>
          </ac:spMkLst>
        </pc:spChg>
        <pc:spChg chg="mod">
          <ac:chgData name="Mitchell Wand" userId="de9b44c55c049659" providerId="LiveId" clId="{0D3769A7-29C9-4141-B029-F74726C51B97}" dt="2024-09-10T18:48:17.119" v="484" actId="21"/>
          <ac:spMkLst>
            <pc:docMk/>
            <pc:sldMk cId="122607095" sldId="607"/>
            <ac:spMk id="5" creationId="{38DC5094-4398-C8D6-6659-BBF87A94C47E}"/>
          </ac:spMkLst>
        </pc:spChg>
        <pc:spChg chg="mod">
          <ac:chgData name="Mitchell Wand" userId="de9b44c55c049659" providerId="LiveId" clId="{0D3769A7-29C9-4141-B029-F74726C51B97}" dt="2024-09-10T18:39:57.969" v="127" actId="114"/>
          <ac:spMkLst>
            <pc:docMk/>
            <pc:sldMk cId="122607095" sldId="607"/>
            <ac:spMk id="13" creationId="{5A5419DA-3880-75A3-EC38-EFC055D201EB}"/>
          </ac:spMkLst>
        </pc:spChg>
      </pc:sldChg>
      <pc:sldChg chg="addSp modSp add mod">
        <pc:chgData name="Mitchell Wand" userId="de9b44c55c049659" providerId="LiveId" clId="{0D3769A7-29C9-4141-B029-F74726C51B97}" dt="2024-09-10T19:44:55.052" v="1605" actId="20577"/>
        <pc:sldMkLst>
          <pc:docMk/>
          <pc:sldMk cId="1337848093" sldId="608"/>
        </pc:sldMkLst>
        <pc:spChg chg="mod">
          <ac:chgData name="Mitchell Wand" userId="de9b44c55c049659" providerId="LiveId" clId="{0D3769A7-29C9-4141-B029-F74726C51B97}" dt="2024-09-10T18:44:13.864" v="330" actId="20577"/>
          <ac:spMkLst>
            <pc:docMk/>
            <pc:sldMk cId="1337848093" sldId="608"/>
            <ac:spMk id="2" creationId="{69FAEC0E-82C2-EB12-99D0-0A69C79D60C8}"/>
          </ac:spMkLst>
        </pc:spChg>
        <pc:spChg chg="add mod">
          <ac:chgData name="Mitchell Wand" userId="de9b44c55c049659" providerId="LiveId" clId="{0D3769A7-29C9-4141-B029-F74726C51B97}" dt="2024-09-10T19:44:55.052" v="1605" actId="20577"/>
          <ac:spMkLst>
            <pc:docMk/>
            <pc:sldMk cId="1337848093" sldId="608"/>
            <ac:spMk id="4" creationId="{23878599-F085-3376-032C-0CF7E78E7BE5}"/>
          </ac:spMkLst>
        </pc:spChg>
        <pc:spChg chg="mod">
          <ac:chgData name="Mitchell Wand" userId="de9b44c55c049659" providerId="LiveId" clId="{0D3769A7-29C9-4141-B029-F74726C51B97}" dt="2024-09-10T18:47:57.175" v="478" actId="113"/>
          <ac:spMkLst>
            <pc:docMk/>
            <pc:sldMk cId="1337848093" sldId="608"/>
            <ac:spMk id="5" creationId="{38DC5094-4398-C8D6-6659-BBF87A94C47E}"/>
          </ac:spMkLst>
        </pc:spChg>
      </pc:sldChg>
      <pc:sldChg chg="addSp delSp modSp add mod">
        <pc:chgData name="Mitchell Wand" userId="de9b44c55c049659" providerId="LiveId" clId="{0D3769A7-29C9-4141-B029-F74726C51B97}" dt="2024-09-10T19:45:13.981" v="1607"/>
        <pc:sldMkLst>
          <pc:docMk/>
          <pc:sldMk cId="2874826369" sldId="609"/>
        </pc:sldMkLst>
        <pc:spChg chg="mod">
          <ac:chgData name="Mitchell Wand" userId="de9b44c55c049659" providerId="LiveId" clId="{0D3769A7-29C9-4141-B029-F74726C51B97}" dt="2024-09-10T18:48:53.902" v="520" actId="20577"/>
          <ac:spMkLst>
            <pc:docMk/>
            <pc:sldMk cId="2874826369" sldId="609"/>
            <ac:spMk id="2" creationId="{69FAEC0E-82C2-EB12-99D0-0A69C79D60C8}"/>
          </ac:spMkLst>
        </pc:spChg>
        <pc:spChg chg="del">
          <ac:chgData name="Mitchell Wand" userId="de9b44c55c049659" providerId="LiveId" clId="{0D3769A7-29C9-4141-B029-F74726C51B97}" dt="2024-09-10T19:45:12.356" v="1606" actId="478"/>
          <ac:spMkLst>
            <pc:docMk/>
            <pc:sldMk cId="2874826369" sldId="609"/>
            <ac:spMk id="4" creationId="{23878599-F085-3376-032C-0CF7E78E7BE5}"/>
          </ac:spMkLst>
        </pc:spChg>
        <pc:spChg chg="mod">
          <ac:chgData name="Mitchell Wand" userId="de9b44c55c049659" providerId="LiveId" clId="{0D3769A7-29C9-4141-B029-F74726C51B97}" dt="2024-09-10T18:47:52.903" v="477" actId="113"/>
          <ac:spMkLst>
            <pc:docMk/>
            <pc:sldMk cId="2874826369" sldId="609"/>
            <ac:spMk id="5" creationId="{38DC5094-4398-C8D6-6659-BBF87A94C47E}"/>
          </ac:spMkLst>
        </pc:spChg>
        <pc:spChg chg="add mod">
          <ac:chgData name="Mitchell Wand" userId="de9b44c55c049659" providerId="LiveId" clId="{0D3769A7-29C9-4141-B029-F74726C51B97}" dt="2024-09-10T19:45:13.981" v="1607"/>
          <ac:spMkLst>
            <pc:docMk/>
            <pc:sldMk cId="2874826369" sldId="609"/>
            <ac:spMk id="6" creationId="{9311F141-B46D-9626-F788-EDAF5C2ADA5E}"/>
          </ac:spMkLst>
        </pc:spChg>
        <pc:spChg chg="mod">
          <ac:chgData name="Mitchell Wand" userId="de9b44c55c049659" providerId="LiveId" clId="{0D3769A7-29C9-4141-B029-F74726C51B97}" dt="2024-09-10T18:46:09.342" v="385" actId="20577"/>
          <ac:spMkLst>
            <pc:docMk/>
            <pc:sldMk cId="2874826369" sldId="609"/>
            <ac:spMk id="13" creationId="{5A5419DA-3880-75A3-EC38-EFC055D201EB}"/>
          </ac:spMkLst>
        </pc:spChg>
      </pc:sldChg>
      <pc:sldChg chg="modSp add mod setBg">
        <pc:chgData name="Mitchell Wand" userId="de9b44c55c049659" providerId="LiveId" clId="{0D3769A7-29C9-4141-B029-F74726C51B97}" dt="2024-09-10T19:45:34.034" v="1612" actId="20577"/>
        <pc:sldMkLst>
          <pc:docMk/>
          <pc:sldMk cId="401339110" sldId="610"/>
        </pc:sldMkLst>
        <pc:spChg chg="mod">
          <ac:chgData name="Mitchell Wand" userId="de9b44c55c049659" providerId="LiveId" clId="{0D3769A7-29C9-4141-B029-F74726C51B97}" dt="2024-09-10T18:47:23.327" v="469" actId="20577"/>
          <ac:spMkLst>
            <pc:docMk/>
            <pc:sldMk cId="401339110" sldId="610"/>
            <ac:spMk id="2" creationId="{69FAEC0E-82C2-EB12-99D0-0A69C79D60C8}"/>
          </ac:spMkLst>
        </pc:spChg>
        <pc:spChg chg="mod">
          <ac:chgData name="Mitchell Wand" userId="de9b44c55c049659" providerId="LiveId" clId="{0D3769A7-29C9-4141-B029-F74726C51B97}" dt="2024-09-10T19:45:34.034" v="1612" actId="20577"/>
          <ac:spMkLst>
            <pc:docMk/>
            <pc:sldMk cId="401339110" sldId="610"/>
            <ac:spMk id="4" creationId="{23878599-F085-3376-032C-0CF7E78E7BE5}"/>
          </ac:spMkLst>
        </pc:spChg>
        <pc:spChg chg="mod">
          <ac:chgData name="Mitchell Wand" userId="de9b44c55c049659" providerId="LiveId" clId="{0D3769A7-29C9-4141-B029-F74726C51B97}" dt="2024-09-10T18:53:08.240" v="967" actId="207"/>
          <ac:spMkLst>
            <pc:docMk/>
            <pc:sldMk cId="401339110" sldId="610"/>
            <ac:spMk id="5" creationId="{38DC5094-4398-C8D6-6659-BBF87A94C47E}"/>
          </ac:spMkLst>
        </pc:spChg>
      </pc:sldChg>
      <pc:sldChg chg="addSp modSp add mod ord">
        <pc:chgData name="Mitchell Wand" userId="de9b44c55c049659" providerId="LiveId" clId="{0D3769A7-29C9-4141-B029-F74726C51B97}" dt="2024-09-10T19:15:06.773" v="1077"/>
        <pc:sldMkLst>
          <pc:docMk/>
          <pc:sldMk cId="2592196647" sldId="611"/>
        </pc:sldMkLst>
        <pc:spChg chg="mod">
          <ac:chgData name="Mitchell Wand" userId="de9b44c55c049659" providerId="LiveId" clId="{0D3769A7-29C9-4141-B029-F74726C51B97}" dt="2024-09-10T19:05:38.429" v="1000" actId="20577"/>
          <ac:spMkLst>
            <pc:docMk/>
            <pc:sldMk cId="2592196647" sldId="611"/>
            <ac:spMk id="2" creationId="{69FAEC0E-82C2-EB12-99D0-0A69C79D60C8}"/>
          </ac:spMkLst>
        </pc:spChg>
        <pc:spChg chg="mod">
          <ac:chgData name="Mitchell Wand" userId="de9b44c55c049659" providerId="LiveId" clId="{0D3769A7-29C9-4141-B029-F74726C51B97}" dt="2024-09-10T19:05:27.856" v="980" actId="20577"/>
          <ac:spMkLst>
            <pc:docMk/>
            <pc:sldMk cId="2592196647" sldId="611"/>
            <ac:spMk id="4" creationId="{23878599-F085-3376-032C-0CF7E78E7BE5}"/>
          </ac:spMkLst>
        </pc:spChg>
        <pc:spChg chg="add mod">
          <ac:chgData name="Mitchell Wand" userId="de9b44c55c049659" providerId="LiveId" clId="{0D3769A7-29C9-4141-B029-F74726C51B97}" dt="2024-09-10T19:07:14.693" v="1017" actId="208"/>
          <ac:spMkLst>
            <pc:docMk/>
            <pc:sldMk cId="2592196647" sldId="611"/>
            <ac:spMk id="7" creationId="{5A9C53C5-72E0-EBCF-9B8D-376E98D25BB7}"/>
          </ac:spMkLst>
        </pc:spChg>
        <pc:spChg chg="mod">
          <ac:chgData name="Mitchell Wand" userId="de9b44c55c049659" providerId="LiveId" clId="{0D3769A7-29C9-4141-B029-F74726C51B97}" dt="2024-09-10T19:05:52.723" v="1012" actId="20577"/>
          <ac:spMkLst>
            <pc:docMk/>
            <pc:sldMk cId="2592196647" sldId="611"/>
            <ac:spMk id="13" creationId="{5A5419DA-3880-75A3-EC38-EFC055D201EB}"/>
          </ac:spMkLst>
        </pc:spChg>
      </pc:sldChg>
      <pc:sldChg chg="addSp modSp add mod ord">
        <pc:chgData name="Mitchell Wand" userId="de9b44c55c049659" providerId="LiveId" clId="{0D3769A7-29C9-4141-B029-F74726C51B97}" dt="2024-09-10T19:15:28.435" v="1079"/>
        <pc:sldMkLst>
          <pc:docMk/>
          <pc:sldMk cId="3798206503" sldId="612"/>
        </pc:sldMkLst>
        <pc:spChg chg="mod">
          <ac:chgData name="Mitchell Wand" userId="de9b44c55c049659" providerId="LiveId" clId="{0D3769A7-29C9-4141-B029-F74726C51B97}" dt="2024-09-10T19:10:17.913" v="1041" actId="20577"/>
          <ac:spMkLst>
            <pc:docMk/>
            <pc:sldMk cId="3798206503" sldId="612"/>
            <ac:spMk id="2" creationId="{69FAEC0E-82C2-EB12-99D0-0A69C79D60C8}"/>
          </ac:spMkLst>
        </pc:spChg>
        <pc:spChg chg="mod">
          <ac:chgData name="Mitchell Wand" userId="de9b44c55c049659" providerId="LiveId" clId="{0D3769A7-29C9-4141-B029-F74726C51B97}" dt="2024-09-10T19:10:39.051" v="1043"/>
          <ac:spMkLst>
            <pc:docMk/>
            <pc:sldMk cId="3798206503" sldId="612"/>
            <ac:spMk id="4" creationId="{23878599-F085-3376-032C-0CF7E78E7BE5}"/>
          </ac:spMkLst>
        </pc:spChg>
        <pc:spChg chg="add mod">
          <ac:chgData name="Mitchell Wand" userId="de9b44c55c049659" providerId="LiveId" clId="{0D3769A7-29C9-4141-B029-F74726C51B97}" dt="2024-09-10T19:12:19.352" v="1061" actId="14100"/>
          <ac:spMkLst>
            <pc:docMk/>
            <pc:sldMk cId="3798206503" sldId="612"/>
            <ac:spMk id="6" creationId="{8B6D0141-F008-7031-F05B-693C17E02A20}"/>
          </ac:spMkLst>
        </pc:spChg>
      </pc:sldChg>
      <pc:sldChg chg="add ord">
        <pc:chgData name="Mitchell Wand" userId="de9b44c55c049659" providerId="LiveId" clId="{0D3769A7-29C9-4141-B029-F74726C51B97}" dt="2024-09-10T19:15:28.435" v="1079"/>
        <pc:sldMkLst>
          <pc:docMk/>
          <pc:sldMk cId="1190726796" sldId="613"/>
        </pc:sldMkLst>
      </pc:sldChg>
      <pc:sldChg chg="modSp add mod">
        <pc:chgData name="Mitchell Wand" userId="de9b44c55c049659" providerId="LiveId" clId="{0D3769A7-29C9-4141-B029-F74726C51B97}" dt="2024-09-10T19:45:55.022" v="1617" actId="20577"/>
        <pc:sldMkLst>
          <pc:docMk/>
          <pc:sldMk cId="2289977142" sldId="614"/>
        </pc:sldMkLst>
        <pc:spChg chg="mod">
          <ac:chgData name="Mitchell Wand" userId="de9b44c55c049659" providerId="LiveId" clId="{0D3769A7-29C9-4141-B029-F74726C51B97}" dt="2024-09-10T19:13:28.673" v="1075" actId="20577"/>
          <ac:spMkLst>
            <pc:docMk/>
            <pc:sldMk cId="2289977142" sldId="614"/>
            <ac:spMk id="2" creationId="{69FAEC0E-82C2-EB12-99D0-0A69C79D60C8}"/>
          </ac:spMkLst>
        </pc:spChg>
        <pc:spChg chg="mod">
          <ac:chgData name="Mitchell Wand" userId="de9b44c55c049659" providerId="LiveId" clId="{0D3769A7-29C9-4141-B029-F74726C51B97}" dt="2024-09-10T19:45:55.022" v="1617" actId="20577"/>
          <ac:spMkLst>
            <pc:docMk/>
            <pc:sldMk cId="2289977142" sldId="614"/>
            <ac:spMk id="4" creationId="{23878599-F085-3376-032C-0CF7E78E7BE5}"/>
          </ac:spMkLst>
        </pc:spChg>
      </pc:sldChg>
      <pc:sldChg chg="addSp delSp modSp add mod ord modClrScheme chgLayout modNotesTx">
        <pc:chgData name="Mitchell Wand" userId="de9b44c55c049659" providerId="LiveId" clId="{0D3769A7-29C9-4141-B029-F74726C51B97}" dt="2024-09-10T19:28:47.161" v="1410"/>
        <pc:sldMkLst>
          <pc:docMk/>
          <pc:sldMk cId="578155839" sldId="615"/>
        </pc:sldMkLst>
        <pc:spChg chg="mod ord">
          <ac:chgData name="Mitchell Wand" userId="de9b44c55c049659" providerId="LiveId" clId="{0D3769A7-29C9-4141-B029-F74726C51B97}" dt="2024-09-10T19:23:19.100" v="1265" actId="20577"/>
          <ac:spMkLst>
            <pc:docMk/>
            <pc:sldMk cId="578155839" sldId="615"/>
            <ac:spMk id="2" creationId="{69FAEC0E-82C2-EB12-99D0-0A69C79D60C8}"/>
          </ac:spMkLst>
        </pc:spChg>
        <pc:spChg chg="mod ord">
          <ac:chgData name="Mitchell Wand" userId="de9b44c55c049659" providerId="LiveId" clId="{0D3769A7-29C9-4141-B029-F74726C51B97}" dt="2024-09-10T19:22:41.640" v="1184" actId="700"/>
          <ac:spMkLst>
            <pc:docMk/>
            <pc:sldMk cId="578155839" sldId="615"/>
            <ac:spMk id="3" creationId="{479B4E39-DC11-2091-2031-CA0E95DEFF77}"/>
          </ac:spMkLst>
        </pc:spChg>
        <pc:spChg chg="del mod">
          <ac:chgData name="Mitchell Wand" userId="de9b44c55c049659" providerId="LiveId" clId="{0D3769A7-29C9-4141-B029-F74726C51B97}" dt="2024-09-10T19:20:02.692" v="1132" actId="478"/>
          <ac:spMkLst>
            <pc:docMk/>
            <pc:sldMk cId="578155839" sldId="615"/>
            <ac:spMk id="4" creationId="{23878599-F085-3376-032C-0CF7E78E7BE5}"/>
          </ac:spMkLst>
        </pc:spChg>
        <pc:spChg chg="mod">
          <ac:chgData name="Mitchell Wand" userId="de9b44c55c049659" providerId="LiveId" clId="{0D3769A7-29C9-4141-B029-F74726C51B97}" dt="2024-09-10T19:17:29.127" v="1104" actId="20577"/>
          <ac:spMkLst>
            <pc:docMk/>
            <pc:sldMk cId="578155839" sldId="615"/>
            <ac:spMk id="5" creationId="{38DC5094-4398-C8D6-6659-BBF87A94C47E}"/>
          </ac:spMkLst>
        </pc:spChg>
        <pc:spChg chg="add mod">
          <ac:chgData name="Mitchell Wand" userId="de9b44c55c049659" providerId="LiveId" clId="{0D3769A7-29C9-4141-B029-F74726C51B97}" dt="2024-09-10T19:21:59.719" v="1181" actId="1076"/>
          <ac:spMkLst>
            <pc:docMk/>
            <pc:sldMk cId="578155839" sldId="615"/>
            <ac:spMk id="6" creationId="{48C99F6F-32E5-65F2-DAB3-CD01B36C5E73}"/>
          </ac:spMkLst>
        </pc:spChg>
        <pc:spChg chg="add del mod">
          <ac:chgData name="Mitchell Wand" userId="de9b44c55c049659" providerId="LiveId" clId="{0D3769A7-29C9-4141-B029-F74726C51B97}" dt="2024-09-10T19:20:05.261" v="1133" actId="478"/>
          <ac:spMkLst>
            <pc:docMk/>
            <pc:sldMk cId="578155839" sldId="615"/>
            <ac:spMk id="7" creationId="{B85CEA56-32DC-7B93-4F36-A626DC6CCB04}"/>
          </ac:spMkLst>
        </pc:spChg>
        <pc:spChg chg="add del mod">
          <ac:chgData name="Mitchell Wand" userId="de9b44c55c049659" providerId="LiveId" clId="{0D3769A7-29C9-4141-B029-F74726C51B97}" dt="2024-09-10T19:20:46.034" v="1143" actId="478"/>
          <ac:spMkLst>
            <pc:docMk/>
            <pc:sldMk cId="578155839" sldId="615"/>
            <ac:spMk id="8" creationId="{0C5AE9FD-109D-307B-9442-4570576439FF}"/>
          </ac:spMkLst>
        </pc:spChg>
        <pc:spChg chg="add del mod">
          <ac:chgData name="Mitchell Wand" userId="de9b44c55c049659" providerId="LiveId" clId="{0D3769A7-29C9-4141-B029-F74726C51B97}" dt="2024-09-10T19:20:44.439" v="1142" actId="478"/>
          <ac:spMkLst>
            <pc:docMk/>
            <pc:sldMk cId="578155839" sldId="615"/>
            <ac:spMk id="9" creationId="{7BFBFAAF-319F-6BB3-4AD0-2855FC68211A}"/>
          </ac:spMkLst>
        </pc:spChg>
        <pc:spChg chg="add mod">
          <ac:chgData name="Mitchell Wand" userId="de9b44c55c049659" providerId="LiveId" clId="{0D3769A7-29C9-4141-B029-F74726C51B97}" dt="2024-09-10T19:22:30.061" v="1183" actId="465"/>
          <ac:spMkLst>
            <pc:docMk/>
            <pc:sldMk cId="578155839" sldId="615"/>
            <ac:spMk id="10" creationId="{CD95A036-69B8-CC51-2BD5-9D9EE0D0DACE}"/>
          </ac:spMkLst>
        </pc:spChg>
        <pc:spChg chg="add mod">
          <ac:chgData name="Mitchell Wand" userId="de9b44c55c049659" providerId="LiveId" clId="{0D3769A7-29C9-4141-B029-F74726C51B97}" dt="2024-09-10T19:21:51.419" v="1179" actId="1076"/>
          <ac:spMkLst>
            <pc:docMk/>
            <pc:sldMk cId="578155839" sldId="615"/>
            <ac:spMk id="11" creationId="{BA49C917-4D7D-8189-CCD8-9501899F20B1}"/>
          </ac:spMkLst>
        </pc:spChg>
        <pc:spChg chg="add del mod ord">
          <ac:chgData name="Mitchell Wand" userId="de9b44c55c049659" providerId="LiveId" clId="{0D3769A7-29C9-4141-B029-F74726C51B97}" dt="2024-09-10T19:23:22.769" v="1266" actId="478"/>
          <ac:spMkLst>
            <pc:docMk/>
            <pc:sldMk cId="578155839" sldId="615"/>
            <ac:spMk id="12" creationId="{97002B69-1557-A6DB-6AF2-70B226039BD5}"/>
          </ac:spMkLst>
        </pc:spChg>
        <pc:spChg chg="del mod">
          <ac:chgData name="Mitchell Wand" userId="de9b44c55c049659" providerId="LiveId" clId="{0D3769A7-29C9-4141-B029-F74726C51B97}" dt="2024-09-10T19:19:09.379" v="1118" actId="478"/>
          <ac:spMkLst>
            <pc:docMk/>
            <pc:sldMk cId="578155839" sldId="615"/>
            <ac:spMk id="13" creationId="{5A5419DA-3880-75A3-EC38-EFC055D201EB}"/>
          </ac:spMkLst>
        </pc:spChg>
        <pc:spChg chg="add mod">
          <ac:chgData name="Mitchell Wand" userId="de9b44c55c049659" providerId="LiveId" clId="{0D3769A7-29C9-4141-B029-F74726C51B97}" dt="2024-09-10T19:25:53.529" v="1384" actId="1076"/>
          <ac:spMkLst>
            <pc:docMk/>
            <pc:sldMk cId="578155839" sldId="615"/>
            <ac:spMk id="14" creationId="{CA8C200A-20E5-F1E6-1ABB-83F13C89673A}"/>
          </ac:spMkLst>
        </pc:spChg>
        <pc:cxnChg chg="add mod">
          <ac:chgData name="Mitchell Wand" userId="de9b44c55c049659" providerId="LiveId" clId="{0D3769A7-29C9-4141-B029-F74726C51B97}" dt="2024-09-10T19:28:10.694" v="1406" actId="14100"/>
          <ac:cxnSpMkLst>
            <pc:docMk/>
            <pc:sldMk cId="578155839" sldId="615"/>
            <ac:cxnSpMk id="16" creationId="{FC8E9457-9888-FF93-93E7-AF16D72CFBBC}"/>
          </ac:cxnSpMkLst>
        </pc:cxnChg>
        <pc:cxnChg chg="add mod">
          <ac:chgData name="Mitchell Wand" userId="de9b44c55c049659" providerId="LiveId" clId="{0D3769A7-29C9-4141-B029-F74726C51B97}" dt="2024-09-10T19:27:39.683" v="1400" actId="14100"/>
          <ac:cxnSpMkLst>
            <pc:docMk/>
            <pc:sldMk cId="578155839" sldId="615"/>
            <ac:cxnSpMk id="17" creationId="{AF62FCBA-4BFA-F7D9-A3EB-C487146E064E}"/>
          </ac:cxnSpMkLst>
        </pc:cxnChg>
        <pc:cxnChg chg="add mod">
          <ac:chgData name="Mitchell Wand" userId="de9b44c55c049659" providerId="LiveId" clId="{0D3769A7-29C9-4141-B029-F74726C51B97}" dt="2024-09-10T19:27:43.574" v="1401" actId="14100"/>
          <ac:cxnSpMkLst>
            <pc:docMk/>
            <pc:sldMk cId="578155839" sldId="615"/>
            <ac:cxnSpMk id="18" creationId="{C2C48120-CC03-FE46-52FB-1F6BED8F2AE9}"/>
          </ac:cxnSpMkLst>
        </pc:cxnChg>
      </pc:sldChg>
      <pc:sldChg chg="modSp add del mod">
        <pc:chgData name="Mitchell Wand" userId="de9b44c55c049659" providerId="LiveId" clId="{0D3769A7-29C9-4141-B029-F74726C51B97}" dt="2024-09-10T19:29:41.311" v="1432" actId="2696"/>
        <pc:sldMkLst>
          <pc:docMk/>
          <pc:sldMk cId="571764553" sldId="616"/>
        </pc:sldMkLst>
        <pc:spChg chg="mod">
          <ac:chgData name="Mitchell Wand" userId="de9b44c55c049659" providerId="LiveId" clId="{0D3769A7-29C9-4141-B029-F74726C51B97}" dt="2024-09-10T19:29:15.182" v="1418" actId="6549"/>
          <ac:spMkLst>
            <pc:docMk/>
            <pc:sldMk cId="571764553" sldId="616"/>
            <ac:spMk id="2" creationId="{69FAEC0E-82C2-EB12-99D0-0A69C79D60C8}"/>
          </ac:spMkLst>
        </pc:spChg>
        <pc:spChg chg="mod">
          <ac:chgData name="Mitchell Wand" userId="de9b44c55c049659" providerId="LiveId" clId="{0D3769A7-29C9-4141-B029-F74726C51B97}" dt="2024-09-10T19:29:32.356" v="1431" actId="20577"/>
          <ac:spMkLst>
            <pc:docMk/>
            <pc:sldMk cId="571764553" sldId="616"/>
            <ac:spMk id="5" creationId="{38DC5094-4398-C8D6-6659-BBF87A94C47E}"/>
          </ac:spMkLst>
        </pc:spChg>
      </pc:sldChg>
      <pc:sldChg chg="addSp modSp add mod modAnim modNotesTx">
        <pc:chgData name="Mitchell Wand" userId="de9b44c55c049659" providerId="LiveId" clId="{0D3769A7-29C9-4141-B029-F74726C51B97}" dt="2024-09-13T02:17:30.038" v="2429"/>
        <pc:sldMkLst>
          <pc:docMk/>
          <pc:sldMk cId="1060811728" sldId="616"/>
        </pc:sldMkLst>
        <pc:spChg chg="mod">
          <ac:chgData name="Mitchell Wand" userId="de9b44c55c049659" providerId="LiveId" clId="{0D3769A7-29C9-4141-B029-F74726C51B97}" dt="2024-09-13T02:04:36.332" v="1940" actId="113"/>
          <ac:spMkLst>
            <pc:docMk/>
            <pc:sldMk cId="1060811728" sldId="616"/>
            <ac:spMk id="2" creationId="{8259B03B-369D-E536-CE32-3FF75AA6BD4D}"/>
          </ac:spMkLst>
        </pc:spChg>
        <pc:spChg chg="mod">
          <ac:chgData name="Mitchell Wand" userId="de9b44c55c049659" providerId="LiveId" clId="{0D3769A7-29C9-4141-B029-F74726C51B97}" dt="2024-09-13T02:12:06.025" v="2285" actId="27636"/>
          <ac:spMkLst>
            <pc:docMk/>
            <pc:sldMk cId="1060811728" sldId="616"/>
            <ac:spMk id="3" creationId="{09180A25-7D26-CB5D-F252-F1C95011F3BB}"/>
          </ac:spMkLst>
        </pc:spChg>
        <pc:spChg chg="mod">
          <ac:chgData name="Mitchell Wand" userId="de9b44c55c049659" providerId="LiveId" clId="{0D3769A7-29C9-4141-B029-F74726C51B97}" dt="2024-09-13T02:06:30.574" v="2007" actId="14100"/>
          <ac:spMkLst>
            <pc:docMk/>
            <pc:sldMk cId="1060811728" sldId="616"/>
            <ac:spMk id="5" creationId="{6E50B55C-3D1C-6F50-6C17-474DB1D3DDD4}"/>
          </ac:spMkLst>
        </pc:spChg>
        <pc:spChg chg="mod">
          <ac:chgData name="Mitchell Wand" userId="de9b44c55c049659" providerId="LiveId" clId="{0D3769A7-29C9-4141-B029-F74726C51B97}" dt="2024-09-13T02:10:13.133" v="2239" actId="1076"/>
          <ac:spMkLst>
            <pc:docMk/>
            <pc:sldMk cId="1060811728" sldId="616"/>
            <ac:spMk id="6" creationId="{660837FA-52D5-16CE-D467-B827A3F4432E}"/>
          </ac:spMkLst>
        </pc:spChg>
        <pc:spChg chg="mod">
          <ac:chgData name="Mitchell Wand" userId="de9b44c55c049659" providerId="LiveId" clId="{0D3769A7-29C9-4141-B029-F74726C51B97}" dt="2024-09-13T02:08:37.675" v="2206" actId="20577"/>
          <ac:spMkLst>
            <pc:docMk/>
            <pc:sldMk cId="1060811728" sldId="616"/>
            <ac:spMk id="7" creationId="{D1A340D3-348F-25EE-FD5D-777B48B97B12}"/>
          </ac:spMkLst>
        </pc:spChg>
        <pc:spChg chg="add mod">
          <ac:chgData name="Mitchell Wand" userId="de9b44c55c049659" providerId="LiveId" clId="{0D3769A7-29C9-4141-B029-F74726C51B97}" dt="2024-09-13T02:12:38.605" v="2288" actId="207"/>
          <ac:spMkLst>
            <pc:docMk/>
            <pc:sldMk cId="1060811728" sldId="616"/>
            <ac:spMk id="10" creationId="{0894D4E1-7DC6-F727-4E56-DEAFFF1A26FC}"/>
          </ac:spMkLst>
        </pc:spChg>
        <pc:grpChg chg="add mod">
          <ac:chgData name="Mitchell Wand" userId="de9b44c55c049659" providerId="LiveId" clId="{0D3769A7-29C9-4141-B029-F74726C51B97}" dt="2024-09-13T02:12:12.127" v="2286" actId="1076"/>
          <ac:grpSpMkLst>
            <pc:docMk/>
            <pc:sldMk cId="1060811728" sldId="616"/>
            <ac:grpSpMk id="8" creationId="{C83F7A11-0491-9D94-C84E-2ACD1CFB56F3}"/>
          </ac:grpSpMkLst>
        </pc:grpChg>
        <pc:cxnChg chg="mod">
          <ac:chgData name="Mitchell Wand" userId="de9b44c55c049659" providerId="LiveId" clId="{0D3769A7-29C9-4141-B029-F74726C51B97}" dt="2024-09-13T02:08:59.124" v="2208" actId="1582"/>
          <ac:cxnSpMkLst>
            <pc:docMk/>
            <pc:sldMk cId="1060811728" sldId="616"/>
            <ac:cxnSpMk id="9" creationId="{A73F1E45-4C9E-6293-8011-BF5E2FE81CE9}"/>
          </ac:cxnSpMkLst>
        </pc:cxn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common pattern is for the async function to be used in combination with </a:t>
            </a:r>
            <a:r>
              <a:rPr lang="en-US" b="1" dirty="0"/>
              <a:t>await</a:t>
            </a:r>
            <a:r>
              <a:rPr lang="en-US" b="0" dirty="0"/>
              <a:t>.  &lt;READ SLIDE&gt; &lt;click when you read "it does three things"&gt;</a:t>
            </a:r>
          </a:p>
          <a:p>
            <a:r>
              <a:rPr lang="en-US" b="0" dirty="0"/>
              <a:t>This is an async function; async functions return promises, which this one does (ok!)</a:t>
            </a:r>
            <a:endParaRPr lang="en-US" dirty="0"/>
          </a:p>
        </p:txBody>
      </p:sp>
    </p:spTree>
    <p:extLst>
      <p:ext uri="{BB962C8B-B14F-4D97-AF65-F5344CB8AC3E}">
        <p14:creationId xmlns:p14="http://schemas.microsoft.com/office/powerpoint/2010/main" val="3415566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bigger picture, showing the promise that called example(1).  Notice that "more code" (the code following the call to example(1)) is the next thing to be executed. </a:t>
            </a:r>
          </a:p>
          <a:p>
            <a:endParaRPr lang="en-US" dirty="0"/>
          </a:p>
          <a:p>
            <a:r>
              <a:rPr lang="en-US" dirty="0"/>
              <a:t>p1 will be selected for execution sometime after p0 is finished.  It might be the next thing executed after p0 finishes, or there might be other ready (green) promises in the pool, and the runtime selects one of them instead.  But p1 is guaranteed to run eventually.</a:t>
            </a:r>
          </a:p>
        </p:txBody>
      </p:sp>
    </p:spTree>
    <p:extLst>
      <p:ext uri="{BB962C8B-B14F-4D97-AF65-F5344CB8AC3E}">
        <p14:creationId xmlns:p14="http://schemas.microsoft.com/office/powerpoint/2010/main" val="429801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bound </a:t>
            </a:r>
            <a:r>
              <a:rPr lang="en-US" dirty="0" err="1"/>
              <a:t>somePromise</a:t>
            </a:r>
            <a:r>
              <a:rPr lang="en-US" dirty="0"/>
              <a:t>(n) to a promise that does nothing but succeeds with n. (You can look at the code in the Examples package, which is linked on the module page for this module.)</a:t>
            </a:r>
          </a:p>
          <a:p>
            <a:r>
              <a:rPr lang="en-US" dirty="0"/>
              <a:t>&lt;DO AS LIVE DEMO&gt;</a:t>
            </a:r>
          </a:p>
          <a:p>
            <a:r>
              <a:rPr lang="en-US" dirty="0"/>
              <a:t>Recall: If this was a synchronous program then all statements will run in order.</a:t>
            </a:r>
          </a:p>
          <a:p>
            <a:r>
              <a:rPr lang="en-US" dirty="0"/>
              <a:t>Demo this by removing “await” from example function!</a:t>
            </a:r>
          </a:p>
        </p:txBody>
      </p:sp>
    </p:spTree>
    <p:extLst>
      <p:ext uri="{BB962C8B-B14F-4D97-AF65-F5344CB8AC3E}">
        <p14:creationId xmlns:p14="http://schemas.microsoft.com/office/powerpoint/2010/main" val="3942755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AS LIVE DEMO.</a:t>
            </a:r>
          </a:p>
          <a:p>
            <a:r>
              <a:rPr lang="en-US" dirty="0"/>
              <a:t>Observe that each call to example puts a promise into the pool and immediately returns.  </a:t>
            </a:r>
          </a:p>
          <a:p>
            <a:r>
              <a:rPr lang="en-US" dirty="0"/>
              <a:t>The '</a:t>
            </a:r>
            <a:r>
              <a:rPr lang="en-US" dirty="0" err="1"/>
              <a:t>doThisLaters</a:t>
            </a:r>
            <a:r>
              <a:rPr lang="en-US" dirty="0"/>
              <a:t>' only get done after the main promise has finished.   Here the promises are executed in the order they were inserted into the pool, but that's not true in general.</a:t>
            </a:r>
          </a:p>
        </p:txBody>
      </p:sp>
    </p:spTree>
    <p:extLst>
      <p:ext uri="{BB962C8B-B14F-4D97-AF65-F5344CB8AC3E}">
        <p14:creationId xmlns:p14="http://schemas.microsoft.com/office/powerpoint/2010/main" val="1948105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main() returns a promise.  The console.log gets executed, and then the system goes back and executes the promise that main() created.   The awaits force these promises to be created sequentially: the promise for example(2) isn't even created until example(1) is finished.</a:t>
            </a:r>
          </a:p>
        </p:txBody>
      </p:sp>
    </p:spTree>
    <p:extLst>
      <p:ext uri="{BB962C8B-B14F-4D97-AF65-F5344CB8AC3E}">
        <p14:creationId xmlns:p14="http://schemas.microsoft.com/office/powerpoint/2010/main" val="2344560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takes a list of promises, and succeeds when all of the promises in the list have succeeded. This gives us the ability to do a fork/join.</a:t>
            </a:r>
          </a:p>
          <a:p>
            <a:endParaRPr lang="en-US" dirty="0"/>
          </a:p>
          <a:p>
            <a:r>
              <a:rPr lang="en-US" dirty="0"/>
              <a:t>We rely on the runtime or the browser to run these promises concurrently if possible-- we'll see this momentarily.</a:t>
            </a:r>
          </a:p>
        </p:txBody>
      </p:sp>
    </p:spTree>
    <p:extLst>
      <p:ext uri="{BB962C8B-B14F-4D97-AF65-F5344CB8AC3E}">
        <p14:creationId xmlns:p14="http://schemas.microsoft.com/office/powerpoint/2010/main" val="415482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r>
              <a:rPr lang="en-US" dirty="0"/>
              <a:t>- JS Engine includes a  {single} call stack that keeps track of each function that it is being executed</a:t>
            </a:r>
          </a:p>
          <a:p>
            <a:r>
              <a:rPr lang="en-US" dirty="0"/>
              <a:t>- Asynchronous (heavy) tasks are outsourced to </a:t>
            </a:r>
            <a:r>
              <a:rPr lang="en-US" dirty="0" err="1"/>
              <a:t>WebAPI</a:t>
            </a:r>
            <a:r>
              <a:rPr lang="en-US" dirty="0"/>
              <a:t>. When those are completed, they are placed in a callback queue.</a:t>
            </a:r>
          </a:p>
          <a:p>
            <a:r>
              <a:rPr lang="en-US" dirty="0"/>
              <a:t>- Event loop picks up “awaiting” {completed} tasks from queue when call stack is empty (i.e., when it is done with everything it was working on – think run to completion) and processes them in the order they were added to queue (i.e., they were completed by </a:t>
            </a:r>
            <a:r>
              <a:rPr lang="en-US" dirty="0" err="1"/>
              <a:t>WebAPI</a:t>
            </a:r>
            <a:r>
              <a:rPr lang="en-US" dirty="0"/>
              <a:t>)</a:t>
            </a:r>
          </a:p>
        </p:txBody>
      </p:sp>
    </p:spTree>
    <p:extLst>
      <p:ext uri="{BB962C8B-B14F-4D97-AF65-F5344CB8AC3E}">
        <p14:creationId xmlns:p14="http://schemas.microsoft.com/office/powerpoint/2010/main" val="1823654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thread called the </a:t>
            </a:r>
            <a:r>
              <a:rPr lang="en-US" dirty="0" err="1"/>
              <a:t>makeRequest</a:t>
            </a:r>
            <a:r>
              <a:rPr lang="en-US" dirty="0"/>
              <a:t>) and the important point to remember is that the caller’s thread continues on while </a:t>
            </a:r>
            <a:r>
              <a:rPr lang="en-US" dirty="0" err="1"/>
              <a:t>makeRequest</a:t>
            </a:r>
            <a:r>
              <a:rPr lang="en-US" dirty="0"/>
              <a:t> is awaiting, just as in our previous examples.</a:t>
            </a:r>
          </a:p>
        </p:txBody>
      </p:sp>
    </p:spTree>
    <p:extLst>
      <p:ext uri="{BB962C8B-B14F-4D97-AF65-F5344CB8AC3E}">
        <p14:creationId xmlns:p14="http://schemas.microsoft.com/office/powerpoint/2010/main" val="71028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some of our previous examples again, this time with a live http request running as non-blocking IO.</a:t>
            </a:r>
          </a:p>
          <a:p>
            <a:endParaRPr lang="en-US" dirty="0"/>
          </a:p>
          <a:p>
            <a:r>
              <a:rPr lang="en-US" dirty="0"/>
              <a:t>Run to completion semantics are shown in this output. Here the main thread continued its execution after making the request. Event handler will NOT switch to any other task until the main thread is completed (or it yields)</a:t>
            </a:r>
          </a:p>
        </p:txBody>
      </p:sp>
    </p:spTree>
    <p:extLst>
      <p:ext uri="{BB962C8B-B14F-4D97-AF65-F5344CB8AC3E}">
        <p14:creationId xmlns:p14="http://schemas.microsoft.com/office/powerpoint/2010/main" val="1659280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thread starts the requests and then finishes.  Note that the transmission is out-of-order:  Request 3 evidently reached the server before Request 1.  The responses are handled in the order they are received.</a:t>
            </a:r>
          </a:p>
          <a:p>
            <a:endParaRPr lang="en-US" dirty="0"/>
          </a:p>
        </p:txBody>
      </p:sp>
    </p:spTree>
    <p:extLst>
      <p:ext uri="{BB962C8B-B14F-4D97-AF65-F5344CB8AC3E}">
        <p14:creationId xmlns:p14="http://schemas.microsoft.com/office/powerpoint/2010/main" val="1088576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b="1" dirty="0"/>
              <a:t>await</a:t>
            </a:r>
            <a:r>
              <a:rPr lang="en-US" dirty="0"/>
              <a:t>,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allows you to block some process until ALL of the promises are satisfied.  Note that the requests are sent in order (1,2,3), but the server report shows that they were not received in order (2,1,3). </a:t>
            </a:r>
          </a:p>
        </p:txBody>
      </p:sp>
    </p:spTree>
    <p:extLst>
      <p:ext uri="{BB962C8B-B14F-4D97-AF65-F5344CB8AC3E}">
        <p14:creationId xmlns:p14="http://schemas.microsoft.com/office/powerpoint/2010/main" val="3451085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p:txBody>
      </p:sp>
    </p:spTree>
    <p:extLst>
      <p:ext uri="{BB962C8B-B14F-4D97-AF65-F5344CB8AC3E}">
        <p14:creationId xmlns:p14="http://schemas.microsoft.com/office/powerpoint/2010/main" val="2468432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116908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3636221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First principles: why do we need concurrency?</a:t>
            </a:r>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Summary: Our CPU is faster than everything else that happens in a computer. Most of the time it has to wait for data/values to be read/written before execution next instruction.</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a:t>
            </a:r>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(Read slide, these points summarize past few slides, adding the note that if you have concurrency, you have concurrency)</a:t>
            </a:r>
            <a:r>
              <a:rPr lang="en-US" sz="1100" b="1" dirty="0">
                <a:solidFill>
                  <a:schemeClr val="tx1"/>
                </a:solidFill>
                <a:latin typeface="Ink Free" panose="03080402000500000000" pitchFamily="66" charset="0"/>
              </a:rPr>
              <a:t> </a:t>
            </a:r>
          </a:p>
          <a:p>
            <a:pPr marL="0" marR="0" lvl="0" indent="0" algn="l" defTabSz="228600" eaLnBrk="1" fontAlgn="auto" latinLnBrk="0" hangingPunct="1">
              <a:lnSpc>
                <a:spcPct val="117999"/>
              </a:lnSpc>
              <a:spcBef>
                <a:spcPts val="0"/>
              </a:spcBef>
              <a:spcAft>
                <a:spcPts val="0"/>
              </a:spcAft>
              <a:buClrTx/>
              <a:buSzTx/>
              <a:buFontTx/>
              <a:buNone/>
              <a:tabLst/>
              <a:defRPr/>
            </a:pPr>
            <a:r>
              <a:rPr lang="en-US" sz="1100" b="0" dirty="0">
                <a:solidFill>
                  <a:schemeClr val="tx1"/>
                </a:solidFill>
                <a:latin typeface="Ink Free" panose="03080402000500000000" pitchFamily="66" charset="0"/>
              </a:rPr>
              <a:t>Remember that we broke up </a:t>
            </a:r>
            <a:r>
              <a:rPr lang="en-US" sz="1100" b="0" dirty="0" err="1">
                <a:solidFill>
                  <a:schemeClr val="tx1"/>
                </a:solidFill>
                <a:latin typeface="Ink Free" panose="03080402000500000000" pitchFamily="66" charset="0"/>
              </a:rPr>
              <a:t>asyncProcessStudent</a:t>
            </a:r>
            <a:r>
              <a:rPr lang="en-US" sz="1100" b="0" dirty="0">
                <a:solidFill>
                  <a:schemeClr val="tx1"/>
                </a:solidFill>
                <a:latin typeface="Ink Free" panose="03080402000500000000" pitchFamily="66" charset="0"/>
              </a:rPr>
              <a:t> to give other processes a chance to run; that was an example of the second bullet.</a:t>
            </a:r>
          </a:p>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the "critical sections" are much larger;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cooperative multiprocessing is how we can do many things, not to waste time.</a:t>
            </a:r>
          </a:p>
          <a:p>
            <a:r>
              <a:rPr lang="en-US" dirty="0"/>
              <a:t>Non-blocking IO stuff is typically done using </a:t>
            </a:r>
            <a:r>
              <a:rPr lang="en-US" dirty="0" err="1"/>
              <a:t>WebAPIs</a:t>
            </a:r>
            <a:r>
              <a:rPr lang="en-US" dirty="0"/>
              <a:t> (by browser).</a:t>
            </a:r>
          </a:p>
        </p:txBody>
      </p:sp>
    </p:spTree>
    <p:extLst>
      <p:ext uri="{BB962C8B-B14F-4D97-AF65-F5344CB8AC3E}">
        <p14:creationId xmlns:p14="http://schemas.microsoft.com/office/powerpoint/2010/main" val="2220763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a:p>
            <a:r>
              <a:rPr lang="en-US" dirty="0"/>
              <a:t>The official vocabulary uses terms: pending, fulfilled and rejected to describe the state of a promise.</a:t>
            </a:r>
          </a:p>
        </p:txBody>
      </p:sp>
    </p:spTree>
    <p:extLst>
      <p:ext uri="{BB962C8B-B14F-4D97-AF65-F5344CB8AC3E}">
        <p14:creationId xmlns:p14="http://schemas.microsoft.com/office/powerpoint/2010/main" val="1361402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1709582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1277795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dev.to/lydiahallie/javascript-visualized-event-loop-3dif" TargetMode="Externa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hyperlink" Target="https://creativecommons.org/licenses/by-nc/3.0/" TargetMode="External"/><Relationship Id="rId4" Type="http://schemas.openxmlformats.org/officeDocument/2006/relationships/hyperlink" Target="https://www.pngall.com/stork-png/download/3177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p:txBody>
          <a:bodyPr>
            <a:normAutofit/>
          </a:bodyPr>
          <a:lstStyle/>
          <a:p>
            <a:r>
              <a:rPr lang="en-US" b="1" dirty="0"/>
              <a:t>async/await</a:t>
            </a:r>
            <a:r>
              <a:rPr lang="en-US" dirty="0"/>
              <a:t> creates a pair of promises.</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166404" y="3429000"/>
            <a:ext cx="9258703" cy="3429000"/>
          </a:xfrm>
        </p:spPr>
        <p:txBody>
          <a:bodyPr>
            <a:normAutofit fontScale="92500" lnSpcReduction="20000"/>
          </a:bodyPr>
          <a:lstStyle/>
          <a:p>
            <a:pPr marL="457200" indent="-457200">
              <a:buFont typeface="+mj-lt"/>
              <a:buAutoNum type="arabicPeriod"/>
            </a:pPr>
            <a:r>
              <a:rPr lang="en-US" dirty="0"/>
              <a:t>When called, this procedure executes normally until it hits the </a:t>
            </a:r>
            <a:r>
              <a:rPr lang="en-US" b="1" dirty="0"/>
              <a:t>await</a:t>
            </a:r>
            <a:r>
              <a:rPr lang="en-US" dirty="0"/>
              <a:t>, printing out "</a:t>
            </a:r>
            <a:r>
              <a:rPr lang="en-US" dirty="0" err="1"/>
              <a:t>doThisNow</a:t>
            </a:r>
            <a:r>
              <a:rPr lang="en-US" dirty="0"/>
              <a:t>" and binding p1 to the value of </a:t>
            </a:r>
            <a:r>
              <a:rPr lang="en-US" b="1" dirty="0" err="1"/>
              <a:t>somePromise</a:t>
            </a:r>
            <a:r>
              <a:rPr lang="en-US" b="1" dirty="0"/>
              <a:t>()</a:t>
            </a:r>
            <a:r>
              <a:rPr lang="en-US" dirty="0"/>
              <a:t>.</a:t>
            </a:r>
          </a:p>
          <a:p>
            <a:pPr marL="457200" indent="-457200">
              <a:buFont typeface="+mj-lt"/>
              <a:buAutoNum type="arabicPeriod"/>
            </a:pPr>
            <a:r>
              <a:rPr lang="en-US" dirty="0"/>
              <a:t>When it hits the await, it creates a new promise, containing everything after the await, and marks that promise as waiting for p1.</a:t>
            </a:r>
          </a:p>
          <a:p>
            <a:pPr marL="457200" indent="-457200">
              <a:buFont typeface="+mj-lt"/>
              <a:buAutoNum type="arabicPeriod"/>
            </a:pPr>
            <a:r>
              <a:rPr lang="en-US" dirty="0"/>
              <a:t>It puts p1 (now with the yellow promise attached) into the promise pool. The yellow code is blocked.</a:t>
            </a:r>
          </a:p>
          <a:p>
            <a:pPr marL="457200" indent="-457200">
              <a:buFont typeface="+mj-lt"/>
              <a:buAutoNum type="arabicPeriod"/>
            </a:pPr>
            <a:r>
              <a:rPr lang="en-US" dirty="0"/>
              <a:t>The call to example(n) returns with the value of p1 (a promise)</a:t>
            </a:r>
          </a:p>
          <a:p>
            <a:pPr marL="457200" indent="-457200">
              <a:buFont typeface="+mj-lt"/>
              <a:buAutoNum type="arabicPeriod"/>
            </a:pPr>
            <a:r>
              <a:rPr lang="en-US" dirty="0"/>
              <a:t>The caller of example(n) then continues its execution</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60837FA-52D5-16CE-D467-B827A3F4432E}"/>
              </a:ext>
            </a:extLst>
          </p:cNvPr>
          <p:cNvSpPr txBox="1"/>
          <p:nvPr/>
        </p:nvSpPr>
        <p:spPr>
          <a:xfrm>
            <a:off x="271498" y="1490008"/>
            <a:ext cx="10515601"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example</a:t>
            </a:r>
            <a:r>
              <a:rPr lang="en-US" sz="2000" dirty="0">
                <a:solidFill>
                  <a:srgbClr val="000000"/>
                </a:solidFill>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n:number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doThisNow</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n);</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p1 = </a:t>
            </a:r>
            <a:r>
              <a:rPr lang="en-US" sz="2000" b="0" dirty="0" err="1">
                <a:solidFill>
                  <a:srgbClr val="000000"/>
                </a:solidFill>
                <a:effectLst/>
                <a:highlight>
                  <a:srgbClr val="00FF00"/>
                </a:highlight>
                <a:latin typeface="Consolas" panose="020B0609020204030204" pitchFamily="49" charset="0"/>
              </a:rPr>
              <a:t>somePromise</a:t>
            </a:r>
            <a:r>
              <a:rPr lang="en-US" sz="2000" b="0" dirty="0">
                <a:solidFill>
                  <a:srgbClr val="000000"/>
                </a:solidFill>
                <a:effectLst/>
                <a:highlight>
                  <a:srgbClr val="00FF00"/>
                </a:highligh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const</a:t>
            </a:r>
            <a:r>
              <a:rPr lang="en-US" sz="2000" b="0" dirty="0">
                <a:solidFill>
                  <a:srgbClr val="000000"/>
                </a:solidFill>
                <a:effectLst/>
                <a:highlight>
                  <a:srgbClr val="FFFF00"/>
                </a:highlight>
                <a:latin typeface="Consolas" panose="020B0609020204030204" pitchFamily="49" charset="0"/>
              </a:rPr>
              <a:t> response = </a:t>
            </a:r>
            <a:r>
              <a:rPr lang="en-US" sz="2000" b="0" dirty="0">
                <a:solidFill>
                  <a:srgbClr val="0000FF"/>
                </a:solidFill>
                <a:effectLst/>
                <a:highlight>
                  <a:srgbClr val="FFFF00"/>
                </a:highlight>
                <a:latin typeface="Consolas" panose="020B0609020204030204" pitchFamily="49" charset="0"/>
              </a:rPr>
              <a:t>await</a:t>
            </a:r>
            <a:r>
              <a:rPr lang="en-US" sz="2000" b="0" dirty="0">
                <a:solidFill>
                  <a:srgbClr val="000000"/>
                </a:solidFill>
                <a:effectLst/>
                <a:highlight>
                  <a:srgbClr val="FFFF00"/>
                </a:highlight>
                <a:latin typeface="Consolas" panose="020B0609020204030204" pitchFamily="49" charset="0"/>
              </a:rPr>
              <a:t> p1</a:t>
            </a:r>
          </a:p>
          <a:p>
            <a:pPr algn="l"/>
            <a:r>
              <a:rPr lang="en-US" sz="2000" b="0" dirty="0">
                <a:solidFill>
                  <a:srgbClr val="000000"/>
                </a:solidFill>
                <a:effectLst/>
                <a:highlight>
                  <a:srgbClr val="FFFF00"/>
                </a:highlight>
                <a:latin typeface="Consolas" panose="020B0609020204030204" pitchFamily="49" charset="0"/>
              </a:rPr>
              <a:t>    console.log(</a:t>
            </a:r>
            <a:r>
              <a:rPr lang="en-US" sz="2000" b="0" dirty="0">
                <a:solidFill>
                  <a:srgbClr val="A31515"/>
                </a:solidFill>
                <a:effectLst/>
                <a:highlight>
                  <a:srgbClr val="FFFF00"/>
                </a:highlight>
                <a:latin typeface="Consolas" panose="020B0609020204030204" pitchFamily="49" charset="0"/>
              </a:rPr>
              <a:t>"</a:t>
            </a:r>
            <a:r>
              <a:rPr lang="en-US" sz="2000" b="0" dirty="0" err="1">
                <a:solidFill>
                  <a:srgbClr val="A31515"/>
                </a:solidFill>
                <a:effectLst/>
                <a:highlight>
                  <a:srgbClr val="FFFF00"/>
                </a:highlight>
                <a:latin typeface="Consolas" panose="020B0609020204030204" pitchFamily="49" charset="0"/>
              </a:rPr>
              <a:t>doThisLater</a:t>
            </a:r>
            <a:r>
              <a:rPr lang="en-US" sz="2000" b="0" dirty="0">
                <a:solidFill>
                  <a:srgbClr val="A31515"/>
                </a:solidFill>
                <a:effectLst/>
                <a:highlight>
                  <a:srgbClr val="FFFF00"/>
                </a:highlight>
                <a:latin typeface="Consolas" panose="020B0609020204030204" pitchFamily="49" charset="0"/>
              </a:rPr>
              <a:t>"</a:t>
            </a:r>
            <a:r>
              <a:rPr lang="en-US" sz="2000" b="0" dirty="0">
                <a:solidFill>
                  <a:srgbClr val="000000"/>
                </a:solidFill>
                <a:effectLst/>
                <a:highlight>
                  <a:srgbClr val="FFFF00"/>
                </a:highlight>
                <a:latin typeface="Consolas" panose="020B0609020204030204" pitchFamily="49" charset="0"/>
              </a:rPr>
              <a:t>, n);</a:t>
            </a:r>
          </a:p>
          <a:p>
            <a:pPr algn="l"/>
            <a:r>
              <a:rPr lang="en-US" sz="2000" b="0" dirty="0">
                <a:solidFill>
                  <a:srgbClr val="0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grpSp>
        <p:nvGrpSpPr>
          <p:cNvPr id="8" name="Group 7">
            <a:extLst>
              <a:ext uri="{FF2B5EF4-FFF2-40B4-BE49-F238E27FC236}">
                <a16:creationId xmlns:a16="http://schemas.microsoft.com/office/drawing/2014/main" id="{C83F7A11-0491-9D94-C84E-2ACD1CFB56F3}"/>
              </a:ext>
            </a:extLst>
          </p:cNvPr>
          <p:cNvGrpSpPr/>
          <p:nvPr/>
        </p:nvGrpSpPr>
        <p:grpSpPr>
          <a:xfrm>
            <a:off x="9517575" y="1845354"/>
            <a:ext cx="2325236" cy="2722123"/>
            <a:chOff x="8943975" y="2116577"/>
            <a:chExt cx="2325236" cy="2722123"/>
          </a:xfrm>
        </p:grpSpPr>
        <p:sp>
          <p:nvSpPr>
            <p:cNvPr id="5" name="Rectangle 4">
              <a:extLst>
                <a:ext uri="{FF2B5EF4-FFF2-40B4-BE49-F238E27FC236}">
                  <a16:creationId xmlns:a16="http://schemas.microsoft.com/office/drawing/2014/main" id="{6E50B55C-3D1C-6F50-6C17-474DB1D3DDD4}"/>
                </a:ext>
              </a:extLst>
            </p:cNvPr>
            <p:cNvSpPr/>
            <p:nvPr/>
          </p:nvSpPr>
          <p:spPr>
            <a:xfrm>
              <a:off x="9295387" y="2116577"/>
              <a:ext cx="1578544" cy="62662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ready</a:t>
              </a:r>
            </a:p>
          </p:txBody>
        </p:sp>
        <p:sp>
          <p:nvSpPr>
            <p:cNvPr id="7" name="Rectangle 6">
              <a:extLst>
                <a:ext uri="{FF2B5EF4-FFF2-40B4-BE49-F238E27FC236}">
                  <a16:creationId xmlns:a16="http://schemas.microsoft.com/office/drawing/2014/main" id="{D1A340D3-348F-25EE-FD5D-777B48B97B12}"/>
                </a:ext>
              </a:extLst>
            </p:cNvPr>
            <p:cNvSpPr/>
            <p:nvPr/>
          </p:nvSpPr>
          <p:spPr>
            <a:xfrm>
              <a:off x="8943975" y="3429000"/>
              <a:ext cx="2325236"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console.log("after await")</a:t>
              </a:r>
            </a:p>
            <a:p>
              <a:r>
                <a:rPr lang="en-US" sz="2800" dirty="0">
                  <a:solidFill>
                    <a:schemeClr val="tx1"/>
                  </a:solidFill>
                </a:rPr>
                <a:t>waiting</a:t>
              </a:r>
              <a:r>
                <a:rPr lang="en-US" sz="1400" dirty="0">
                  <a:solidFill>
                    <a:schemeClr val="tx1"/>
                  </a:solidFill>
                </a:rPr>
                <a:t> </a:t>
              </a:r>
            </a:p>
            <a:p>
              <a:pPr algn="l"/>
              <a:endParaRPr lang="en-US" sz="1400" dirty="0">
                <a:solidFill>
                  <a:schemeClr val="tx1"/>
                </a:solidFill>
              </a:endParaRPr>
            </a:p>
          </p:txBody>
        </p:sp>
        <p:cxnSp>
          <p:nvCxnSpPr>
            <p:cNvPr id="9" name="Straight Arrow Connector 8">
              <a:extLst>
                <a:ext uri="{FF2B5EF4-FFF2-40B4-BE49-F238E27FC236}">
                  <a16:creationId xmlns:a16="http://schemas.microsoft.com/office/drawing/2014/main" id="{A73F1E45-4C9E-6293-8011-BF5E2FE81CE9}"/>
                </a:ext>
              </a:extLst>
            </p:cNvPr>
            <p:cNvCxnSpPr>
              <a:cxnSpLocks/>
            </p:cNvCxnSpPr>
            <p:nvPr/>
          </p:nvCxnSpPr>
          <p:spPr>
            <a:xfrm>
              <a:off x="10084710"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Arrow: Right 9">
            <a:extLst>
              <a:ext uri="{FF2B5EF4-FFF2-40B4-BE49-F238E27FC236}">
                <a16:creationId xmlns:a16="http://schemas.microsoft.com/office/drawing/2014/main" id="{0894D4E1-7DC6-F727-4E56-DEAFFF1A26FC}"/>
              </a:ext>
            </a:extLst>
          </p:cNvPr>
          <p:cNvSpPr/>
          <p:nvPr/>
        </p:nvSpPr>
        <p:spPr>
          <a:xfrm>
            <a:off x="7488455" y="2596521"/>
            <a:ext cx="1212783" cy="445168"/>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651548" y="176984"/>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asyncExample.ts</a:t>
            </a:r>
            <a:endParaRPr lang="en-US" sz="2400" dirty="0">
              <a:solidFill>
                <a:schemeClr val="tx1"/>
              </a:solidFill>
            </a:endParaRPr>
          </a:p>
        </p:txBody>
      </p:sp>
    </p:spTree>
    <p:extLst>
      <p:ext uri="{BB962C8B-B14F-4D97-AF65-F5344CB8AC3E}">
        <p14:creationId xmlns:p14="http://schemas.microsoft.com/office/powerpoint/2010/main" val="222594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A bigger picture</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F0867395-63EE-BC27-2C82-5FBE8C961787}"/>
              </a:ext>
            </a:extLst>
          </p:cNvPr>
          <p:cNvSpPr/>
          <p:nvPr/>
        </p:nvSpPr>
        <p:spPr>
          <a:xfrm>
            <a:off x="801696" y="2084031"/>
            <a:ext cx="1578544" cy="349783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p0: active</a:t>
            </a:r>
          </a:p>
          <a:p>
            <a:endParaRPr lang="en-US" sz="2800" dirty="0">
              <a:solidFill>
                <a:schemeClr val="tx1"/>
              </a:solidFill>
            </a:endParaRPr>
          </a:p>
          <a:p>
            <a:pPr algn="l"/>
            <a:r>
              <a:rPr lang="en-US" sz="1400" dirty="0">
                <a:solidFill>
                  <a:schemeClr val="tx1"/>
                </a:solidFill>
                <a:latin typeface="Consolas" panose="020B0609020204030204" pitchFamily="49" charset="0"/>
              </a:rPr>
              <a:t>example(1);</a:t>
            </a: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more code…</a:t>
            </a:r>
          </a:p>
        </p:txBody>
      </p:sp>
      <p:grpSp>
        <p:nvGrpSpPr>
          <p:cNvPr id="2" name="Group 1">
            <a:extLst>
              <a:ext uri="{FF2B5EF4-FFF2-40B4-BE49-F238E27FC236}">
                <a16:creationId xmlns:a16="http://schemas.microsoft.com/office/drawing/2014/main" id="{0FA091F7-F34A-0DDE-0CB5-6D467C77A0F5}"/>
              </a:ext>
            </a:extLst>
          </p:cNvPr>
          <p:cNvGrpSpPr/>
          <p:nvPr/>
        </p:nvGrpSpPr>
        <p:grpSpPr>
          <a:xfrm>
            <a:off x="8354957" y="2290522"/>
            <a:ext cx="2325236" cy="2722123"/>
            <a:chOff x="8943975" y="2116577"/>
            <a:chExt cx="2325236" cy="2722123"/>
          </a:xfrm>
        </p:grpSpPr>
        <p:sp>
          <p:nvSpPr>
            <p:cNvPr id="3" name="Rectangle 2">
              <a:extLst>
                <a:ext uri="{FF2B5EF4-FFF2-40B4-BE49-F238E27FC236}">
                  <a16:creationId xmlns:a16="http://schemas.microsoft.com/office/drawing/2014/main" id="{F4D46739-CD08-9098-DC1B-264D4AA3F38E}"/>
                </a:ext>
              </a:extLst>
            </p:cNvPr>
            <p:cNvSpPr/>
            <p:nvPr/>
          </p:nvSpPr>
          <p:spPr>
            <a:xfrm>
              <a:off x="9295387" y="2116577"/>
              <a:ext cx="1578544" cy="62662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ready</a:t>
              </a:r>
            </a:p>
          </p:txBody>
        </p:sp>
        <p:sp>
          <p:nvSpPr>
            <p:cNvPr id="6" name="Rectangle 5">
              <a:extLst>
                <a:ext uri="{FF2B5EF4-FFF2-40B4-BE49-F238E27FC236}">
                  <a16:creationId xmlns:a16="http://schemas.microsoft.com/office/drawing/2014/main" id="{339257FA-0E27-6A1D-28F8-2C246E146C1C}"/>
                </a:ext>
              </a:extLst>
            </p:cNvPr>
            <p:cNvSpPr/>
            <p:nvPr/>
          </p:nvSpPr>
          <p:spPr>
            <a:xfrm>
              <a:off x="8943975" y="3429000"/>
              <a:ext cx="2325236"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console.log("after await")</a:t>
              </a:r>
            </a:p>
            <a:p>
              <a:r>
                <a:rPr lang="en-US" sz="2800" dirty="0">
                  <a:solidFill>
                    <a:schemeClr val="tx1"/>
                  </a:solidFill>
                </a:rPr>
                <a:t>waiting</a:t>
              </a:r>
              <a:r>
                <a:rPr lang="en-US" sz="1400" dirty="0">
                  <a:solidFill>
                    <a:schemeClr val="tx1"/>
                  </a:solidFill>
                </a:rPr>
                <a:t> </a:t>
              </a:r>
            </a:p>
            <a:p>
              <a:pPr algn="l"/>
              <a:endParaRPr lang="en-US" sz="1400" dirty="0">
                <a:solidFill>
                  <a:schemeClr val="tx1"/>
                </a:solidFill>
              </a:endParaRPr>
            </a:p>
          </p:txBody>
        </p:sp>
        <p:cxnSp>
          <p:nvCxnSpPr>
            <p:cNvPr id="7" name="Straight Arrow Connector 6">
              <a:extLst>
                <a:ext uri="{FF2B5EF4-FFF2-40B4-BE49-F238E27FC236}">
                  <a16:creationId xmlns:a16="http://schemas.microsoft.com/office/drawing/2014/main" id="{D93EFCF8-5D65-9B3F-A179-D39FEFF01638}"/>
                </a:ext>
              </a:extLst>
            </p:cNvPr>
            <p:cNvCxnSpPr>
              <a:cxnSpLocks/>
            </p:cNvCxnSpPr>
            <p:nvPr/>
          </p:nvCxnSpPr>
          <p:spPr>
            <a:xfrm>
              <a:off x="10084710"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8A348B3E-5828-9FBF-0E40-84B6E5A7D278}"/>
              </a:ext>
            </a:extLst>
          </p:cNvPr>
          <p:cNvSpPr/>
          <p:nvPr/>
        </p:nvSpPr>
        <p:spPr>
          <a:xfrm>
            <a:off x="6096000" y="2092041"/>
            <a:ext cx="1578544" cy="349783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p0: active</a:t>
            </a:r>
          </a:p>
          <a:p>
            <a:endParaRPr lang="en-US" sz="2800" dirty="0">
              <a:solidFill>
                <a:schemeClr val="tx1"/>
              </a:solidFill>
            </a:endParaRPr>
          </a:p>
          <a:p>
            <a:pPr algn="l"/>
            <a:endParaRPr lang="en-US" sz="1400" dirty="0">
              <a:solidFill>
                <a:schemeClr val="tx1"/>
              </a:solidFill>
              <a:latin typeface="Consolas" panose="020B0609020204030204" pitchFamily="49" charset="0"/>
            </a:endParaRP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more code…</a:t>
            </a:r>
          </a:p>
        </p:txBody>
      </p:sp>
      <p:sp>
        <p:nvSpPr>
          <p:cNvPr id="9" name="Arrow: Right 8">
            <a:extLst>
              <a:ext uri="{FF2B5EF4-FFF2-40B4-BE49-F238E27FC236}">
                <a16:creationId xmlns:a16="http://schemas.microsoft.com/office/drawing/2014/main" id="{F1B0AA3A-B5E8-9306-28E7-26241C191497}"/>
              </a:ext>
            </a:extLst>
          </p:cNvPr>
          <p:cNvSpPr/>
          <p:nvPr/>
        </p:nvSpPr>
        <p:spPr>
          <a:xfrm>
            <a:off x="3646577" y="3206416"/>
            <a:ext cx="1212783" cy="445168"/>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0" name="Rectangle: Rounded Corners 9">
            <a:extLst>
              <a:ext uri="{FF2B5EF4-FFF2-40B4-BE49-F238E27FC236}">
                <a16:creationId xmlns:a16="http://schemas.microsoft.com/office/drawing/2014/main" id="{FD3F3075-D2F6-BCCC-6388-2641C6E92C17}"/>
              </a:ext>
            </a:extLst>
          </p:cNvPr>
          <p:cNvSpPr/>
          <p:nvPr/>
        </p:nvSpPr>
        <p:spPr>
          <a:xfrm>
            <a:off x="5935851" y="3651584"/>
            <a:ext cx="1396791" cy="579453"/>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TextBox 10">
            <a:extLst>
              <a:ext uri="{FF2B5EF4-FFF2-40B4-BE49-F238E27FC236}">
                <a16:creationId xmlns:a16="http://schemas.microsoft.com/office/drawing/2014/main" id="{C2ED10A4-5FC8-6E0B-A39D-9B1AB3BD5D23}"/>
              </a:ext>
            </a:extLst>
          </p:cNvPr>
          <p:cNvSpPr txBox="1"/>
          <p:nvPr/>
        </p:nvSpPr>
        <p:spPr>
          <a:xfrm>
            <a:off x="2223444" y="5698445"/>
            <a:ext cx="6771429" cy="1075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rPr>
              <a:t>"more code" is executed next (“Run to Completion”); meanwhile, p1 is waiting to be selected. </a:t>
            </a:r>
          </a:p>
        </p:txBody>
      </p:sp>
      <p:cxnSp>
        <p:nvCxnSpPr>
          <p:cNvPr id="13" name="Straight Arrow Connector 12">
            <a:extLst>
              <a:ext uri="{FF2B5EF4-FFF2-40B4-BE49-F238E27FC236}">
                <a16:creationId xmlns:a16="http://schemas.microsoft.com/office/drawing/2014/main" id="{99D1C46C-8DC0-4BA5-6332-5F20DB6BD926}"/>
              </a:ext>
            </a:extLst>
          </p:cNvPr>
          <p:cNvCxnSpPr>
            <a:cxnSpLocks/>
          </p:cNvCxnSpPr>
          <p:nvPr/>
        </p:nvCxnSpPr>
        <p:spPr>
          <a:xfrm flipV="1">
            <a:off x="3616880" y="4231037"/>
            <a:ext cx="2318971" cy="17059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80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D36-7AFC-C977-D8B9-1CA48E475953}"/>
              </a:ext>
            </a:extLst>
          </p:cNvPr>
          <p:cNvSpPr>
            <a:spLocks noGrp="1"/>
          </p:cNvSpPr>
          <p:nvPr>
            <p:ph type="title"/>
          </p:nvPr>
        </p:nvSpPr>
        <p:spPr/>
        <p:txBody>
          <a:bodyPr/>
          <a:lstStyle/>
          <a:p>
            <a:r>
              <a:rPr lang="en-US" dirty="0"/>
              <a:t>Simplest example</a:t>
            </a:r>
          </a:p>
        </p:txBody>
      </p:sp>
      <p:sp>
        <p:nvSpPr>
          <p:cNvPr id="3" name="Content Placeholder 2">
            <a:extLst>
              <a:ext uri="{FF2B5EF4-FFF2-40B4-BE49-F238E27FC236}">
                <a16:creationId xmlns:a16="http://schemas.microsoft.com/office/drawing/2014/main" id="{A4B1C00C-56E2-81C2-B712-ECAC121D2675}"/>
              </a:ext>
            </a:extLst>
          </p:cNvPr>
          <p:cNvSpPr>
            <a:spLocks noGrp="1"/>
          </p:cNvSpPr>
          <p:nvPr>
            <p:ph idx="1"/>
          </p:nvPr>
        </p:nvSpPr>
        <p:spPr>
          <a:xfrm>
            <a:off x="6429074" y="3414762"/>
            <a:ext cx="5554579" cy="3089219"/>
          </a:xfrm>
          <a:ln>
            <a:solidFill>
              <a:schemeClr val="tx1"/>
            </a:solidFill>
          </a:ln>
        </p:spPr>
        <p:txBody>
          <a:bodyPr anchor="ctr">
            <a:normAutofit/>
          </a:bodyPr>
          <a:lstStyle/>
          <a:p>
            <a:pPr marL="0" indent="0">
              <a:buNone/>
            </a:pPr>
            <a:r>
              <a:rPr lang="en-US" dirty="0"/>
              <a:t>$ </a:t>
            </a:r>
            <a:r>
              <a:rPr lang="en-US" dirty="0" err="1"/>
              <a:t>npx</a:t>
            </a:r>
            <a:r>
              <a:rPr lang="en-US" dirty="0"/>
              <a:t> </a:t>
            </a:r>
            <a:r>
              <a:rPr lang="en-US" dirty="0" err="1"/>
              <a:t>ts</a:t>
            </a:r>
            <a:r>
              <a:rPr lang="en-US" dirty="0"/>
              <a:t>-node example1.ts </a:t>
            </a:r>
          </a:p>
          <a:p>
            <a:pPr marL="0" indent="0">
              <a:buNone/>
            </a:pPr>
            <a:r>
              <a:rPr lang="en-US" dirty="0"/>
              <a:t>calling example(1)</a:t>
            </a:r>
          </a:p>
          <a:p>
            <a:pPr marL="0" indent="0">
              <a:buNone/>
            </a:pPr>
            <a:r>
              <a:rPr lang="en-US" dirty="0" err="1"/>
              <a:t>doThisNow</a:t>
            </a:r>
            <a:r>
              <a:rPr lang="en-US" dirty="0"/>
              <a:t> 1</a:t>
            </a:r>
          </a:p>
          <a:p>
            <a:pPr marL="0" indent="0">
              <a:buNone/>
            </a:pPr>
            <a:r>
              <a:rPr lang="en-US" dirty="0"/>
              <a:t>main finished</a:t>
            </a:r>
          </a:p>
          <a:p>
            <a:pPr marL="0" indent="0">
              <a:buNone/>
            </a:pPr>
            <a:endParaRPr lang="en-US" dirty="0"/>
          </a:p>
          <a:p>
            <a:pPr marL="0" indent="0">
              <a:buNone/>
            </a:pPr>
            <a:r>
              <a:rPr lang="en-US" dirty="0" err="1"/>
              <a:t>doThisLater</a:t>
            </a:r>
            <a:r>
              <a:rPr lang="en-US" dirty="0"/>
              <a:t> 1</a:t>
            </a:r>
          </a:p>
        </p:txBody>
      </p:sp>
      <p:sp>
        <p:nvSpPr>
          <p:cNvPr id="4" name="Slide Number Placeholder 3">
            <a:extLst>
              <a:ext uri="{FF2B5EF4-FFF2-40B4-BE49-F238E27FC236}">
                <a16:creationId xmlns:a16="http://schemas.microsoft.com/office/drawing/2014/main" id="{449A2954-F539-FFF4-09C9-5613E10DC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B9E83AB-9C01-479B-E254-1A31B0CFBD13}"/>
              </a:ext>
            </a:extLst>
          </p:cNvPr>
          <p:cNvSpPr txBox="1"/>
          <p:nvPr/>
        </p:nvSpPr>
        <p:spPr>
          <a:xfrm>
            <a:off x="7170821" y="169996"/>
            <a:ext cx="4886124" cy="203132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example(</a:t>
            </a:r>
            <a:r>
              <a:rPr lang="en-US" sz="1800" b="0" dirty="0" err="1">
                <a:solidFill>
                  <a:srgbClr val="000000"/>
                </a:solidFill>
                <a:effectLst/>
                <a:latin typeface="Consolas" panose="020B0609020204030204" pitchFamily="49" charset="0"/>
              </a:rPr>
              <a:t>n:number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doThisNow</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n);</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p1 = </a:t>
            </a:r>
            <a:r>
              <a:rPr lang="en-US" sz="1800" b="0" dirty="0" err="1">
                <a:solidFill>
                  <a:srgbClr val="000000"/>
                </a:solidFill>
                <a:effectLst/>
                <a:highlight>
                  <a:srgbClr val="00FF00"/>
                </a:highlight>
                <a:latin typeface="Consolas" panose="020B0609020204030204" pitchFamily="49" charset="0"/>
              </a:rPr>
              <a:t>somePromise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FFFF00"/>
                </a:highlight>
                <a:latin typeface="Consolas" panose="020B0609020204030204" pitchFamily="49" charset="0"/>
              </a:rPr>
              <a:t>const</a:t>
            </a:r>
            <a:r>
              <a:rPr lang="en-US" sz="1800" b="0" dirty="0">
                <a:solidFill>
                  <a:srgbClr val="000000"/>
                </a:solidFill>
                <a:effectLst/>
                <a:highlight>
                  <a:srgbClr val="FFFF00"/>
                </a:highlight>
                <a:latin typeface="Consolas" panose="020B0609020204030204" pitchFamily="49" charset="0"/>
              </a:rPr>
              <a:t> response = </a:t>
            </a:r>
            <a:r>
              <a:rPr lang="en-US" sz="1800" b="0" dirty="0">
                <a:solidFill>
                  <a:srgbClr val="0000FF"/>
                </a:solidFill>
                <a:effectLst/>
                <a:highlight>
                  <a:srgbClr val="FFFF00"/>
                </a:highlight>
                <a:latin typeface="Consolas" panose="020B0609020204030204" pitchFamily="49" charset="0"/>
              </a:rPr>
              <a:t>await</a:t>
            </a:r>
            <a:r>
              <a:rPr lang="en-US" sz="1800" b="0" dirty="0">
                <a:solidFill>
                  <a:srgbClr val="000000"/>
                </a:solidFill>
                <a:effectLst/>
                <a:highlight>
                  <a:srgbClr val="FFFF00"/>
                </a:highlight>
                <a:latin typeface="Consolas" panose="020B0609020204030204" pitchFamily="49" charset="0"/>
              </a:rPr>
              <a:t> p1</a:t>
            </a:r>
          </a:p>
          <a:p>
            <a:pPr algn="l"/>
            <a:r>
              <a:rPr lang="en-US" sz="1800" b="0" dirty="0">
                <a:solidFill>
                  <a:srgbClr val="000000"/>
                </a:solidFill>
                <a:effectLst/>
                <a:highlight>
                  <a:srgbClr val="FFFF00"/>
                </a:highlight>
                <a:latin typeface="Consolas" panose="020B0609020204030204" pitchFamily="49" charset="0"/>
              </a:rPr>
              <a:t>    console.log(</a:t>
            </a:r>
            <a:r>
              <a:rPr lang="en-US" sz="1800" b="0" dirty="0">
                <a:solidFill>
                  <a:srgbClr val="A31515"/>
                </a:solidFill>
                <a:effectLst/>
                <a:highlight>
                  <a:srgbClr val="FFFF00"/>
                </a:highlight>
                <a:latin typeface="Consolas" panose="020B0609020204030204" pitchFamily="49" charset="0"/>
              </a:rPr>
              <a:t>"</a:t>
            </a:r>
            <a:r>
              <a:rPr lang="en-US" sz="1800" b="0" dirty="0" err="1">
                <a:solidFill>
                  <a:srgbClr val="A31515"/>
                </a:solidFill>
                <a:effectLst/>
                <a:highlight>
                  <a:srgbClr val="FFFF00"/>
                </a:highlight>
                <a:latin typeface="Consolas" panose="020B0609020204030204" pitchFamily="49" charset="0"/>
              </a:rPr>
              <a:t>doThisLater</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 n);</a:t>
            </a:r>
          </a:p>
          <a:p>
            <a:pPr algn="l"/>
            <a:r>
              <a:rPr lang="en-US" sz="1800"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6632C714-5202-0898-55DE-9D4586D6C35A}"/>
              </a:ext>
            </a:extLst>
          </p:cNvPr>
          <p:cNvSpPr/>
          <p:nvPr/>
        </p:nvSpPr>
        <p:spPr>
          <a:xfrm>
            <a:off x="582882" y="5902000"/>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/async-await/example1.ts</a:t>
            </a:r>
          </a:p>
        </p:txBody>
      </p:sp>
      <p:sp>
        <p:nvSpPr>
          <p:cNvPr id="6" name="TextBox 5">
            <a:extLst>
              <a:ext uri="{FF2B5EF4-FFF2-40B4-BE49-F238E27FC236}">
                <a16:creationId xmlns:a16="http://schemas.microsoft.com/office/drawing/2014/main" id="{2835DE73-A127-0753-86E7-7D5C35F1C90C}"/>
              </a:ext>
            </a:extLst>
          </p:cNvPr>
          <p:cNvSpPr txBox="1"/>
          <p:nvPr/>
        </p:nvSpPr>
        <p:spPr>
          <a:xfrm>
            <a:off x="735330" y="1618875"/>
            <a:ext cx="7176636"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asyncExample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"calling example(1)"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1821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1CEA-3066-30D9-7854-6C6BDEB03FB3}"/>
              </a:ext>
            </a:extLst>
          </p:cNvPr>
          <p:cNvSpPr>
            <a:spLocks noGrp="1"/>
          </p:cNvSpPr>
          <p:nvPr>
            <p:ph type="title"/>
          </p:nvPr>
        </p:nvSpPr>
        <p:spPr>
          <a:xfrm>
            <a:off x="838200" y="0"/>
            <a:ext cx="6689558" cy="1325563"/>
          </a:xfrm>
        </p:spPr>
        <p:txBody>
          <a:bodyPr>
            <a:normAutofit/>
          </a:bodyPr>
          <a:lstStyle/>
          <a:p>
            <a:r>
              <a:rPr lang="en-US" dirty="0"/>
              <a:t>You can start multiple threads</a:t>
            </a:r>
          </a:p>
        </p:txBody>
      </p:sp>
      <p:sp>
        <p:nvSpPr>
          <p:cNvPr id="3" name="Slide Number Placeholder 2">
            <a:extLst>
              <a:ext uri="{FF2B5EF4-FFF2-40B4-BE49-F238E27FC236}">
                <a16:creationId xmlns:a16="http://schemas.microsoft.com/office/drawing/2014/main" id="{1194B1E1-0ABD-F3C4-D509-735B0FB635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B10B6FC-CBB4-DDFA-ECA8-083A292551A0}"/>
              </a:ext>
            </a:extLst>
          </p:cNvPr>
          <p:cNvSpPr txBox="1"/>
          <p:nvPr/>
        </p:nvSpPr>
        <p:spPr>
          <a:xfrm>
            <a:off x="421105" y="1537117"/>
            <a:ext cx="7106653" cy="4038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endParaRPr lang="en-US" sz="2400" dirty="0">
              <a:solidFill>
                <a:schemeClr val="tx1"/>
              </a:solidFill>
            </a:endParaRPr>
          </a:p>
        </p:txBody>
      </p:sp>
      <p:sp>
        <p:nvSpPr>
          <p:cNvPr id="5" name="TextBox 4">
            <a:extLst>
              <a:ext uri="{FF2B5EF4-FFF2-40B4-BE49-F238E27FC236}">
                <a16:creationId xmlns:a16="http://schemas.microsoft.com/office/drawing/2014/main" id="{173CBFAD-7167-FA60-3769-128027AC27F6}"/>
              </a:ext>
            </a:extLst>
          </p:cNvPr>
          <p:cNvSpPr txBox="1"/>
          <p:nvPr/>
        </p:nvSpPr>
        <p:spPr>
          <a:xfrm>
            <a:off x="6543776" y="1537118"/>
            <a:ext cx="5470358" cy="39170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 </a:t>
            </a:r>
            <a:r>
              <a:rPr lang="en-US" sz="2400" dirty="0" err="1">
                <a:solidFill>
                  <a:schemeClr val="tx1"/>
                </a:solidFill>
                <a:latin typeface="Verdana" panose="020B0604030504040204" pitchFamily="34" charset="0"/>
                <a:ea typeface="Verdana" panose="020B0604030504040204" pitchFamily="34" charset="0"/>
              </a:rPr>
              <a:t>npx</a:t>
            </a:r>
            <a:r>
              <a:rPr lang="en-US" sz="2400" dirty="0">
                <a:solidFill>
                  <a:schemeClr val="tx1"/>
                </a:solidFill>
                <a:latin typeface="Verdana" panose="020B0604030504040204" pitchFamily="34" charset="0"/>
                <a:ea typeface="Verdana" panose="020B0604030504040204" pitchFamily="34" charset="0"/>
              </a:rPr>
              <a:t> </a:t>
            </a:r>
            <a:r>
              <a:rPr lang="en-US" sz="2400" dirty="0" err="1">
                <a:solidFill>
                  <a:schemeClr val="tx1"/>
                </a:solidFill>
                <a:latin typeface="Verdana" panose="020B0604030504040204" pitchFamily="34" charset="0"/>
                <a:ea typeface="Verdana" panose="020B0604030504040204" pitchFamily="34" charset="0"/>
              </a:rPr>
              <a:t>ts</a:t>
            </a:r>
            <a:r>
              <a:rPr lang="en-US" sz="2400" dirty="0">
                <a:solidFill>
                  <a:schemeClr val="tx1"/>
                </a:solidFill>
                <a:latin typeface="Verdana" panose="020B0604030504040204" pitchFamily="34" charset="0"/>
                <a:ea typeface="Verdana" panose="020B0604030504040204" pitchFamily="34" charset="0"/>
              </a:rPr>
              <a:t>-node example2.ts</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1</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2</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3</a:t>
            </a:r>
          </a:p>
          <a:p>
            <a:pPr algn="l"/>
            <a:r>
              <a:rPr lang="en-US" sz="2400" dirty="0">
                <a:solidFill>
                  <a:schemeClr val="tx1"/>
                </a:solidFill>
                <a:latin typeface="Verdana" panose="020B0604030504040204" pitchFamily="34" charset="0"/>
                <a:ea typeface="Verdana" panose="020B0604030504040204" pitchFamily="34" charset="0"/>
              </a:rPr>
              <a:t>main finished</a:t>
            </a:r>
          </a:p>
          <a:p>
            <a:pPr algn="l"/>
            <a:endParaRPr lang="en-US" sz="2400" dirty="0">
              <a:solidFill>
                <a:schemeClr val="tx1"/>
              </a:solidFill>
              <a:latin typeface="Verdana" panose="020B0604030504040204" pitchFamily="34" charset="0"/>
              <a:ea typeface="Verdana" panose="020B0604030504040204" pitchFamily="34" charset="0"/>
            </a:endParaRP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1</a:t>
            </a: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2</a:t>
            </a: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3</a:t>
            </a:r>
          </a:p>
        </p:txBody>
      </p:sp>
      <p:sp>
        <p:nvSpPr>
          <p:cNvPr id="7" name="Rectangle: Rounded Corners 6">
            <a:extLst>
              <a:ext uri="{FF2B5EF4-FFF2-40B4-BE49-F238E27FC236}">
                <a16:creationId xmlns:a16="http://schemas.microsoft.com/office/drawing/2014/main" id="{FDAACDF5-98FD-3534-BB03-DB82A61601AA}"/>
              </a:ext>
            </a:extLst>
          </p:cNvPr>
          <p:cNvSpPr/>
          <p:nvPr/>
        </p:nvSpPr>
        <p:spPr>
          <a:xfrm>
            <a:off x="7807846" y="29707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/async-await/example2.ts</a:t>
            </a:r>
          </a:p>
        </p:txBody>
      </p:sp>
    </p:spTree>
    <p:extLst>
      <p:ext uri="{BB962C8B-B14F-4D97-AF65-F5344CB8AC3E}">
        <p14:creationId xmlns:p14="http://schemas.microsoft.com/office/powerpoint/2010/main" val="325976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160B67-2509-D17B-1138-6F85570741E5}"/>
              </a:ext>
            </a:extLst>
          </p:cNvPr>
          <p:cNvSpPr>
            <a:spLocks noGrp="1"/>
          </p:cNvSpPr>
          <p:nvPr>
            <p:ph type="title"/>
          </p:nvPr>
        </p:nvSpPr>
        <p:spPr>
          <a:xfrm>
            <a:off x="838200" y="18255"/>
            <a:ext cx="6603332" cy="1325563"/>
          </a:xfrm>
        </p:spPr>
        <p:txBody>
          <a:bodyPr>
            <a:normAutofit fontScale="90000"/>
          </a:bodyPr>
          <a:lstStyle/>
          <a:p>
            <a:r>
              <a:rPr lang="en-US" dirty="0"/>
              <a:t>Use await to make promises execute sequentially</a:t>
            </a:r>
          </a:p>
        </p:txBody>
      </p:sp>
      <p:sp>
        <p:nvSpPr>
          <p:cNvPr id="2" name="Slide Number Placeholder 1">
            <a:extLst>
              <a:ext uri="{FF2B5EF4-FFF2-40B4-BE49-F238E27FC236}">
                <a16:creationId xmlns:a16="http://schemas.microsoft.com/office/drawing/2014/main" id="{63DECB98-DC52-A220-52BC-98EE9F26FE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870D3A2-1A64-5CA7-9115-F91414A21756}"/>
              </a:ext>
            </a:extLst>
          </p:cNvPr>
          <p:cNvSpPr txBox="1"/>
          <p:nvPr/>
        </p:nvSpPr>
        <p:spPr>
          <a:xfrm>
            <a:off x="340895" y="1612111"/>
            <a:ext cx="7100637"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endParaRPr lang="en-US" sz="24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FB831C62-F6AA-046A-4319-6A36C326E34E}"/>
              </a:ext>
            </a:extLst>
          </p:cNvPr>
          <p:cNvSpPr txBox="1"/>
          <p:nvPr/>
        </p:nvSpPr>
        <p:spPr>
          <a:xfrm>
            <a:off x="6460958" y="1795387"/>
            <a:ext cx="4892842" cy="4106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 </a:t>
            </a:r>
            <a:r>
              <a:rPr lang="en-US" sz="2400" dirty="0" err="1">
                <a:solidFill>
                  <a:schemeClr val="tx1"/>
                </a:solidFill>
              </a:rPr>
              <a:t>npx</a:t>
            </a:r>
            <a:r>
              <a:rPr lang="en-US" sz="2400" dirty="0">
                <a:solidFill>
                  <a:schemeClr val="tx1"/>
                </a:solidFill>
              </a:rPr>
              <a:t> </a:t>
            </a:r>
            <a:r>
              <a:rPr lang="en-US" sz="2400" dirty="0" err="1">
                <a:solidFill>
                  <a:schemeClr val="tx1"/>
                </a:solidFill>
              </a:rPr>
              <a:t>ts</a:t>
            </a:r>
            <a:r>
              <a:rPr lang="en-US" sz="2400" dirty="0">
                <a:solidFill>
                  <a:schemeClr val="tx1"/>
                </a:solidFill>
              </a:rPr>
              <a:t>-node example3.ts</a:t>
            </a:r>
          </a:p>
          <a:p>
            <a:pPr algn="l"/>
            <a:r>
              <a:rPr lang="en-US" sz="2400" dirty="0" err="1">
                <a:solidFill>
                  <a:schemeClr val="tx1"/>
                </a:solidFill>
              </a:rPr>
              <a:t>doThisNow</a:t>
            </a:r>
            <a:r>
              <a:rPr lang="en-US" sz="2400" dirty="0">
                <a:solidFill>
                  <a:schemeClr val="tx1"/>
                </a:solidFill>
              </a:rPr>
              <a:t> 1</a:t>
            </a:r>
          </a:p>
          <a:p>
            <a:pPr algn="l"/>
            <a:r>
              <a:rPr lang="en-US" sz="2400" dirty="0" err="1">
                <a:solidFill>
                  <a:schemeClr val="tx1"/>
                </a:solidFill>
              </a:rPr>
              <a:t>doThisLater</a:t>
            </a:r>
            <a:r>
              <a:rPr lang="en-US" sz="2400" dirty="0">
                <a:solidFill>
                  <a:schemeClr val="tx1"/>
                </a:solidFill>
              </a:rPr>
              <a:t> 1</a:t>
            </a:r>
          </a:p>
          <a:p>
            <a:pPr algn="l"/>
            <a:r>
              <a:rPr lang="en-US" sz="2400" dirty="0" err="1">
                <a:solidFill>
                  <a:schemeClr val="tx1"/>
                </a:solidFill>
              </a:rPr>
              <a:t>doThisNow</a:t>
            </a:r>
            <a:r>
              <a:rPr lang="en-US" sz="2400" dirty="0">
                <a:solidFill>
                  <a:schemeClr val="tx1"/>
                </a:solidFill>
              </a:rPr>
              <a:t> 2</a:t>
            </a:r>
          </a:p>
          <a:p>
            <a:pPr algn="l"/>
            <a:r>
              <a:rPr lang="en-US" sz="2400" dirty="0" err="1">
                <a:solidFill>
                  <a:schemeClr val="tx1"/>
                </a:solidFill>
              </a:rPr>
              <a:t>doThisLater</a:t>
            </a:r>
            <a:r>
              <a:rPr lang="en-US" sz="2400" dirty="0">
                <a:solidFill>
                  <a:schemeClr val="tx1"/>
                </a:solidFill>
              </a:rPr>
              <a:t> 2</a:t>
            </a:r>
          </a:p>
          <a:p>
            <a:pPr algn="l"/>
            <a:r>
              <a:rPr lang="en-US" sz="2400" dirty="0" err="1">
                <a:solidFill>
                  <a:schemeClr val="tx1"/>
                </a:solidFill>
              </a:rPr>
              <a:t>doThisNow</a:t>
            </a:r>
            <a:r>
              <a:rPr lang="en-US" sz="2400" dirty="0">
                <a:solidFill>
                  <a:schemeClr val="tx1"/>
                </a:solidFill>
              </a:rPr>
              <a:t> 3</a:t>
            </a:r>
          </a:p>
          <a:p>
            <a:pPr algn="l"/>
            <a:r>
              <a:rPr lang="en-US" sz="2400" dirty="0" err="1">
                <a:solidFill>
                  <a:schemeClr val="tx1"/>
                </a:solidFill>
              </a:rPr>
              <a:t>doThisLater</a:t>
            </a:r>
            <a:r>
              <a:rPr lang="en-US" sz="2400" dirty="0">
                <a:solidFill>
                  <a:schemeClr val="tx1"/>
                </a:solidFill>
              </a:rPr>
              <a:t> 3</a:t>
            </a:r>
          </a:p>
          <a:p>
            <a:pPr algn="l"/>
            <a:r>
              <a:rPr lang="en-US" sz="2400" dirty="0">
                <a:solidFill>
                  <a:schemeClr val="tx1"/>
                </a:solidFill>
              </a:rPr>
              <a:t>main finished</a:t>
            </a:r>
          </a:p>
        </p:txBody>
      </p:sp>
      <p:sp>
        <p:nvSpPr>
          <p:cNvPr id="4" name="Rectangle: Rounded Corners 3">
            <a:extLst>
              <a:ext uri="{FF2B5EF4-FFF2-40B4-BE49-F238E27FC236}">
                <a16:creationId xmlns:a16="http://schemas.microsoft.com/office/drawing/2014/main" id="{3C64EC93-85B9-5965-EDF1-36405FDF8AC1}"/>
              </a:ext>
            </a:extLst>
          </p:cNvPr>
          <p:cNvSpPr/>
          <p:nvPr/>
        </p:nvSpPr>
        <p:spPr>
          <a:xfrm>
            <a:off x="7726656" y="28955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/async-await/example3.ts</a:t>
            </a:r>
          </a:p>
        </p:txBody>
      </p:sp>
    </p:spTree>
    <p:extLst>
      <p:ext uri="{BB962C8B-B14F-4D97-AF65-F5344CB8AC3E}">
        <p14:creationId xmlns:p14="http://schemas.microsoft.com/office/powerpoint/2010/main" val="2014121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173D-5D9B-763D-3D98-34F5F1480C23}"/>
              </a:ext>
            </a:extLst>
          </p:cNvPr>
          <p:cNvSpPr>
            <a:spLocks noGrp="1"/>
          </p:cNvSpPr>
          <p:nvPr>
            <p:ph type="title"/>
          </p:nvPr>
        </p:nvSpPr>
        <p:spPr/>
        <p:txBody>
          <a:bodyPr/>
          <a:lstStyle/>
          <a:p>
            <a:r>
              <a:rPr lang="en-US" dirty="0"/>
              <a:t>Use </a:t>
            </a:r>
            <a:r>
              <a:rPr lang="en-US" dirty="0" err="1"/>
              <a:t>Promise.all</a:t>
            </a:r>
            <a:r>
              <a:rPr lang="en-US" dirty="0"/>
              <a:t> to synchronize on the completion of several promises</a:t>
            </a:r>
          </a:p>
        </p:txBody>
      </p:sp>
      <p:sp>
        <p:nvSpPr>
          <p:cNvPr id="3" name="Slide Number Placeholder 2">
            <a:extLst>
              <a:ext uri="{FF2B5EF4-FFF2-40B4-BE49-F238E27FC236}">
                <a16:creationId xmlns:a16="http://schemas.microsoft.com/office/drawing/2014/main" id="{751D7951-2020-B243-B54F-AC38477DD86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76F5E4-A6FE-69EB-E1C8-448980393E58}"/>
              </a:ext>
            </a:extLst>
          </p:cNvPr>
          <p:cNvSpPr txBox="1"/>
          <p:nvPr/>
        </p:nvSpPr>
        <p:spPr>
          <a:xfrm>
            <a:off x="1138990" y="1604899"/>
            <a:ext cx="9897978" cy="48320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started"</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 </a:t>
            </a:r>
          </a:p>
          <a:p>
            <a:pPr algn="l"/>
            <a:r>
              <a:rPr lang="en-US" sz="2000" dirty="0">
                <a:solidFill>
                  <a:srgbClr val="000000"/>
                </a:solidFill>
                <a:latin typeface="Consolas" panose="020B0609020204030204" pitchFamily="49" charset="0"/>
              </a:rPr>
              <a:t>     </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BE471D34-C9C4-50CF-4C43-95DDF574AD7D}"/>
              </a:ext>
            </a:extLst>
          </p:cNvPr>
          <p:cNvSpPr txBox="1"/>
          <p:nvPr/>
        </p:nvSpPr>
        <p:spPr>
          <a:xfrm>
            <a:off x="7684169" y="1604899"/>
            <a:ext cx="4295274" cy="4653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rPr>
              <a:t>$ </a:t>
            </a:r>
            <a:r>
              <a:rPr lang="en-US" sz="2000" dirty="0" err="1">
                <a:solidFill>
                  <a:schemeClr val="tx1"/>
                </a:solidFill>
              </a:rPr>
              <a:t>npx</a:t>
            </a:r>
            <a:r>
              <a:rPr lang="en-US" sz="2000" dirty="0">
                <a:solidFill>
                  <a:schemeClr val="tx1"/>
                </a:solidFill>
              </a:rPr>
              <a:t> </a:t>
            </a:r>
            <a:r>
              <a:rPr lang="en-US" sz="2000" dirty="0" err="1">
                <a:solidFill>
                  <a:schemeClr val="tx1"/>
                </a:solidFill>
              </a:rPr>
              <a:t>ts</a:t>
            </a:r>
            <a:r>
              <a:rPr lang="en-US" sz="2000" dirty="0">
                <a:solidFill>
                  <a:schemeClr val="tx1"/>
                </a:solidFill>
              </a:rPr>
              <a:t>-node example4.ts</a:t>
            </a:r>
          </a:p>
          <a:p>
            <a:pPr algn="l"/>
            <a:r>
              <a:rPr lang="en-US" sz="2000" dirty="0" err="1">
                <a:solidFill>
                  <a:schemeClr val="tx1"/>
                </a:solidFill>
              </a:rPr>
              <a:t>forkJoin</a:t>
            </a:r>
            <a:r>
              <a:rPr lang="en-US" sz="2000" dirty="0">
                <a:solidFill>
                  <a:schemeClr val="tx1"/>
                </a:solidFill>
              </a:rPr>
              <a:t> started</a:t>
            </a:r>
          </a:p>
          <a:p>
            <a:pPr algn="l"/>
            <a:r>
              <a:rPr lang="en-US" sz="2000" dirty="0" err="1">
                <a:solidFill>
                  <a:schemeClr val="tx1"/>
                </a:solidFill>
              </a:rPr>
              <a:t>doThisNow</a:t>
            </a:r>
            <a:r>
              <a:rPr lang="en-US" sz="2000" dirty="0">
                <a:solidFill>
                  <a:schemeClr val="tx1"/>
                </a:solidFill>
              </a:rPr>
              <a:t> 1</a:t>
            </a:r>
          </a:p>
          <a:p>
            <a:pPr algn="l"/>
            <a:r>
              <a:rPr lang="en-US" sz="2000" dirty="0" err="1">
                <a:solidFill>
                  <a:schemeClr val="tx1"/>
                </a:solidFill>
              </a:rPr>
              <a:t>doThisNow</a:t>
            </a:r>
            <a:r>
              <a:rPr lang="en-US" sz="2000" dirty="0">
                <a:solidFill>
                  <a:schemeClr val="tx1"/>
                </a:solidFill>
              </a:rPr>
              <a:t> 2</a:t>
            </a:r>
          </a:p>
          <a:p>
            <a:pPr algn="l"/>
            <a:r>
              <a:rPr lang="en-US" sz="2000" dirty="0" err="1">
                <a:solidFill>
                  <a:schemeClr val="tx1"/>
                </a:solidFill>
              </a:rPr>
              <a:t>doThisNow</a:t>
            </a:r>
            <a:r>
              <a:rPr lang="en-US" sz="2000">
                <a:solidFill>
                  <a:schemeClr val="tx1"/>
                </a:solidFill>
              </a:rPr>
              <a:t> 3</a:t>
            </a:r>
            <a:endParaRPr lang="en-US" sz="2000" dirty="0">
              <a:solidFill>
                <a:schemeClr val="tx1"/>
              </a:solidFill>
            </a:endParaRPr>
          </a:p>
          <a:p>
            <a:pPr algn="l"/>
            <a:r>
              <a:rPr lang="en-US" sz="2000" dirty="0">
                <a:solidFill>
                  <a:schemeClr val="tx1"/>
                </a:solidFill>
              </a:rPr>
              <a:t>[ Promise { &lt;pending&gt; }, Promise { &lt;pending&gt; }, Promise { &lt;pending&gt; } ]</a:t>
            </a:r>
          </a:p>
          <a:p>
            <a:pPr algn="l"/>
            <a:r>
              <a:rPr lang="en-US" sz="2000" dirty="0">
                <a:solidFill>
                  <a:schemeClr val="tx1"/>
                </a:solidFill>
              </a:rPr>
              <a:t>main finished</a:t>
            </a:r>
          </a:p>
          <a:p>
            <a:pPr algn="l"/>
            <a:endParaRPr lang="en-US" sz="2000" dirty="0">
              <a:solidFill>
                <a:schemeClr val="tx1"/>
              </a:solidFill>
            </a:endParaRPr>
          </a:p>
          <a:p>
            <a:pPr algn="l"/>
            <a:r>
              <a:rPr lang="en-US" sz="2000" dirty="0" err="1">
                <a:solidFill>
                  <a:schemeClr val="tx1"/>
                </a:solidFill>
              </a:rPr>
              <a:t>doThisLater</a:t>
            </a:r>
            <a:r>
              <a:rPr lang="en-US" sz="2000" dirty="0">
                <a:solidFill>
                  <a:schemeClr val="tx1"/>
                </a:solidFill>
              </a:rPr>
              <a:t> 1</a:t>
            </a:r>
          </a:p>
          <a:p>
            <a:pPr algn="l"/>
            <a:r>
              <a:rPr lang="en-US" sz="2000" dirty="0" err="1">
                <a:solidFill>
                  <a:schemeClr val="tx1"/>
                </a:solidFill>
              </a:rPr>
              <a:t>doThisLater</a:t>
            </a:r>
            <a:r>
              <a:rPr lang="en-US" sz="2000" dirty="0">
                <a:solidFill>
                  <a:schemeClr val="tx1"/>
                </a:solidFill>
              </a:rPr>
              <a:t> 2</a:t>
            </a:r>
          </a:p>
          <a:p>
            <a:pPr algn="l"/>
            <a:r>
              <a:rPr lang="en-US" sz="2000" dirty="0" err="1">
                <a:solidFill>
                  <a:schemeClr val="tx1"/>
                </a:solidFill>
              </a:rPr>
              <a:t>doThisLater</a:t>
            </a:r>
            <a:r>
              <a:rPr lang="en-US" sz="2000" dirty="0">
                <a:solidFill>
                  <a:schemeClr val="tx1"/>
                </a:solidFill>
              </a:rPr>
              <a:t> 3</a:t>
            </a:r>
          </a:p>
          <a:p>
            <a:pPr algn="l"/>
            <a:r>
              <a:rPr lang="en-US" sz="2000" dirty="0" err="1">
                <a:solidFill>
                  <a:schemeClr val="tx1"/>
                </a:solidFill>
              </a:rPr>
              <a:t>forkJoin</a:t>
            </a:r>
            <a:r>
              <a:rPr lang="en-US" sz="2000" dirty="0">
                <a:solidFill>
                  <a:schemeClr val="tx1"/>
                </a:solidFill>
              </a:rPr>
              <a:t> finished</a:t>
            </a:r>
          </a:p>
        </p:txBody>
      </p:sp>
      <p:sp>
        <p:nvSpPr>
          <p:cNvPr id="4" name="Rectangle: Rounded Corners 3">
            <a:extLst>
              <a:ext uri="{FF2B5EF4-FFF2-40B4-BE49-F238E27FC236}">
                <a16:creationId xmlns:a16="http://schemas.microsoft.com/office/drawing/2014/main" id="{928E3BB7-0921-F61D-C011-C60A17C81F24}"/>
              </a:ext>
            </a:extLst>
          </p:cNvPr>
          <p:cNvSpPr/>
          <p:nvPr/>
        </p:nvSpPr>
        <p:spPr>
          <a:xfrm>
            <a:off x="668507" y="5957083"/>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/async-await/example4.ts</a:t>
            </a:r>
          </a:p>
        </p:txBody>
      </p:sp>
    </p:spTree>
    <p:extLst>
      <p:ext uri="{BB962C8B-B14F-4D97-AF65-F5344CB8AC3E}">
        <p14:creationId xmlns:p14="http://schemas.microsoft.com/office/powerpoint/2010/main" val="188325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How does JS Engine make this happen?</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9" name="Text Placeholder 3">
            <a:extLst>
              <a:ext uri="{FF2B5EF4-FFF2-40B4-BE49-F238E27FC236}">
                <a16:creationId xmlns:a16="http://schemas.microsoft.com/office/drawing/2014/main" id="{D33806CF-2E13-84B9-7FB1-98121DD0B847}"/>
              </a:ext>
            </a:extLst>
          </p:cNvPr>
          <p:cNvSpPr txBox="1">
            <a:spLocks/>
          </p:cNvSpPr>
          <p:nvPr/>
        </p:nvSpPr>
        <p:spPr>
          <a:xfrm>
            <a:off x="838200" y="1844023"/>
            <a:ext cx="3351707" cy="4124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Event Loop means that we have single thread of execution</a:t>
            </a:r>
          </a:p>
          <a:p>
            <a:r>
              <a:rPr lang="en-US" dirty="0" err="1"/>
              <a:t>WebAPI</a:t>
            </a:r>
            <a:r>
              <a:rPr lang="en-US" dirty="0"/>
              <a:t> are used for asynchronous tasks</a:t>
            </a:r>
          </a:p>
          <a:p>
            <a:r>
              <a:rPr lang="en-US" dirty="0"/>
              <a:t>Queues are used for “await”-</a:t>
            </a:r>
            <a:r>
              <a:rPr lang="en-US" dirty="0" err="1"/>
              <a:t>ing</a:t>
            </a:r>
            <a:r>
              <a:rPr lang="en-US" dirty="0"/>
              <a:t> tasks</a:t>
            </a:r>
          </a:p>
        </p:txBody>
      </p:sp>
      <p:pic>
        <p:nvPicPr>
          <p:cNvPr id="23" name="Content Placeholder 22" descr="A diagram of a process&#10;&#10;Description automatically generated">
            <a:extLst>
              <a:ext uri="{FF2B5EF4-FFF2-40B4-BE49-F238E27FC236}">
                <a16:creationId xmlns:a16="http://schemas.microsoft.com/office/drawing/2014/main" id="{49EBE5D3-09A9-6589-D57D-2D3C018F8B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8300" y="1606551"/>
            <a:ext cx="7163893" cy="4362449"/>
          </a:xfrm>
        </p:spPr>
      </p:pic>
    </p:spTree>
    <p:extLst>
      <p:ext uri="{BB962C8B-B14F-4D97-AF65-F5344CB8AC3E}">
        <p14:creationId xmlns:p14="http://schemas.microsoft.com/office/powerpoint/2010/main" val="3929508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solidFill>
                  <a:schemeClr val="accent1">
                    <a:lumMod val="40000"/>
                    <a:lumOff val="60000"/>
                  </a:schemeClr>
                </a:solidFill>
              </a:rPr>
              <a:t>We achieve this goal using two techniques:</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1. cooperative multiprocessing </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2. </a:t>
            </a:r>
            <a:r>
              <a:rPr lang="en-US"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10198100" cy="4403683"/>
          </a:xfrm>
        </p:spPr>
        <p:txBody>
          <a:bodyPr>
            <a:normAutofit fontScale="92500" lnSpcReduction="10000"/>
          </a:bodyPr>
          <a:lstStyle/>
          <a:p>
            <a:r>
              <a:rPr lang="en-US" dirty="0"/>
              <a:t>These are things like http requests, I/O operations, or timers.</a:t>
            </a:r>
          </a:p>
          <a:p>
            <a:r>
              <a:rPr lang="en-US" dirty="0"/>
              <a:t>We often use </a:t>
            </a:r>
            <a:r>
              <a:rPr lang="en-US" dirty="0" err="1"/>
              <a:t>WebAPIs</a:t>
            </a:r>
            <a:r>
              <a:rPr lang="en-US" dirty="0"/>
              <a:t> for these which allows us to run them on browser asynchronously</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we write:</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ADD0A4B5-8D7A-7D00-A899-B1B417180ED3}"/>
              </a:ext>
            </a:extLst>
          </p:cNvPr>
          <p:cNvPicPr>
            <a:picLocks noChangeAspect="1"/>
          </p:cNvPicPr>
          <p:nvPr/>
        </p:nvPicPr>
        <p:blipFill>
          <a:blip r:embed="rId3"/>
          <a:stretch>
            <a:fillRect/>
          </a:stretch>
        </p:blipFill>
        <p:spPr>
          <a:xfrm>
            <a:off x="9011054" y="3910012"/>
            <a:ext cx="2876117" cy="2476500"/>
          </a:xfrm>
          <a:prstGeom prst="rect">
            <a:avLst/>
          </a:prstGeom>
        </p:spPr>
      </p:pic>
    </p:spTree>
    <p:extLst>
      <p:ext uri="{BB962C8B-B14F-4D97-AF65-F5344CB8AC3E}">
        <p14:creationId xmlns:p14="http://schemas.microsoft.com/office/powerpoint/2010/main" val="226957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Pattern for starting a concurrent computation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520995" y="4471325"/>
            <a:ext cx="11155326" cy="2431337"/>
          </a:xfrm>
        </p:spPr>
        <p:txBody>
          <a:bodyPr>
            <a:normAutofit lnSpcReduction="10000"/>
          </a:bodyPr>
          <a:lstStyle/>
          <a:p>
            <a:r>
              <a:rPr lang="en-US" dirty="0"/>
              <a:t>The http request is sent immediately. </a:t>
            </a:r>
          </a:p>
          <a:p>
            <a:r>
              <a:rPr lang="en-US" dirty="0"/>
              <a:t>A promise is created to run the </a:t>
            </a:r>
            <a:r>
              <a:rPr lang="en-US" sz="2800" b="0" dirty="0">
                <a:solidFill>
                  <a:srgbClr val="008000"/>
                </a:solidFill>
                <a:effectLst/>
                <a:latin typeface="Consolas" panose="020B0609020204030204" pitchFamily="49" charset="0"/>
              </a:rPr>
              <a:t>more code </a:t>
            </a:r>
            <a:r>
              <a:rPr lang="en-US" i="1" dirty="0"/>
              <a:t>after</a:t>
            </a:r>
            <a:r>
              <a:rPr lang="en-US" dirty="0"/>
              <a:t> the http call returns (i.e., the code after “awaits” is blocked)</a:t>
            </a:r>
          </a:p>
          <a:p>
            <a:r>
              <a:rPr lang="en-US" dirty="0"/>
              <a:t>Control returns to the caller of </a:t>
            </a:r>
            <a:r>
              <a:rPr lang="en-US" sz="2400" b="0" dirty="0" err="1">
                <a:solidFill>
                  <a:srgbClr val="795E26"/>
                </a:solidFill>
                <a:effectLst/>
                <a:latin typeface="Consolas" panose="020B0609020204030204" pitchFamily="49" charset="0"/>
              </a:rPr>
              <a:t>makeRequest</a:t>
            </a:r>
            <a:r>
              <a:rPr lang="en-US" sz="2400" b="0" dirty="0">
                <a:solidFill>
                  <a:srgbClr val="795E26"/>
                </a:solidFill>
                <a:effectLst/>
                <a:latin typeface="Consolas" panose="020B0609020204030204" pitchFamily="49" charset="0"/>
              </a:rPr>
              <a:t>.</a:t>
            </a:r>
            <a:endParaRPr lang="en-US" dirty="0"/>
          </a:p>
          <a:p>
            <a:r>
              <a:rPr lang="en-US" dirty="0"/>
              <a:t>The promises containing the green and yellow code are left in the promise pool.</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5" y="1701523"/>
            <a:ext cx="11584865"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some code (to be executed now)</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highlight>
                  <a:srgbClr val="FFFF00"/>
                </a:highlight>
                <a:latin typeface="Consolas" panose="020B0609020204030204" pitchFamily="49" charset="0"/>
              </a:rPr>
              <a:t>const</a:t>
            </a:r>
            <a:r>
              <a:rPr lang="en-US" sz="2800" b="0" dirty="0">
                <a:solidFill>
                  <a:srgbClr val="000000"/>
                </a:solidFill>
                <a:effectLst/>
                <a:highlight>
                  <a:srgbClr val="FFFF00"/>
                </a:highlight>
                <a:latin typeface="Consolas" panose="020B0609020204030204" pitchFamily="49" charset="0"/>
              </a:rPr>
              <a:t> </a:t>
            </a:r>
            <a:r>
              <a:rPr lang="en-US" sz="2800" b="0" dirty="0">
                <a:solidFill>
                  <a:srgbClr val="0070C1"/>
                </a:solidFill>
                <a:effectLst/>
                <a:highlight>
                  <a:srgbClr val="FFFF00"/>
                </a:highlight>
                <a:latin typeface="Consolas" panose="020B0609020204030204" pitchFamily="49" charset="0"/>
              </a:rPr>
              <a:t>response</a:t>
            </a:r>
            <a:r>
              <a:rPr lang="en-US" sz="2800" b="0" dirty="0">
                <a:solidFill>
                  <a:srgbClr val="000000"/>
                </a:solidFill>
                <a:effectLst/>
                <a:highlight>
                  <a:srgbClr val="FFFF00"/>
                </a:highlight>
                <a:latin typeface="Consolas" panose="020B0609020204030204" pitchFamily="49" charset="0"/>
              </a:rPr>
              <a:t> </a:t>
            </a:r>
            <a:r>
              <a:rPr lang="en-US" sz="2800" b="0" dirty="0">
                <a:solidFill>
                  <a:srgbClr val="000000"/>
                </a:solidFill>
                <a:effectLst/>
                <a:latin typeface="Consolas" panose="020B0609020204030204" pitchFamily="49" charset="0"/>
              </a:rPr>
              <a:t>=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highlight>
                  <a:srgbClr val="00FF00"/>
                </a:highlight>
                <a:latin typeface="Consolas" panose="020B0609020204030204" pitchFamily="49" charset="0"/>
              </a:rPr>
              <a:t>axios</a:t>
            </a:r>
            <a:r>
              <a:rPr lang="en-US" sz="2800" b="0" dirty="0" err="1">
                <a:solidFill>
                  <a:srgbClr val="000000"/>
                </a:solidFill>
                <a:effectLst/>
                <a:highlight>
                  <a:srgbClr val="00FF00"/>
                </a:highlight>
                <a:latin typeface="Consolas" panose="020B0609020204030204" pitchFamily="49" charset="0"/>
              </a:rPr>
              <a:t>.</a:t>
            </a:r>
            <a:r>
              <a:rPr lang="en-US" sz="2800" b="0" dirty="0" err="1">
                <a:solidFill>
                  <a:srgbClr val="795E26"/>
                </a:solidFill>
                <a:effectLst/>
                <a:highlight>
                  <a:srgbClr val="00FF00"/>
                </a:highlight>
                <a:latin typeface="Consolas" panose="020B0609020204030204" pitchFamily="49" charset="0"/>
              </a:rPr>
              <a:t>get</a:t>
            </a:r>
            <a:r>
              <a:rPr lang="en-US" sz="2800" b="0" dirty="0">
                <a:solidFill>
                  <a:srgbClr val="000000"/>
                </a:solidFill>
                <a:effectLst/>
                <a:highlight>
                  <a:srgbClr val="00FF00"/>
                </a:highlight>
                <a:latin typeface="Consolas" panose="020B0609020204030204" pitchFamily="49" charset="0"/>
              </a:rPr>
              <a:t>(</a:t>
            </a:r>
            <a:r>
              <a:rPr lang="en-US" sz="2800" b="0" dirty="0">
                <a:solidFill>
                  <a:srgbClr val="A31515"/>
                </a:solidFill>
                <a:effectLst/>
                <a:highlight>
                  <a:srgbClr val="00FF00"/>
                </a:highlight>
                <a:latin typeface="Consolas" panose="020B0609020204030204" pitchFamily="49" charset="0"/>
              </a:rPr>
              <a:t>'https://rest-</a:t>
            </a:r>
            <a:r>
              <a:rPr lang="en-US" sz="2800" b="0" dirty="0" err="1">
                <a:solidFill>
                  <a:srgbClr val="A31515"/>
                </a:solidFill>
                <a:effectLst/>
                <a:highlight>
                  <a:srgbClr val="00FF00"/>
                </a:highlight>
                <a:latin typeface="Consolas" panose="020B0609020204030204" pitchFamily="49" charset="0"/>
              </a:rPr>
              <a:t>example.covey.town</a:t>
            </a:r>
            <a:r>
              <a:rPr lang="en-US" sz="2800" b="0" dirty="0">
                <a:solidFill>
                  <a:srgbClr val="A31515"/>
                </a:solidFill>
                <a:effectLst/>
                <a:highlight>
                  <a:srgbClr val="00FF00"/>
                </a:highlight>
                <a:latin typeface="Consolas" panose="020B0609020204030204" pitchFamily="49" charset="0"/>
              </a:rPr>
              <a:t>'</a:t>
            </a:r>
            <a:r>
              <a:rPr lang="en-US" sz="2800" b="0" dirty="0">
                <a:solidFill>
                  <a:srgbClr val="000000"/>
                </a:solidFill>
                <a:effectLst/>
                <a:highlight>
                  <a:srgbClr val="00FF00"/>
                </a:highligh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highlight>
                  <a:srgbClr val="FFFF00"/>
                </a:highlight>
                <a:latin typeface="Consolas" panose="020B0609020204030204" pitchFamily="49" charset="0"/>
              </a:rPr>
              <a:t>// more code (to be executed after the .get() returns.</a:t>
            </a:r>
            <a:endParaRPr lang="en-US" sz="2800" b="0" dirty="0">
              <a:solidFill>
                <a:srgbClr val="000000"/>
              </a:solidFill>
              <a:effectLst/>
              <a:highlight>
                <a:srgbClr val="FFFF00"/>
              </a:highlight>
              <a:latin typeface="Consolas" panose="020B0609020204030204" pitchFamily="49" charset="0"/>
            </a:endParaRPr>
          </a:p>
          <a:p>
            <a:pPr algn="l"/>
            <a:r>
              <a:rPr lang="en-US" sz="2800" b="0" dirty="0">
                <a:solidFill>
                  <a:srgbClr val="000000"/>
                </a:solidFill>
                <a:effectLst/>
                <a:highlight>
                  <a:srgbClr val="FFFF00"/>
                </a:highligh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The pattern in action</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00FF00"/>
                </a:highlight>
                <a:latin typeface="Consolas" panose="020B0609020204030204" pitchFamily="49" charset="0"/>
              </a:rPr>
              <a:t>const</a:t>
            </a:r>
            <a:r>
              <a:rPr lang="en-US" sz="1600" b="0" dirty="0">
                <a:solidFill>
                  <a:srgbClr val="000000"/>
                </a:solidFill>
                <a:effectLst/>
                <a:highlight>
                  <a:srgbClr val="00FF00"/>
                </a:highlight>
                <a:latin typeface="Consolas" panose="020B0609020204030204" pitchFamily="49" charset="0"/>
              </a:rPr>
              <a:t> </a:t>
            </a:r>
            <a:r>
              <a:rPr lang="en-US" sz="1600" b="0" dirty="0">
                <a:solidFill>
                  <a:srgbClr val="0070C1"/>
                </a:solidFill>
                <a:effectLst/>
                <a:highlight>
                  <a:srgbClr val="00FF00"/>
                </a:highlight>
                <a:latin typeface="Consolas" panose="020B0609020204030204" pitchFamily="49" charset="0"/>
              </a:rPr>
              <a:t>response</a:t>
            </a:r>
            <a:r>
              <a:rPr lang="en-US" sz="1600" b="0" dirty="0">
                <a:solidFill>
                  <a:srgbClr val="000000"/>
                </a:solidFill>
                <a:effectLst/>
                <a:highlight>
                  <a:srgbClr val="00FF00"/>
                </a:highlight>
                <a:latin typeface="Consolas" panose="020B0609020204030204" pitchFamily="49" charset="0"/>
              </a:rPr>
              <a:t> </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highlight>
                  <a:srgbClr val="FFFF00"/>
                </a:highlight>
                <a:latin typeface="Consolas" panose="020B0609020204030204" pitchFamily="49" charset="0"/>
              </a:rPr>
              <a:t>axios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795E26"/>
                </a:solidFill>
                <a:effectLst/>
                <a:highlight>
                  <a:srgbClr val="FFFF00"/>
                </a:highlight>
                <a:latin typeface="Consolas" panose="020B0609020204030204" pitchFamily="49" charset="0"/>
              </a:rPr>
              <a:t>get</a:t>
            </a:r>
            <a:r>
              <a:rPr lang="en-US" sz="1600" b="0" dirty="0">
                <a:solidFill>
                  <a:srgbClr val="000000"/>
                </a:solidFill>
                <a:effectLst/>
                <a:highlight>
                  <a:srgbClr val="FFFF00"/>
                </a:highlight>
                <a:latin typeface="Consolas" panose="020B0609020204030204" pitchFamily="49" charset="0"/>
              </a:rPr>
              <a:t>(</a:t>
            </a:r>
            <a:r>
              <a:rPr lang="en-US" sz="1600" b="0" dirty="0">
                <a:solidFill>
                  <a:srgbClr val="A31515"/>
                </a:solidFill>
                <a:effectLst/>
                <a:highlight>
                  <a:srgbClr val="FFFF00"/>
                </a:highlight>
                <a:latin typeface="Consolas" panose="020B0609020204030204" pitchFamily="49" charset="0"/>
              </a:rPr>
              <a:t>'https://rest-</a:t>
            </a:r>
            <a:r>
              <a:rPr lang="en-US" sz="1600" b="0" dirty="0" err="1">
                <a:solidFill>
                  <a:srgbClr val="A31515"/>
                </a:solidFill>
                <a:effectLst/>
                <a:highlight>
                  <a:srgbClr val="FFFF00"/>
                </a:highlight>
                <a:latin typeface="Consolas" panose="020B0609020204030204" pitchFamily="49" charset="0"/>
              </a:rPr>
              <a:t>example.covey.town</a:t>
            </a:r>
            <a:r>
              <a:rPr lang="en-US" sz="1600" b="0" dirty="0">
                <a:solidFill>
                  <a:srgbClr val="A31515"/>
                </a:solidFill>
                <a:effectLst/>
                <a:highlight>
                  <a:srgbClr val="FFFF00"/>
                </a:highlight>
                <a:latin typeface="Consolas" panose="020B0609020204030204" pitchFamily="49" charset="0"/>
              </a:rPr>
              <a:t>'</a:t>
            </a:r>
            <a:r>
              <a:rPr lang="en-US" sz="1600" b="0" dirty="0">
                <a:solidFill>
                  <a:srgbClr val="000000"/>
                </a:solidFill>
                <a:effectLst/>
                <a:highlight>
                  <a:srgbClr val="FF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err="1">
                <a:solidFill>
                  <a:srgbClr val="A31515"/>
                </a:solidFill>
                <a:effectLst/>
                <a:highlight>
                  <a:srgbClr val="00FF00"/>
                </a:highlight>
                <a:latin typeface="Consolas" panose="020B0609020204030204" pitchFamily="49" charset="0"/>
              </a:rPr>
              <a:t>makeRequest</a:t>
            </a:r>
            <a:r>
              <a:rPr lang="en-US" sz="1600" b="0" dirty="0">
                <a:solidFill>
                  <a:srgbClr val="A31515"/>
                </a:solidFill>
                <a:effectLst/>
                <a:highlight>
                  <a:srgbClr val="00FF00"/>
                </a:highlight>
                <a:latin typeface="Consolas" panose="020B0609020204030204" pitchFamily="49" charset="0"/>
              </a:rPr>
              <a:t> resumes request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requestNumber</a:t>
            </a:r>
            <a:r>
              <a:rPr lang="en-US" sz="1600" b="0" dirty="0">
                <a:solidFill>
                  <a:srgbClr val="0000FF"/>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err="1">
                <a:solidFill>
                  <a:srgbClr val="A31515"/>
                </a:solidFill>
                <a:effectLst/>
                <a:highlight>
                  <a:srgbClr val="00FF00"/>
                </a:highlight>
                <a:latin typeface="Consolas" panose="020B0609020204030204" pitchFamily="49" charset="0"/>
              </a:rPr>
              <a:t>makeRequest</a:t>
            </a:r>
            <a:r>
              <a:rPr lang="en-US" sz="1600" b="0" dirty="0">
                <a:solidFill>
                  <a:srgbClr val="A31515"/>
                </a:solidFill>
                <a:effectLst/>
                <a:highlight>
                  <a:srgbClr val="00FF00"/>
                </a:highlight>
                <a:latin typeface="Consolas" panose="020B0609020204030204" pitchFamily="49" charset="0"/>
              </a:rPr>
              <a:t> reports that for request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highlight>
                  <a:srgbClr val="00FF00"/>
                </a:highlight>
                <a:latin typeface="Consolas" panose="020B0609020204030204" pitchFamily="49" charset="0"/>
              </a:rPr>
              <a:t>response</a:t>
            </a:r>
            <a:r>
              <a:rPr lang="en-US" sz="1600" b="0" dirty="0" err="1">
                <a:solidFill>
                  <a:srgbClr val="000000"/>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4373768" y="2097333"/>
            <a:ext cx="7504723" cy="2288787"/>
            <a:chOff x="4293618" y="3328042"/>
            <a:chExt cx="7504723" cy="2288787"/>
          </a:xfrm>
        </p:grpSpPr>
        <p:sp>
          <p:nvSpPr>
            <p:cNvPr id="13" name="TextBox 12">
              <a:extLst>
                <a:ext uri="{FF2B5EF4-FFF2-40B4-BE49-F238E27FC236}">
                  <a16:creationId xmlns:a16="http://schemas.microsoft.com/office/drawing/2014/main" id="{6DB8828A-708E-C2C1-AEF6-D09FAA35D1EF}"/>
                </a:ext>
              </a:extLst>
            </p:cNvPr>
            <p:cNvSpPr txBox="1"/>
            <p:nvPr/>
          </p:nvSpPr>
          <p:spPr>
            <a:xfrm>
              <a:off x="6888653" y="3328042"/>
              <a:ext cx="4909688" cy="2288787"/>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lgn="l">
                <a:buAutoNum type="arabicPeriod"/>
              </a:pPr>
              <a:r>
                <a:rPr lang="en-US" sz="2400" b="1" dirty="0" err="1">
                  <a:solidFill>
                    <a:schemeClr val="tx1"/>
                  </a:solidFill>
                  <a:latin typeface="Ink Free" panose="03080402000500000000" pitchFamily="66" charset="0"/>
                </a:rPr>
                <a:t>Axios.get</a:t>
              </a:r>
              <a:r>
                <a:rPr lang="en-US" sz="2400" b="1" dirty="0">
                  <a:solidFill>
                    <a:schemeClr val="tx1"/>
                  </a:solidFill>
                  <a:latin typeface="Ink Free" panose="03080402000500000000" pitchFamily="66" charset="0"/>
                </a:rPr>
                <a:t> starts the http request in the background, and </a:t>
              </a:r>
            </a:p>
            <a:p>
              <a:pPr marL="457200" indent="-457200" algn="l">
                <a:buAutoNum type="arabicPeriod"/>
              </a:pPr>
              <a:r>
                <a:rPr lang="en-US" sz="2400" b="1" dirty="0">
                  <a:solidFill>
                    <a:schemeClr val="tx1"/>
                  </a:solidFill>
                  <a:latin typeface="Ink Free" panose="03080402000500000000" pitchFamily="66" charset="0"/>
                </a:rPr>
                <a:t>Creates a promise to do the code after the await.</a:t>
              </a:r>
            </a:p>
            <a:p>
              <a:pPr algn="l"/>
              <a:r>
                <a:rPr lang="en-US" sz="2400" b="1" dirty="0">
                  <a:solidFill>
                    <a:schemeClr val="tx1"/>
                  </a:solidFill>
                  <a:latin typeface="Ink Free" panose="03080402000500000000" pitchFamily="66" charset="0"/>
                </a:rPr>
                <a:t>3.  The call to </a:t>
              </a:r>
              <a:r>
                <a:rPr lang="en-US" sz="2400" b="1" dirty="0" err="1">
                  <a:solidFill>
                    <a:schemeClr val="tx1"/>
                  </a:solidFill>
                  <a:latin typeface="Ink Free" panose="03080402000500000000" pitchFamily="66" charset="0"/>
                </a:rPr>
                <a:t>makeRequest</a:t>
              </a:r>
              <a:r>
                <a:rPr lang="en-US" sz="2400" b="1" dirty="0">
                  <a:solidFill>
                    <a:schemeClr val="tx1"/>
                  </a:solidFill>
                  <a:latin typeface="Ink Free" panose="03080402000500000000" pitchFamily="66" charset="0"/>
                </a:rPr>
                <a:t> returns.</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flipV="1">
              <a:off x="4293618" y="3552047"/>
              <a:ext cx="2595035" cy="92038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3093057" y="4469812"/>
            <a:ext cx="8932259" cy="1508741"/>
            <a:chOff x="1512047" y="3849498"/>
            <a:chExt cx="8932259" cy="1508741"/>
          </a:xfrm>
        </p:grpSpPr>
        <p:sp>
          <p:nvSpPr>
            <p:cNvPr id="21" name="TextBox 20">
              <a:extLst>
                <a:ext uri="{FF2B5EF4-FFF2-40B4-BE49-F238E27FC236}">
                  <a16:creationId xmlns:a16="http://schemas.microsoft.com/office/drawing/2014/main" id="{2A8D85B0-07E0-E42D-7D9D-0B78BDCEEC94}"/>
                </a:ext>
              </a:extLst>
            </p:cNvPr>
            <p:cNvSpPr txBox="1"/>
            <p:nvPr/>
          </p:nvSpPr>
          <p:spPr>
            <a:xfrm>
              <a:off x="6176575" y="3849498"/>
              <a:ext cx="4267731" cy="1508741"/>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4. The main thread finishes. </a:t>
              </a:r>
            </a:p>
            <a:p>
              <a:pPr algn="l"/>
              <a:r>
                <a:rPr lang="en-US" sz="2400" b="1" dirty="0">
                  <a:solidFill>
                    <a:schemeClr val="tx1"/>
                  </a:solidFill>
                  <a:latin typeface="Ink Free" panose="03080402000500000000" pitchFamily="66" charset="0"/>
                </a:rPr>
                <a:t>5. The computation resumes the promise</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1512047" y="4603869"/>
              <a:ext cx="4664528" cy="670121"/>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 name="Star: 5 Points 2">
            <a:extLst>
              <a:ext uri="{FF2B5EF4-FFF2-40B4-BE49-F238E27FC236}">
                <a16:creationId xmlns:a16="http://schemas.microsoft.com/office/drawing/2014/main" id="{6B6B87F5-1DC0-A19D-8B9B-B87909D4915B}"/>
              </a:ext>
            </a:extLst>
          </p:cNvPr>
          <p:cNvSpPr/>
          <p:nvPr/>
        </p:nvSpPr>
        <p:spPr>
          <a:xfrm>
            <a:off x="166684" y="5436296"/>
            <a:ext cx="456205" cy="458008"/>
          </a:xfrm>
          <a:prstGeom prst="star5">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Rectangle: Rounded Corners 4">
            <a:extLst>
              <a:ext uri="{FF2B5EF4-FFF2-40B4-BE49-F238E27FC236}">
                <a16:creationId xmlns:a16="http://schemas.microsoft.com/office/drawing/2014/main" id="{2929532D-E328-EFCE-FFDB-25F06E3F683E}"/>
              </a:ext>
            </a:extLst>
          </p:cNvPr>
          <p:cNvSpPr/>
          <p:nvPr/>
        </p:nvSpPr>
        <p:spPr>
          <a:xfrm>
            <a:off x="7503647" y="330135"/>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/requests/example1.ts</a:t>
            </a: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143682"/>
            <a:ext cx="4165936" cy="1335309"/>
          </a:xfrm>
        </p:spPr>
        <p:txBody>
          <a:bodyPr>
            <a:normAutofit fontScale="92500" lnSpcReduction="10000"/>
          </a:bodyPr>
          <a:lstStyle/>
          <a:p>
            <a:pPr marL="0" indent="0">
              <a:buNone/>
            </a:pPr>
            <a:r>
              <a:rPr lang="en-US" sz="3600" dirty="0">
                <a:solidFill>
                  <a:srgbClr val="0070C0"/>
                </a:solidFill>
                <a:cs typeface="+mj-cs"/>
              </a:rPr>
              <a:t>Running several requests concurrently</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the response for request 3 </a:t>
              </a:r>
              <a:r>
                <a:rPr lang="en-US" sz="2400" b="1">
                  <a:solidFill>
                    <a:schemeClr val="tx1"/>
                  </a:solidFill>
                  <a:latin typeface="Ink Free" panose="03080402000500000000" pitchFamily="66" charset="0"/>
                </a:rPr>
                <a:t>arrived at </a:t>
              </a:r>
              <a:r>
                <a:rPr lang="en-US" sz="2400" b="1" dirty="0">
                  <a:solidFill>
                    <a:schemeClr val="tx1"/>
                  </a:solidFill>
                  <a:latin typeface="Ink Free" panose="03080402000500000000" pitchFamily="66" charset="0"/>
                </a:rPr>
                <a:t>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8049029A-ABF9-6EE8-8F04-6C79565BC9D0}"/>
              </a:ext>
            </a:extLst>
          </p:cNvPr>
          <p:cNvSpPr/>
          <p:nvPr/>
        </p:nvSpPr>
        <p:spPr>
          <a:xfrm>
            <a:off x="7754767" y="1750107"/>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/requests/example2.ts</a:t>
            </a:r>
          </a:p>
        </p:txBody>
      </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br>
              <a:rPr lang="en-US" b="1" dirty="0"/>
            </a:br>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makeRequest</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a:t>
            </a:r>
            <a:r>
              <a:rPr lang="en-US" sz="1600" b="0" dirty="0">
                <a:solidFill>
                  <a:srgbClr val="000000"/>
                </a:solidFill>
                <a:effectLst/>
                <a:highlight>
                  <a:srgbClr val="FFFF00"/>
                </a:highligh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00FF00"/>
                </a:highlight>
                <a:latin typeface="Consolas" panose="020B0609020204030204" pitchFamily="49" charset="0"/>
              </a:rPr>
              <a:t>makeRequest</a:t>
            </a:r>
            <a:r>
              <a:rPr lang="en-US" sz="1600" b="0" dirty="0">
                <a:solidFill>
                  <a:srgbClr val="000000"/>
                </a:solidFill>
                <a:effectLst/>
                <a:highlight>
                  <a:srgbClr val="00FF00"/>
                </a:highlight>
                <a:latin typeface="Consolas" panose="020B0609020204030204" pitchFamily="49" charset="0"/>
              </a:rPr>
              <a:t>(</a:t>
            </a:r>
            <a:r>
              <a:rPr lang="en-US" sz="1600" b="0" dirty="0">
                <a:solidFill>
                  <a:srgbClr val="098658"/>
                </a:solidFill>
                <a:effectLst/>
                <a:highlight>
                  <a:srgbClr val="00FF00"/>
                </a:highlight>
                <a:latin typeface="Consolas" panose="020B0609020204030204" pitchFamily="49" charset="0"/>
              </a:rPr>
              <a:t>2</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00FF00"/>
                </a:highlight>
                <a:latin typeface="Consolas" panose="020B0609020204030204" pitchFamily="49" charset="0"/>
              </a:rPr>
              <a:t>makeRequest</a:t>
            </a:r>
            <a:r>
              <a:rPr lang="en-US" sz="1600" b="0" dirty="0">
                <a:solidFill>
                  <a:srgbClr val="000000"/>
                </a:solidFill>
                <a:effectLst/>
                <a:highlight>
                  <a:srgbClr val="00FF00"/>
                </a:highlight>
                <a:latin typeface="Consolas" panose="020B0609020204030204" pitchFamily="49" charset="0"/>
              </a:rPr>
              <a:t>(</a:t>
            </a:r>
            <a:r>
              <a:rPr lang="en-US" sz="1600" b="0" dirty="0">
                <a:solidFill>
                  <a:srgbClr val="098658"/>
                </a:solidFill>
                <a:effectLst/>
                <a:highlight>
                  <a:srgbClr val="00FF00"/>
                </a:highlight>
                <a:latin typeface="Consolas" panose="020B0609020204030204" pitchFamily="49" charset="0"/>
              </a:rPr>
              <a:t>3</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"Three requests made; main thread finishes"</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800.270 milliseconds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9" name="Rectangle: Rounded Corners 8">
            <a:extLst>
              <a:ext uri="{FF2B5EF4-FFF2-40B4-BE49-F238E27FC236}">
                <a16:creationId xmlns:a16="http://schemas.microsoft.com/office/drawing/2014/main" id="{E17E5780-8929-B0FB-D7EE-0FC919639C15}"/>
              </a:ext>
            </a:extLst>
          </p:cNvPr>
          <p:cNvSpPr/>
          <p:nvPr/>
        </p:nvSpPr>
        <p:spPr>
          <a:xfrm>
            <a:off x="7879056" y="103422"/>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/requests/example3.ts</a:t>
            </a:r>
          </a:p>
        </p:txBody>
      </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waits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highlight>
                  <a:srgbClr val="FFFF00"/>
                </a:highlight>
                <a:latin typeface="Consolas" panose="020B0609020204030204" pitchFamily="49" charset="0"/>
              </a:rPr>
              <a:t>Promise</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795E26"/>
                </a:solidFill>
                <a:effectLst/>
                <a:highlight>
                  <a:srgbClr val="FFFF00"/>
                </a:highlight>
                <a:latin typeface="Consolas" panose="020B0609020204030204" pitchFamily="49" charset="0"/>
              </a:rPr>
              <a:t>all</a:t>
            </a:r>
            <a:r>
              <a:rPr lang="en-US" sz="1600" b="0" dirty="0">
                <a:solidFill>
                  <a:srgbClr val="000000"/>
                </a:solidFill>
                <a:effectLst/>
                <a:highlight>
                  <a:srgbClr val="FFFF00"/>
                </a:highlight>
                <a:latin typeface="Consolas" panose="020B0609020204030204" pitchFamily="49" charset="0"/>
              </a:rPr>
              <a:t>(</a:t>
            </a:r>
            <a:r>
              <a:rPr lang="en-US" sz="1600" b="0" dirty="0" err="1">
                <a:solidFill>
                  <a:srgbClr val="0070C1"/>
                </a:solidFill>
                <a:effectLst/>
                <a:highlight>
                  <a:srgbClr val="FFFF00"/>
                </a:highlight>
                <a:latin typeface="Consolas" panose="020B0609020204030204" pitchFamily="49" charset="0"/>
              </a:rPr>
              <a:t>thePromises</a:t>
            </a:r>
            <a:r>
              <a:rPr lang="en-US" sz="1600" b="0" dirty="0">
                <a:solidFill>
                  <a:srgbClr val="000000"/>
                </a:solidFill>
                <a:effectLst/>
                <a:highlight>
                  <a:srgbClr val="FF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`main thread reports: </a:t>
            </a:r>
            <a:r>
              <a:rPr lang="en-US" sz="1600" b="0" dirty="0" err="1">
                <a:solidFill>
                  <a:srgbClr val="A31515"/>
                </a:solidFill>
                <a:effectLst/>
                <a:highlight>
                  <a:srgbClr val="00FF00"/>
                </a:highlight>
                <a:latin typeface="Consolas" panose="020B0609020204030204" pitchFamily="49" charset="0"/>
              </a:rPr>
              <a:t>thePromises</a:t>
            </a:r>
            <a:r>
              <a:rPr lang="en-US" sz="1600" b="0" dirty="0">
                <a:solidFill>
                  <a:srgbClr val="A31515"/>
                </a:solidFill>
                <a:effectLst/>
                <a:highlight>
                  <a:srgbClr val="00FF00"/>
                </a:highlight>
                <a:latin typeface="Consolas" panose="020B0609020204030204" pitchFamily="49" charset="0"/>
              </a:rPr>
              <a:t> =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70C1"/>
                </a:solidFill>
                <a:effectLst/>
                <a:highlight>
                  <a:srgbClr val="00FF00"/>
                </a:highlight>
                <a:latin typeface="Consolas" panose="020B0609020204030204" pitchFamily="49" charset="0"/>
              </a:rPr>
              <a:t>thePromises</a:t>
            </a:r>
            <a:r>
              <a:rPr lang="en-US" sz="1600" b="0" dirty="0">
                <a:solidFill>
                  <a:srgbClr val="0000FF"/>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`main thread finishes`</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a:t>
            </a:r>
            <a:r>
              <a:rPr lang="en-US" sz="1600" dirty="0">
                <a:solidFill>
                  <a:srgbClr val="FF0000"/>
                </a:solidFill>
              </a:rPr>
              <a:t>1</a:t>
            </a:r>
          </a:p>
          <a:p>
            <a:pPr algn="l"/>
            <a:r>
              <a:rPr lang="en-US" sz="1600" dirty="0" err="1">
                <a:solidFill>
                  <a:schemeClr val="tx1"/>
                </a:solidFill>
              </a:rPr>
              <a:t>makeRequest</a:t>
            </a:r>
            <a:r>
              <a:rPr lang="en-US" sz="1600" dirty="0">
                <a:solidFill>
                  <a:schemeClr val="tx1"/>
                </a:solidFill>
              </a:rPr>
              <a:t> is about to start request </a:t>
            </a:r>
            <a:r>
              <a:rPr lang="en-US" sz="1600" dirty="0">
                <a:solidFill>
                  <a:srgbClr val="7030A0"/>
                </a:solidFill>
              </a:rPr>
              <a:t>2</a:t>
            </a:r>
          </a:p>
          <a:p>
            <a:pPr algn="l"/>
            <a:r>
              <a:rPr lang="en-US" sz="1600" dirty="0" err="1">
                <a:solidFill>
                  <a:schemeClr val="tx1"/>
                </a:solidFill>
              </a:rPr>
              <a:t>makeRequest</a:t>
            </a:r>
            <a:r>
              <a:rPr lang="en-US" sz="1600" dirty="0">
                <a:solidFill>
                  <a:schemeClr val="tx1"/>
                </a:solidFill>
              </a:rPr>
              <a:t> is about to start request </a:t>
            </a:r>
            <a:r>
              <a:rPr lang="en-US" sz="1600" dirty="0">
                <a:solidFill>
                  <a:srgbClr val="00B050"/>
                </a:solidFill>
              </a:rPr>
              <a:t>3</a:t>
            </a:r>
          </a:p>
          <a:p>
            <a:pPr algn="l"/>
            <a:r>
              <a:rPr lang="en-US" sz="1600" dirty="0" err="1">
                <a:solidFill>
                  <a:schemeClr val="tx1"/>
                </a:solidFill>
              </a:rPr>
              <a:t>makeRequest</a:t>
            </a:r>
            <a:r>
              <a:rPr lang="en-US" sz="1600" dirty="0">
                <a:solidFill>
                  <a:schemeClr val="tx1"/>
                </a:solidFill>
              </a:rPr>
              <a:t> reports that for request '</a:t>
            </a:r>
            <a:r>
              <a:rPr lang="en-US" sz="1600" dirty="0">
                <a:solidFill>
                  <a:srgbClr val="7030A0"/>
                </a:solidFill>
              </a:rPr>
              <a:t>2</a:t>
            </a:r>
            <a:r>
              <a:rPr lang="en-US" sz="1600" dirty="0">
                <a:solidFill>
                  <a:schemeClr val="tx1"/>
                </a:solidFill>
              </a:rPr>
              <a:t>',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a:t>
            </a:r>
            <a:r>
              <a:rPr lang="en-US" sz="1600" dirty="0">
                <a:solidFill>
                  <a:srgbClr val="FF0000"/>
                </a:solidFill>
              </a:rPr>
              <a:t>1</a:t>
            </a:r>
            <a:r>
              <a:rPr lang="en-US" sz="1600" dirty="0">
                <a:solidFill>
                  <a:schemeClr val="tx1"/>
                </a:solidFill>
              </a:rPr>
              <a:t>',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a:t>
            </a:r>
            <a:r>
              <a:rPr lang="en-US" sz="1600" dirty="0">
                <a:solidFill>
                  <a:srgbClr val="00B050"/>
                </a:solidFill>
              </a:rPr>
              <a:t>3</a:t>
            </a:r>
            <a:r>
              <a:rPr lang="en-US" sz="1600" dirty="0">
                <a:solidFill>
                  <a:schemeClr val="tx1"/>
                </a:solidFill>
              </a:rPr>
              <a:t>', server replied:  This is GET number 261 on the current server</a:t>
            </a:r>
          </a:p>
          <a:p>
            <a:pPr algn="l"/>
            <a:r>
              <a:rPr lang="en-US" sz="1600" dirty="0">
                <a:solidFill>
                  <a:schemeClr val="tx1"/>
                </a:solidFill>
                <a:highlight>
                  <a:srgbClr val="FFFF00"/>
                </a:highlight>
              </a:rPr>
              <a:t>main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256.518 milliseconds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Main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Rectangle: Rounded Corners 7">
            <a:extLst>
              <a:ext uri="{FF2B5EF4-FFF2-40B4-BE49-F238E27FC236}">
                <a16:creationId xmlns:a16="http://schemas.microsoft.com/office/drawing/2014/main" id="{9EB3B73C-6357-4D1B-5651-7FB2B3925D09}"/>
              </a:ext>
            </a:extLst>
          </p:cNvPr>
          <p:cNvSpPr/>
          <p:nvPr/>
        </p:nvSpPr>
        <p:spPr>
          <a:xfrm>
            <a:off x="7941852" y="220923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/requests/example4.ts</a:t>
            </a: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Let’s put it all together</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D844B7F-B1F5-435D-79CC-8C6204FCD85F}"/>
              </a:ext>
            </a:extLst>
          </p:cNvPr>
          <p:cNvPicPr>
            <a:picLocks noChangeAspect="1"/>
          </p:cNvPicPr>
          <p:nvPr/>
        </p:nvPicPr>
        <p:blipFill>
          <a:blip r:embed="rId3"/>
          <a:stretch>
            <a:fillRect/>
          </a:stretch>
        </p:blipFill>
        <p:spPr>
          <a:xfrm>
            <a:off x="6561137" y="1594198"/>
            <a:ext cx="4378325" cy="4675228"/>
          </a:xfrm>
          <a:prstGeom prst="rect">
            <a:avLst/>
          </a:prstGeom>
        </p:spPr>
      </p:pic>
      <p:sp>
        <p:nvSpPr>
          <p:cNvPr id="10" name="Content Placeholder 1">
            <a:extLst>
              <a:ext uri="{FF2B5EF4-FFF2-40B4-BE49-F238E27FC236}">
                <a16:creationId xmlns:a16="http://schemas.microsoft.com/office/drawing/2014/main" id="{C8607FDF-AE92-26C4-F259-B37D84C4E431}"/>
              </a:ext>
            </a:extLst>
          </p:cNvPr>
          <p:cNvSpPr>
            <a:spLocks noGrp="1"/>
          </p:cNvSpPr>
          <p:nvPr>
            <p:ph idx="1"/>
          </p:nvPr>
        </p:nvSpPr>
        <p:spPr>
          <a:xfrm>
            <a:off x="838200" y="1500159"/>
            <a:ext cx="4932364" cy="4769267"/>
          </a:xfrm>
        </p:spPr>
        <p:txBody>
          <a:bodyPr>
            <a:normAutofit/>
          </a:bodyPr>
          <a:lstStyle/>
          <a:p>
            <a:r>
              <a:rPr lang="en-US" dirty="0"/>
              <a:t>JS/TS has single event loop</a:t>
            </a:r>
          </a:p>
          <a:p>
            <a:r>
              <a:rPr lang="en-US" dirty="0"/>
              <a:t>We outsource most of the non-blocking IO work (to </a:t>
            </a:r>
            <a:r>
              <a:rPr lang="en-US" dirty="0" err="1"/>
              <a:t>WebAPIs</a:t>
            </a:r>
            <a:r>
              <a:rPr lang="en-US" dirty="0"/>
              <a:t>) for asynchronous work</a:t>
            </a:r>
          </a:p>
          <a:p>
            <a:r>
              <a:rPr lang="en-US" dirty="0"/>
              <a:t>Upon completion, they are placed in queues (Microtask queue has priority over </a:t>
            </a:r>
            <a:r>
              <a:rPr lang="en-US" dirty="0" err="1"/>
              <a:t>Macrotask</a:t>
            </a:r>
            <a:r>
              <a:rPr lang="en-US" dirty="0"/>
              <a:t> queue)</a:t>
            </a:r>
          </a:p>
          <a:p>
            <a:r>
              <a:rPr lang="en-US" dirty="0"/>
              <a:t>Event loops picks them up from queue when call stack is empty!</a:t>
            </a:r>
          </a:p>
        </p:txBody>
      </p:sp>
    </p:spTree>
    <p:extLst>
      <p:ext uri="{BB962C8B-B14F-4D97-AF65-F5344CB8AC3E}">
        <p14:creationId xmlns:p14="http://schemas.microsoft.com/office/powerpoint/2010/main" val="1400081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Here is a quick demo for you</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3" name="Content Placeholder 12" descr="A screenshot of a computer screen&#10;&#10;Description automatically generated">
            <a:extLst>
              <a:ext uri="{FF2B5EF4-FFF2-40B4-BE49-F238E27FC236}">
                <a16:creationId xmlns:a16="http://schemas.microsoft.com/office/drawing/2014/main" id="{064B45F5-FDE2-3D76-23C2-1490F80271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9049" y="1831182"/>
            <a:ext cx="6723945" cy="3782218"/>
          </a:xfrm>
        </p:spPr>
      </p:pic>
      <p:pic>
        <p:nvPicPr>
          <p:cNvPr id="11" name="Picture 10">
            <a:extLst>
              <a:ext uri="{FF2B5EF4-FFF2-40B4-BE49-F238E27FC236}">
                <a16:creationId xmlns:a16="http://schemas.microsoft.com/office/drawing/2014/main" id="{EC847469-FF98-1125-9877-E5FA9D573059}"/>
              </a:ext>
            </a:extLst>
          </p:cNvPr>
          <p:cNvPicPr>
            <a:picLocks noChangeAspect="1"/>
          </p:cNvPicPr>
          <p:nvPr/>
        </p:nvPicPr>
        <p:blipFill>
          <a:blip r:embed="rId4"/>
          <a:stretch>
            <a:fillRect/>
          </a:stretch>
        </p:blipFill>
        <p:spPr>
          <a:xfrm>
            <a:off x="7778750" y="238918"/>
            <a:ext cx="3867150" cy="1104900"/>
          </a:xfrm>
          <a:prstGeom prst="rect">
            <a:avLst/>
          </a:prstGeom>
        </p:spPr>
      </p:pic>
      <p:sp>
        <p:nvSpPr>
          <p:cNvPr id="15" name="TextBox 14">
            <a:extLst>
              <a:ext uri="{FF2B5EF4-FFF2-40B4-BE49-F238E27FC236}">
                <a16:creationId xmlns:a16="http://schemas.microsoft.com/office/drawing/2014/main" id="{C1A2920A-EDC2-50CA-9A91-6CFBD6168F89}"/>
              </a:ext>
            </a:extLst>
          </p:cNvPr>
          <p:cNvSpPr txBox="1"/>
          <p:nvPr/>
        </p:nvSpPr>
        <p:spPr>
          <a:xfrm>
            <a:off x="1603021" y="6124964"/>
            <a:ext cx="6096000" cy="46166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dirty="0">
                <a:solidFill>
                  <a:schemeClr val="tx1"/>
                </a:solidFill>
              </a:rPr>
              <a:t>Courtesy of </a:t>
            </a:r>
            <a:r>
              <a:rPr lang="en-US" dirty="0">
                <a:solidFill>
                  <a:schemeClr val="tx1"/>
                </a:solidFill>
                <a:hlinkClick r:id="rId5"/>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169713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29</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also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cxnSpLocks/>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Our goal is to mask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5"/>
            <a:ext cx="10771289" cy="1523036"/>
          </a:xfrm>
        </p:spPr>
        <p:txBody>
          <a:bodyPr>
            <a:normAutofit/>
          </a:bodyPr>
          <a:lstStyle/>
          <a:p>
            <a:r>
              <a:rPr lang="en-US" sz="2400" dirty="0"/>
              <a:t>Consider: a 1Ghz CPU executes an instruction every 1 ns</a:t>
            </a:r>
          </a:p>
          <a:p>
            <a:r>
              <a:rPr lang="en-US" sz="2400" dirty="0"/>
              <a:t>Almost anything else takes approximately forever</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744807" y="2705758"/>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highlight>
                  <a:srgbClr val="FFFF00"/>
                </a:highlight>
                <a:latin typeface="Consolas" panose="020B0609020204030204" pitchFamily="49" charset="0"/>
              </a:rPr>
              <a:t>Promise</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all</a:t>
            </a:r>
            <a:r>
              <a:rPr lang="en-US" sz="1800" b="0" dirty="0">
                <a:solidFill>
                  <a:srgbClr val="000000"/>
                </a:solidFill>
                <a:effectLst/>
                <a:highlight>
                  <a:srgbClr val="FFFF00"/>
                </a:highlight>
                <a:latin typeface="Consolas" panose="020B0609020204030204" pitchFamily="49" charset="0"/>
              </a:rPr>
              <a:t>(</a:t>
            </a:r>
            <a:r>
              <a:rPr lang="en-US" sz="1800" b="0" dirty="0" err="1">
                <a:solidFill>
                  <a:srgbClr val="0070C1"/>
                </a:solidFill>
                <a:effectLst/>
                <a:highlight>
                  <a:srgbClr val="FFFF00"/>
                </a:highlight>
                <a:latin typeface="Consolas" panose="020B0609020204030204" pitchFamily="49" charset="0"/>
              </a:rPr>
              <a:t>studentPromises</a:t>
            </a:r>
            <a:r>
              <a:rPr lang="en-US" sz="1800" b="0" dirty="0">
                <a:solidFill>
                  <a:srgbClr val="000000"/>
                </a:solidFill>
                <a:effectLst/>
                <a:highlight>
                  <a:srgbClr val="FFFF00"/>
                </a:highligh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00"/>
                </a:solidFill>
                <a:effectLst/>
                <a:highlight>
                  <a:srgbClr val="00FF00"/>
                </a:highlight>
                <a:latin typeface="Consolas" panose="020B0609020204030204" pitchFamily="49" charset="0"/>
              </a:rPr>
              <a:t> = </a:t>
            </a:r>
            <a:r>
              <a:rPr lang="en-US" sz="1800" b="0" dirty="0">
                <a:solidFill>
                  <a:srgbClr val="795E26"/>
                </a:solidFill>
                <a:effectLst/>
                <a:highlight>
                  <a:srgbClr val="00FF00"/>
                </a:highlight>
                <a:latin typeface="Consolas" panose="020B0609020204030204" pitchFamily="49" charset="0"/>
              </a:rPr>
              <a:t>sum</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`Finished calculating size: </a:t>
            </a:r>
            <a:r>
              <a:rPr lang="en-US" sz="1800" b="0" dirty="0">
                <a:solidFill>
                  <a:srgbClr val="0000FF"/>
                </a:solidFill>
                <a:effectLst/>
                <a:highlight>
                  <a:srgbClr val="00FF00"/>
                </a:highlight>
                <a:latin typeface="Consolas" panose="020B0609020204030204" pitchFamily="49" charset="0"/>
              </a:rPr>
              <a:t>${</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FF"/>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'Done'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8445357" y="736937"/>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50092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a:t>
            </a:r>
            <a:r>
              <a:rPr lang="en-US" sz="1800" dirty="0" err="1">
                <a:solidFill>
                  <a:schemeClr val="tx1"/>
                </a:solidFill>
              </a:rPr>
              <a:t>simple.ts</a:t>
            </a:r>
            <a:endParaRPr lang="en-US" sz="1800" dirty="0">
              <a:solidFill>
                <a:schemeClr val="tx1"/>
              </a:solidFill>
            </a:endParaRP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transcripts/</a:t>
            </a:r>
            <a:r>
              <a:rPr lang="en-US" sz="1600" b="0" dirty="0" err="1">
                <a:solidFill>
                  <a:srgbClr val="000000"/>
                </a:solidFill>
                <a:effectLst/>
                <a:latin typeface="Consolas" panose="020B0609020204030204" pitchFamily="49" charset="0"/>
              </a:rPr>
              <a:t>simple.ts</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dirty="0">
                <a:solidFill>
                  <a:srgbClr val="000000"/>
                </a:solidFill>
                <a:latin typeface="Consolas" panose="020B0609020204030204" pitchFamily="49" charset="0"/>
              </a:rPr>
              <a:t>&lt;blah blah blah&gt;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FFFF00"/>
                </a:highlight>
                <a:latin typeface="Consolas" panose="020B0609020204030204" pitchFamily="49" charset="0"/>
              </a:rPr>
              <a:t>axios</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get</a:t>
            </a:r>
            <a:r>
              <a:rPr lang="en-US" sz="1800" b="0" dirty="0">
                <a:solidFill>
                  <a:srgbClr val="000000"/>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`https://rest-</a:t>
            </a:r>
            <a:r>
              <a:rPr lang="en-US" sz="1800" b="0" dirty="0" err="1">
                <a:solidFill>
                  <a:srgbClr val="A31515"/>
                </a:solidFill>
                <a:effectLst/>
                <a:highlight>
                  <a:srgbClr val="FFFF00"/>
                </a:highlight>
                <a:latin typeface="Consolas" panose="020B0609020204030204" pitchFamily="49" charset="0"/>
              </a:rPr>
              <a:t>example.covey.town</a:t>
            </a:r>
            <a:r>
              <a:rPr lang="en-US" sz="1800" b="0" dirty="0">
                <a:solidFill>
                  <a:srgbClr val="A31515"/>
                </a:solidFill>
                <a:effectLst/>
                <a:highlight>
                  <a:srgbClr val="FFFF00"/>
                </a:highlight>
                <a:latin typeface="Consolas" panose="020B0609020204030204" pitchFamily="49" charset="0"/>
              </a:rPr>
              <a:t>/transcripts/</a:t>
            </a:r>
            <a:r>
              <a:rPr lang="en-US" sz="1800" b="0" dirty="0">
                <a:solidFill>
                  <a:srgbClr val="0000FF"/>
                </a:solidFill>
                <a:effectLst/>
                <a:highlight>
                  <a:srgbClr val="FFFF00"/>
                </a:highlight>
                <a:latin typeface="Consolas" panose="020B0609020204030204" pitchFamily="49" charset="0"/>
              </a:rPr>
              <a:t>${</a:t>
            </a:r>
            <a:r>
              <a:rPr lang="en-US" sz="1800" b="0" dirty="0" err="1">
                <a:solidFill>
                  <a:srgbClr val="001080"/>
                </a:solidFill>
                <a:effectLst/>
                <a:highlight>
                  <a:srgbClr val="FFFF00"/>
                </a:highlight>
                <a:latin typeface="Consolas" panose="020B0609020204030204" pitchFamily="49" charset="0"/>
              </a:rPr>
              <a:t>studentID</a:t>
            </a:r>
            <a:r>
              <a:rPr lang="en-US" sz="1800" b="0" dirty="0">
                <a:solidFill>
                  <a:srgbClr val="0000FF"/>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isOK</a:t>
            </a:r>
            <a:r>
              <a:rPr lang="en-US" sz="1800" b="0" dirty="0">
                <a:solidFill>
                  <a:srgbClr val="001080"/>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true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id: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studentID</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payload: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returnValue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isOK</a:t>
            </a:r>
            <a:r>
              <a:rPr lang="en-US" sz="1800" b="0" dirty="0">
                <a:solidFill>
                  <a:srgbClr val="001080"/>
                </a:solidFill>
                <a:effectLst/>
                <a:highlight>
                  <a:srgbClr val="DEA983"/>
                </a:highlight>
                <a:latin typeface="Consolas" panose="020B0609020204030204" pitchFamily="49" charset="0"/>
              </a:rPr>
              <a:t>:</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FF"/>
                </a:solidFill>
                <a:effectLst/>
                <a:highlight>
                  <a:srgbClr val="DEA983"/>
                </a:highlight>
                <a:latin typeface="Consolas" panose="020B0609020204030204" pitchFamily="49" charset="0"/>
              </a:rPr>
              <a:t>false</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1080"/>
                </a:solidFill>
                <a:effectLst/>
                <a:highlight>
                  <a:srgbClr val="DEA983"/>
                </a:highlight>
                <a:latin typeface="Consolas" panose="020B0609020204030204" pitchFamily="49" charset="0"/>
              </a:rPr>
              <a:t>id:</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studentID</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101111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746772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transcripts/handle-</a:t>
            </a:r>
            <a:r>
              <a:rPr lang="en-US" sz="1800" dirty="0" err="1">
                <a:solidFill>
                  <a:schemeClr val="tx1"/>
                </a:solidFill>
              </a:rPr>
              <a:t>errors.ts</a:t>
            </a:r>
            <a:endParaRPr lang="en-US" sz="1800" dirty="0">
              <a:solidFill>
                <a:schemeClr val="tx1"/>
              </a:solidFill>
            </a:endParaRP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/jest/jest-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3752443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Optional Material</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statement 2 and statement 3.</a:t>
            </a:r>
          </a:p>
          <a:p>
            <a:r>
              <a:rPr lang="en-US" sz="2000" dirty="0"/>
              <a:t>In TS/JS statement 3 is guaranteed to be executed *immediately* after statement 2!</a:t>
            </a:r>
          </a:p>
          <a:p>
            <a:r>
              <a:rPr lang="en-US" sz="2000" dirty="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a:t>
            </a:r>
            <a:r>
              <a:rPr lang="en-US" sz="1600" dirty="0">
                <a:solidFill>
                  <a:srgbClr val="FF0000"/>
                </a:solidFill>
                <a:latin typeface="Consolas" panose="020B0609020204030204" pitchFamily="49" charset="0"/>
              </a:rPr>
              <a:t>// nothing can happen between these two statements!!</a:t>
            </a:r>
            <a:endParaRPr lang="en-US" sz="1600" b="0" dirty="0">
              <a:solidFill>
                <a:srgbClr val="FF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83173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862123"/>
            <a:ext cx="8958943" cy="3926745"/>
          </a:xfrm>
        </p:spPr>
        <p:txBody>
          <a:bodyPr>
            <a:normAutofit fontScale="90000"/>
          </a:bodyPr>
          <a:lstStyle/>
          <a:p>
            <a:r>
              <a:rPr lang="en-US" dirty="0"/>
              <a:t>We achieve this goal using two techniques:</a:t>
            </a:r>
            <a:br>
              <a:rPr lang="en-US" dirty="0"/>
            </a:br>
            <a:r>
              <a:rPr lang="en-US" dirty="0"/>
              <a:t> </a:t>
            </a:r>
            <a:br>
              <a:rPr lang="en-US" dirty="0"/>
            </a:br>
            <a:r>
              <a:rPr lang="en-US" dirty="0"/>
              <a:t>1. cooperative multiprocessing</a:t>
            </a:r>
            <a:br>
              <a:rPr lang="en-US" dirty="0"/>
            </a:br>
            <a:r>
              <a:rPr lang="en-US" dirty="0"/>
              <a:t> </a:t>
            </a:r>
            <a:br>
              <a:rPr lang="en-US" dirty="0"/>
            </a:br>
            <a:r>
              <a:rPr lang="en-US" dirty="0"/>
              <a:t> </a:t>
            </a:r>
            <a:br>
              <a:rPr lang="en-US" dirty="0"/>
            </a:br>
            <a:r>
              <a:rPr lang="en-US"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2" name="Content Placeholder 1">
            <a:extLst>
              <a:ext uri="{FF2B5EF4-FFF2-40B4-BE49-F238E27FC236}">
                <a16:creationId xmlns:a16="http://schemas.microsoft.com/office/drawing/2014/main" id="{903D21CD-577C-8F90-2F90-A0ACFED8D4F2}"/>
              </a:ext>
            </a:extLst>
          </p:cNvPr>
          <p:cNvSpPr>
            <a:spLocks noGrp="1"/>
          </p:cNvSpPr>
          <p:nvPr>
            <p:ph idx="1"/>
          </p:nvPr>
        </p:nvSpPr>
        <p:spPr/>
        <p:txBody>
          <a:bodyPr/>
          <a:lstStyle/>
          <a:p>
            <a:r>
              <a:rPr lang="en-US" dirty="0"/>
              <a:t>We have an activity that extends the transcript example we showed in this module.</a:t>
            </a:r>
          </a:p>
          <a:p>
            <a:r>
              <a:rPr lang="en-US" dirty="0"/>
              <a:t>Details are linked from the Module 6 web page.</a:t>
            </a:r>
          </a:p>
        </p:txBody>
      </p:sp>
    </p:spTree>
    <p:extLst>
      <p:ext uri="{BB962C8B-B14F-4D97-AF65-F5344CB8AC3E}">
        <p14:creationId xmlns:p14="http://schemas.microsoft.com/office/powerpoint/2010/main" val="439902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44</a:t>
            </a:fld>
            <a:endParaRPr lang="en-US"/>
          </a:p>
        </p:txBody>
      </p:sp>
    </p:spTree>
    <p:extLst>
      <p:ext uri="{BB962C8B-B14F-4D97-AF65-F5344CB8AC3E}">
        <p14:creationId xmlns:p14="http://schemas.microsoft.com/office/powerpoint/2010/main" val="245741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Typescript maintains a pool of processes, called </a:t>
            </a:r>
            <a:r>
              <a:rPr lang="en-US" b="1" dirty="0">
                <a:solidFill>
                  <a:srgbClr val="FF0000"/>
                </a:solidFill>
              </a:rPr>
              <a:t>promises</a:t>
            </a:r>
            <a:r>
              <a:rPr lang="en-US" dirty="0"/>
              <a:t>.</a:t>
            </a:r>
          </a:p>
          <a:p>
            <a:r>
              <a:rPr lang="en-US" dirty="0"/>
              <a:t>A promise always executes until it hits an </a:t>
            </a:r>
            <a:r>
              <a:rPr lang="en-US" sz="2400" b="0" dirty="0">
                <a:solidFill>
                  <a:srgbClr val="AF00DB"/>
                </a:solidFill>
                <a:effectLst/>
                <a:latin typeface="Consolas" panose="020B0609020204030204" pitchFamily="49" charset="0"/>
              </a:rPr>
              <a:t>await </a:t>
            </a:r>
            <a:r>
              <a:rPr lang="en-US" dirty="0"/>
              <a:t> or it reaches its end.</a:t>
            </a:r>
          </a:p>
          <a:p>
            <a:r>
              <a:rPr lang="en-US" dirty="0"/>
              <a:t>This is called "run-to-completion semantics"</a:t>
            </a:r>
          </a:p>
          <a:p>
            <a:r>
              <a:rPr lang="en-US" baseline="0" dirty="0"/>
              <a:t>A promise can create other promises to be added to the pool.</a:t>
            </a:r>
          </a:p>
          <a:p>
            <a:r>
              <a:rPr lang="en-US" dirty="0"/>
              <a:t>Promises interact mostly by passing values to one another; data races are minimized.</a:t>
            </a:r>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A promise can be in one of exactly 4 states</a:t>
            </a:r>
          </a:p>
        </p:txBody>
      </p:sp>
      <p:sp>
        <p:nvSpPr>
          <p:cNvPr id="3" name="Content Placeholder 2">
            <a:extLst>
              <a:ext uri="{FF2B5EF4-FFF2-40B4-BE49-F238E27FC236}">
                <a16:creationId xmlns:a16="http://schemas.microsoft.com/office/drawing/2014/main" id="{663B4C79-6790-775C-ED68-D868FFFAAF0D}"/>
              </a:ext>
            </a:extLst>
          </p:cNvPr>
          <p:cNvSpPr>
            <a:spLocks noGrp="1"/>
          </p:cNvSpPr>
          <p:nvPr>
            <p:ph idx="1"/>
          </p:nvPr>
        </p:nvSpPr>
        <p:spPr>
          <a:xfrm>
            <a:off x="838200" y="1500159"/>
            <a:ext cx="9206948" cy="5112675"/>
          </a:xfrm>
        </p:spPr>
        <p:txBody>
          <a:bodyPr>
            <a:normAutofit/>
          </a:bodyPr>
          <a:lstStyle/>
          <a:p>
            <a:r>
              <a:rPr lang="en-US" sz="2400" b="1" dirty="0">
                <a:solidFill>
                  <a:srgbClr val="002060"/>
                </a:solidFill>
              </a:rPr>
              <a:t>Executing</a:t>
            </a:r>
            <a:r>
              <a:rPr lang="en-US" sz="2400" dirty="0"/>
              <a:t> </a:t>
            </a:r>
          </a:p>
          <a:p>
            <a:pPr lvl="1"/>
            <a:r>
              <a:rPr lang="en-US" dirty="0"/>
              <a:t>there is only </a:t>
            </a:r>
            <a:r>
              <a:rPr lang="en-US" u="sng" dirty="0"/>
              <a:t>one</a:t>
            </a:r>
            <a:r>
              <a:rPr lang="en-US" dirty="0"/>
              <a:t> of these; we call it the "current promise" or the "current computation", sometimes the "active promise”</a:t>
            </a:r>
          </a:p>
          <a:p>
            <a:r>
              <a:rPr lang="en-US" sz="2400" b="1" dirty="0">
                <a:solidFill>
                  <a:srgbClr val="FF0000"/>
                </a:solidFill>
              </a:rPr>
              <a:t>Pending </a:t>
            </a:r>
            <a:r>
              <a:rPr lang="en-US" sz="2400" dirty="0"/>
              <a:t>(“waiting”) for some event</a:t>
            </a:r>
          </a:p>
          <a:p>
            <a:pPr lvl="1"/>
            <a:r>
              <a:rPr lang="en-US" dirty="0"/>
              <a:t>Either for some other promise to resolve, or for the runtime to select it for execution.</a:t>
            </a:r>
          </a:p>
          <a:p>
            <a:r>
              <a:rPr lang="en-US" sz="2400" b="1" dirty="0">
                <a:solidFill>
                  <a:srgbClr val="FF0000"/>
                </a:solidFill>
              </a:rPr>
              <a:t>Fulfilled</a:t>
            </a:r>
            <a:r>
              <a:rPr lang="en-US" sz="2400" dirty="0"/>
              <a:t> (“resolved”)</a:t>
            </a:r>
          </a:p>
          <a:p>
            <a:pPr lvl="1"/>
            <a:r>
              <a:rPr lang="en-US" dirty="0"/>
              <a:t>The asynchronous operation has completed, and the Promise's result is a value .</a:t>
            </a:r>
          </a:p>
          <a:p>
            <a:r>
              <a:rPr lang="en-US" sz="2400" b="1" dirty="0">
                <a:solidFill>
                  <a:srgbClr val="FF0000"/>
                </a:solidFill>
              </a:rPr>
              <a:t>Rejected</a:t>
            </a:r>
            <a:r>
              <a:rPr lang="en-US" sz="2400" dirty="0"/>
              <a:t> </a:t>
            </a:r>
          </a:p>
          <a:p>
            <a:pPr lvl="1"/>
            <a:r>
              <a:rPr lang="en-US" dirty="0"/>
              <a:t>The asynchronous operation failed, and the Promise's result is an error.</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4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a:bodyPr>
          <a:lstStyle/>
          <a:p>
            <a:r>
              <a:rPr lang="en-US" dirty="0"/>
              <a:t>Along the way, it may create promises that can be run anytime after the current computation is completed (i.e. they are in the "ready" state)</a:t>
            </a:r>
          </a:p>
          <a:p>
            <a:r>
              <a:rPr lang="en-US" dirty="0"/>
              <a:t>It may also create promises that are in the "waiting" state -- waiting for some event or other promises to be completed, at which time they become "ready".</a:t>
            </a:r>
          </a:p>
          <a:p>
            <a:r>
              <a:rPr lang="en-US" dirty="0"/>
              <a:t>When the current computation is completed (that is, it reaches an </a:t>
            </a:r>
            <a:r>
              <a:rPr lang="en-US" dirty="0">
                <a:solidFill>
                  <a:srgbClr val="00B050"/>
                </a:solidFill>
              </a:rPr>
              <a:t>await</a:t>
            </a:r>
            <a:r>
              <a:rPr lang="en-US" dirty="0"/>
              <a:t> or its end), the operating system (e.g. node.js) chooses some "ready" process to become the next current computation.</a:t>
            </a:r>
          </a:p>
        </p:txBody>
      </p:sp>
    </p:spTree>
    <p:extLst>
      <p:ext uri="{BB962C8B-B14F-4D97-AF65-F5344CB8AC3E}">
        <p14:creationId xmlns:p14="http://schemas.microsoft.com/office/powerpoint/2010/main" val="180642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7A96B-52A6-E816-7BDA-6D12F3AD69B3}"/>
              </a:ext>
            </a:extLst>
          </p:cNvPr>
          <p:cNvSpPr>
            <a:spLocks noGrp="1"/>
          </p:cNvSpPr>
          <p:nvPr>
            <p:ph type="title"/>
          </p:nvPr>
        </p:nvSpPr>
        <p:spPr>
          <a:xfrm>
            <a:off x="838200" y="0"/>
            <a:ext cx="9158555" cy="1325563"/>
          </a:xfrm>
        </p:spPr>
        <p:txBody>
          <a:bodyPr/>
          <a:lstStyle/>
          <a:p>
            <a:r>
              <a:rPr lang="en-US" dirty="0"/>
              <a:t>Where do promises come from?</a:t>
            </a:r>
          </a:p>
        </p:txBody>
      </p:sp>
      <p:sp>
        <p:nvSpPr>
          <p:cNvPr id="4" name="Slide Number Placeholder 3">
            <a:extLst>
              <a:ext uri="{FF2B5EF4-FFF2-40B4-BE49-F238E27FC236}">
                <a16:creationId xmlns:a16="http://schemas.microsoft.com/office/drawing/2014/main" id="{F83F6873-DBA9-8078-BF66-6002ECD594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Content Placeholder 5" descr="A cartoon of a stork carrying a baby&#10;&#10;Description automatically generated">
            <a:extLst>
              <a:ext uri="{FF2B5EF4-FFF2-40B4-BE49-F238E27FC236}">
                <a16:creationId xmlns:a16="http://schemas.microsoft.com/office/drawing/2014/main" id="{EA492014-83EF-D012-FF0D-82A14D4E59F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9820"/>
          <a:stretch/>
        </p:blipFill>
        <p:spPr>
          <a:xfrm>
            <a:off x="7217629" y="1476366"/>
            <a:ext cx="3676378" cy="4131300"/>
          </a:xfrm>
          <a:prstGeom prst="rect">
            <a:avLst/>
          </a:prstGeom>
        </p:spPr>
      </p:pic>
      <p:sp>
        <p:nvSpPr>
          <p:cNvPr id="7" name="TextBox 6">
            <a:extLst>
              <a:ext uri="{FF2B5EF4-FFF2-40B4-BE49-F238E27FC236}">
                <a16:creationId xmlns:a16="http://schemas.microsoft.com/office/drawing/2014/main" id="{43025931-BEF3-71CF-2BDB-A253C06CD1DC}"/>
              </a:ext>
            </a:extLst>
          </p:cNvPr>
          <p:cNvSpPr txBox="1"/>
          <p:nvPr/>
        </p:nvSpPr>
        <p:spPr>
          <a:xfrm>
            <a:off x="8574141" y="7541524"/>
            <a:ext cx="2319866" cy="2000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r">
              <a:spcAft>
                <a:spcPts val="600"/>
              </a:spcAft>
            </a:pPr>
            <a:r>
              <a:rPr lang="en-US" sz="700">
                <a:solidFill>
                  <a:srgbClr val="FFFFFF"/>
                </a:solidFill>
                <a:hlinkClick r:id="rId4" tooltip="https://www.pngall.com/stork-png/download/3177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8" name="Content Placeholder 10">
            <a:extLst>
              <a:ext uri="{FF2B5EF4-FFF2-40B4-BE49-F238E27FC236}">
                <a16:creationId xmlns:a16="http://schemas.microsoft.com/office/drawing/2014/main" id="{55E95727-140F-D7B6-2673-CDBF8E7F24AC}"/>
              </a:ext>
            </a:extLst>
          </p:cNvPr>
          <p:cNvSpPr txBox="1">
            <a:spLocks/>
          </p:cNvSpPr>
          <p:nvPr/>
        </p:nvSpPr>
        <p:spPr>
          <a:xfrm>
            <a:off x="1016000" y="1996407"/>
            <a:ext cx="6019800" cy="361314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Typescript has primitives that create promises.</a:t>
            </a:r>
          </a:p>
          <a:p>
            <a:pPr lvl="1"/>
            <a:r>
              <a:rPr lang="en-US" dirty="0"/>
              <a:t>But you will never do this</a:t>
            </a:r>
          </a:p>
          <a:p>
            <a:r>
              <a:rPr lang="en-US" sz="2400" dirty="0"/>
              <a:t>Some typescript libraries have API procedures that return promises</a:t>
            </a:r>
          </a:p>
          <a:p>
            <a:pPr lvl="1"/>
            <a:r>
              <a:rPr lang="en-US" dirty="0"/>
              <a:t>this is the usual way you'll get promises.</a:t>
            </a:r>
          </a:p>
          <a:p>
            <a:r>
              <a:rPr lang="en-US" sz="2400" dirty="0"/>
              <a:t>Most of the time, you'll be building new promises out of the ones that are given to you.</a:t>
            </a:r>
          </a:p>
          <a:p>
            <a:r>
              <a:rPr lang="en-US" sz="2400" dirty="0"/>
              <a:t>This is what async/await does…</a:t>
            </a:r>
          </a:p>
        </p:txBody>
      </p:sp>
    </p:spTree>
    <p:extLst>
      <p:ext uri="{BB962C8B-B14F-4D97-AF65-F5344CB8AC3E}">
        <p14:creationId xmlns:p14="http://schemas.microsoft.com/office/powerpoint/2010/main" val="3030071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17433</TotalTime>
  <Words>6903</Words>
  <Application>Microsoft Office PowerPoint</Application>
  <PresentationFormat>Widescreen</PresentationFormat>
  <Paragraphs>735</Paragraphs>
  <Slides>44</Slides>
  <Notes>37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Arial</vt:lpstr>
      <vt:lpstr>Calibri</vt:lpstr>
      <vt:lpstr>Consolas</vt:lpstr>
      <vt:lpstr>Courier</vt:lpstr>
      <vt:lpstr>Courier New</vt:lpstr>
      <vt:lpstr>Helvetica Neue</vt:lpstr>
      <vt:lpstr>Ink Free</vt:lpstr>
      <vt:lpstr>Lucida Console</vt:lpstr>
      <vt:lpstr>Times Roman</vt:lpstr>
      <vt:lpstr>Verdana</vt:lpstr>
      <vt:lpstr>Wingdings</vt:lpstr>
      <vt:lpstr>Office Theme</vt:lpstr>
      <vt:lpstr>CS 4530: Fundamentals of Software Engineering  Module 06: Concurrency Patterns in Typescript</vt:lpstr>
      <vt:lpstr>Learning Goals for this Lesson</vt:lpstr>
      <vt:lpstr>Our goal is to mask latency with concurrency</vt:lpstr>
      <vt:lpstr>We achieve this goal using two techniques:   1. cooperative multiprocessing     2. non-blocking IO</vt:lpstr>
      <vt:lpstr>Most OS's use pre-emptive multiprocessing</vt:lpstr>
      <vt:lpstr>Javascript/Typescript uses cooperative multiprocessing</vt:lpstr>
      <vt:lpstr>A promise can be in one of exactly 4 states</vt:lpstr>
      <vt:lpstr>Computations always run until they are completed.</vt:lpstr>
      <vt:lpstr>Where do promises come from?</vt:lpstr>
      <vt:lpstr>async/await creates a pair of promises.</vt:lpstr>
      <vt:lpstr>A bigger picture</vt:lpstr>
      <vt:lpstr>Simplest example</vt:lpstr>
      <vt:lpstr>You can start multiple threads</vt:lpstr>
      <vt:lpstr>Use await to make promises execute sequentially</vt:lpstr>
      <vt:lpstr>Use Promise.all to synchronize on the completion of several promises</vt:lpstr>
      <vt:lpstr>How does JS Engine make this happen?</vt:lpstr>
      <vt:lpstr>We achieve this goal using two techniques:   1. cooperative multiprocessing    2. non-blocking IO </vt:lpstr>
      <vt:lpstr>JS/TS has some primitives for starting a non-blocking computation</vt:lpstr>
      <vt:lpstr>Pattern for starting a concurrent computation</vt:lpstr>
      <vt:lpstr>The pattern in action</vt:lpstr>
      <vt:lpstr>PowerPoint Presentation</vt:lpstr>
      <vt:lpstr> await makes your code more sequential</vt:lpstr>
      <vt:lpstr>Promise.all waits for all of the promises in a list to finish</vt:lpstr>
      <vt:lpstr>Visualizing Promise.all (1)</vt:lpstr>
      <vt:lpstr>Visualizing Promise.all (2)</vt:lpstr>
      <vt:lpstr>Let’s put it all together</vt:lpstr>
      <vt:lpstr>Here is a quick demo for you</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Pattern for testing an async function</vt:lpstr>
      <vt:lpstr>General Rules for Writing Asynchronous Code</vt:lpstr>
      <vt:lpstr>Optional Material</vt:lpstr>
      <vt:lpstr>This is not Java!</vt:lpstr>
      <vt:lpstr>But you can still have a data race</vt:lpstr>
      <vt:lpstr>Async/await code is compiled into promise/then code</vt:lpstr>
      <vt:lpstr>Promises Enforce Ordering Through “Then”</vt:lpstr>
      <vt:lpstr>Async/Await Programming Activity</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Bhutta, Adeel</cp:lastModifiedBy>
  <cp:revision>90</cp:revision>
  <dcterms:modified xsi:type="dcterms:W3CDTF">2024-09-21T16:52:10Z</dcterms:modified>
</cp:coreProperties>
</file>