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Ink Free" panose="03080402000500000000" pitchFamily="66"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56648" autoAdjust="0"/>
  </p:normalViewPr>
  <p:slideViewPr>
    <p:cSldViewPr snapToGrid="0">
      <p:cViewPr varScale="1">
        <p:scale>
          <a:sx n="87" d="100"/>
          <a:sy n="87" d="100"/>
        </p:scale>
        <p:origin x="1712" y="200"/>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endParaRPr lang="en-US" dirty="0"/>
          </a:p>
          <a:p>
            <a:r>
              <a:rPr lang="en-US" dirty="0"/>
              <a:t>M – maybe things we have experience with, but not that exact task.</a:t>
            </a:r>
          </a:p>
          <a:p>
            <a:endParaRPr lang="en-US" dirty="0"/>
          </a:p>
          <a:p>
            <a:r>
              <a:rPr lang="en-US" dirty="0"/>
              <a:t>L– challenging task that will need investigation. </a:t>
            </a:r>
          </a:p>
          <a:p>
            <a:br>
              <a:rPr lang="en-US" dirty="0"/>
            </a:br>
            <a:r>
              <a:rPr lang="en-US" dirty="0"/>
              <a:t>XL – huge amount of work and complexity. </a:t>
            </a:r>
          </a:p>
          <a:p>
            <a:endParaRPr lang="en-US" dirty="0"/>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Look at HW2. What are the user stories? What are </a:t>
            </a:r>
            <a:r>
              <a:rPr lang="en-US"/>
              <a:t>the implementation tasks</a:t>
            </a:r>
            <a:r>
              <a:rPr lang="en-US" dirty="0"/>
              <a: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a:t>
            </a:r>
            <a:r>
              <a:rPr lang="en-US"/>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lesson 3.1,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a:t>
            </a:r>
            <a:r>
              <a:rPr lang="en-US" dirty="0" err="1"/>
              <a:t>ncie</a:t>
            </a:r>
            <a:r>
              <a:rPr lang="en-US" dirty="0"/>
              <a:t>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1/29/22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1/29/22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1/29/22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1/29/22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1/29/22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1/29/22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1/29/22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1/29/22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1/29/22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1/29/22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1/29/22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3.3: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12513</TotalTime>
  <Words>4810</Words>
  <Application>Microsoft Macintosh PowerPoint</Application>
  <PresentationFormat>Widescreen</PresentationFormat>
  <Paragraphs>307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Arial</vt:lpstr>
      <vt:lpstr>Verdana</vt:lpstr>
      <vt:lpstr>Calibri Light</vt:lpstr>
      <vt:lpstr>Ink Free</vt:lpstr>
      <vt:lpstr>Office Theme</vt:lpstr>
      <vt:lpstr>CS 4350: Fundamentals of Software Engineering Lesson 3.3: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206</cp:revision>
  <dcterms:created xsi:type="dcterms:W3CDTF">2021-01-07T15:19:22Z</dcterms:created>
  <dcterms:modified xsi:type="dcterms:W3CDTF">2022-01-29T21:51:14Z</dcterms:modified>
</cp:coreProperties>
</file>