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485" r:id="rId2"/>
    <p:sldId id="518" r:id="rId3"/>
    <p:sldId id="519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Verdana" panose="020B060403050404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02DCAB-7EC0-4111-9861-E7B0CB1DC221}">
          <p14:sldIdLst>
            <p14:sldId id="485"/>
            <p14:sldId id="518"/>
            <p14:sldId id="5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0" autoAdjust="0"/>
    <p:restoredTop sz="82119" autoAdjust="0"/>
  </p:normalViewPr>
  <p:slideViewPr>
    <p:cSldViewPr snapToGrid="0">
      <p:cViewPr varScale="1">
        <p:scale>
          <a:sx n="56" d="100"/>
          <a:sy n="56" d="100"/>
        </p:scale>
        <p:origin x="800" y="40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sorterViewPr>
    <p:cViewPr varScale="1">
      <p:scale>
        <a:sx n="1" d="1"/>
        <a:sy n="1" d="1"/>
      </p:scale>
      <p:origin x="0" y="-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28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&lt;read slide&gt;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Mentors should introduce themselves to each group and exchange contact info for setting up Mandatory Kick-off meeting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Instructor should say Hi to all groups (either by walking around and talking to each group or by making announcement in class)</a:t>
            </a:r>
            <a:br>
              <a:rPr lang="en-US" sz="1200" dirty="0"/>
            </a:br>
            <a:r>
              <a:rPr lang="en-US" sz="1200" dirty="0"/>
              <a:t>&lt;</a:t>
            </a:r>
            <a:r>
              <a:rPr lang="en-US" sz="1200"/>
              <a:t>Anticipate 10-15 </a:t>
            </a:r>
            <a:r>
              <a:rPr lang="en-US" sz="1200" dirty="0"/>
              <a:t>minutes for students to move around, get organized and exchange contact info&gt;</a:t>
            </a:r>
            <a:br>
              <a:rPr lang="en-US" sz="1200" dirty="0"/>
            </a:br>
            <a:r>
              <a:rPr lang="en-US" sz="1200" dirty="0"/>
              <a:t>&lt;30-45 minutes for TA/Instructor to meet with </a:t>
            </a:r>
            <a:r>
              <a:rPr lang="en-US" sz="1200"/>
              <a:t>each team&gt;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5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&lt;read slide&gt;</a:t>
            </a:r>
          </a:p>
          <a:p>
            <a:endParaRPr lang="en-US" dirty="0"/>
          </a:p>
          <a:p>
            <a:r>
              <a:rPr lang="en-US" dirty="0"/>
              <a:t>Give this ~15 minutes for work, 5 minutes for discussion or sharing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7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and Commen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6272" y="1631794"/>
            <a:ext cx="310752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71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4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eu-se.github.io/CS4530-Spring-2022/assignments/hw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altLang="en-US" sz="3200" dirty="0">
                <a:sym typeface="Helvetica Neue" charset="0"/>
              </a:rPr>
              <a:t>CS 4530: Fundamentals of Software Engineering</a:t>
            </a:r>
            <a:br>
              <a:rPr lang="en-US" altLang="en-US" sz="3200" dirty="0">
                <a:sym typeface="Helvetica Neue" charset="0"/>
              </a:rPr>
            </a:br>
            <a:r>
              <a:rPr lang="en-US" altLang="en-US" dirty="0">
                <a:sym typeface="Helvetica Neue" charset="0"/>
              </a:rPr>
              <a:t>Activities for Week </a:t>
            </a:r>
            <a:r>
              <a:rPr lang="en-US" altLang="en-US" sz="3200" dirty="0">
                <a:sym typeface="Helvetica Neue" charset="0"/>
              </a:rPr>
              <a:t>5: </a:t>
            </a:r>
            <a:br>
              <a:rPr lang="en-US" altLang="en-US" sz="3200" dirty="0">
                <a:sym typeface="Helvetica Neue" charset="0"/>
              </a:rPr>
            </a:b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Project Teams, Test Doubles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Jonathan Bell, Adeel </a:t>
            </a:r>
            <a:r>
              <a:rPr lang="en-US" sz="2400" dirty="0" err="1"/>
              <a:t>Bhutta</a:t>
            </a:r>
            <a:r>
              <a:rPr lang="en-US" sz="2400" dirty="0"/>
              <a:t>, Ferdinand Vesely, Mitch Wand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Khoury College of Computer Sciences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7BC06A-54D1-4D10-B536-9DF33B2C3997}"/>
              </a:ext>
            </a:extLst>
          </p:cNvPr>
          <p:cNvSpPr/>
          <p:nvPr/>
        </p:nvSpPr>
        <p:spPr>
          <a:xfrm>
            <a:off x="539260" y="571001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2022 Released under the </a:t>
            </a:r>
            <a:r>
              <a:rPr lang="en-US" dirty="0">
                <a:solidFill>
                  <a:srgbClr val="D41B2C"/>
                </a:solidFill>
                <a:hlinkClick r:id="rId3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1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range front-load tractor">
            <a:extLst>
              <a:ext uri="{FF2B5EF4-FFF2-40B4-BE49-F238E27FC236}">
                <a16:creationId xmlns:a16="http://schemas.microsoft.com/office/drawing/2014/main" id="{A6BC4144-652D-244F-8A0D-9FDFE71DD9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Rectangle 134">
            <a:extLst>
              <a:ext uri="{FF2B5EF4-FFF2-40B4-BE49-F238E27FC236}">
                <a16:creationId xmlns:a16="http://schemas.microsoft.com/office/drawing/2014/main" id="{724CD679-7405-4CD3-A92A-9469F279A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3D407-5B53-49A7-9907-E801EA7F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 fontScale="90000"/>
          </a:bodyPr>
          <a:lstStyle/>
          <a:p>
            <a:r>
              <a:rPr lang="en-US" sz="3700" dirty="0"/>
              <a:t>Pre-Lesson 5.1 Activity: Team 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00E2B-BFD0-4090-AFC5-FE82683F9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985238"/>
            <a:ext cx="5735590" cy="4232499"/>
          </a:xfrm>
        </p:spPr>
        <p:txBody>
          <a:bodyPr>
            <a:noAutofit/>
          </a:bodyPr>
          <a:lstStyle/>
          <a:p>
            <a:r>
              <a:rPr lang="en-US" sz="2000" dirty="0"/>
              <a:t>Let the class divide themselves in groups (move around the room or join Break rooms) to get to know each other</a:t>
            </a:r>
          </a:p>
          <a:p>
            <a:r>
              <a:rPr lang="en-US" sz="2000" dirty="0"/>
              <a:t>Give them a few minutes to exchange contact information</a:t>
            </a:r>
          </a:p>
          <a:p>
            <a:r>
              <a:rPr lang="en-US" sz="2000" dirty="0"/>
              <a:t>Mentors should say a Quick Hi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F3F82-6F96-41E0-9C15-23CE0007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98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3D407-5B53-49A7-9907-E801EA7F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dirty="0"/>
              <a:t>Lesson 5.3 Activity: Mocks and Spies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00E2B-BFD0-4090-AFC5-FE82683F9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506047" cy="4836096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3"/>
              </a:rPr>
              <a:t>HW2</a:t>
            </a:r>
            <a:r>
              <a:rPr lang="en-US" sz="2400" dirty="0"/>
              <a:t> was quite an introduction to </a:t>
            </a:r>
            <a:r>
              <a:rPr lang="en-US" sz="2400" dirty="0" err="1"/>
              <a:t>Covey.Town</a:t>
            </a:r>
            <a:r>
              <a:rPr lang="en-US" sz="2400" dirty="0"/>
              <a:t>: “Conversation Areas”</a:t>
            </a:r>
          </a:p>
          <a:p>
            <a:pPr lvl="1"/>
            <a:r>
              <a:rPr lang="en-US" dirty="0"/>
              <a:t>Do a quick </a:t>
            </a:r>
            <a:r>
              <a:rPr lang="en-US"/>
              <a:t>walk through </a:t>
            </a:r>
            <a:r>
              <a:rPr lang="en-US" dirty="0"/>
              <a:t>the code and see if you can find any Mocks and Spies being used.</a:t>
            </a:r>
          </a:p>
          <a:p>
            <a:pPr lvl="1"/>
            <a:r>
              <a:rPr lang="en-US" dirty="0"/>
              <a:t>Provide two examples and briefly explain how they are being used.</a:t>
            </a:r>
            <a:endParaRPr lang="en-US" sz="2000" dirty="0"/>
          </a:p>
        </p:txBody>
      </p:sp>
      <p:grpSp>
        <p:nvGrpSpPr>
          <p:cNvPr id="2054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Conversation Areas in Covey.Town">
            <a:extLst>
              <a:ext uri="{FF2B5EF4-FFF2-40B4-BE49-F238E27FC236}">
                <a16:creationId xmlns:a16="http://schemas.microsoft.com/office/drawing/2014/main" id="{7E443A9B-67C5-C84A-9A4C-BEDA8B028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9316" y="1782981"/>
            <a:ext cx="6165220" cy="43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F3F82-6F96-41E0-9C15-23CE0007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67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12911</TotalTime>
  <Words>242</Words>
  <Application>Microsoft Office PowerPoint</Application>
  <PresentationFormat>Widescreen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Verdana</vt:lpstr>
      <vt:lpstr>Arial</vt:lpstr>
      <vt:lpstr>Calibri</vt:lpstr>
      <vt:lpstr>Office Theme</vt:lpstr>
      <vt:lpstr>CS 4530: Fundamentals of Software Engineering Activities for Week 5:   Project Teams, Test Doubles</vt:lpstr>
      <vt:lpstr>Pre-Lesson 5.1 Activity: Team Introductions</vt:lpstr>
      <vt:lpstr>Lesson 5.3 Activity: Mocks and Spies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</dc:title>
  <dc:creator>Adeel A. Bhutta</dc:creator>
  <cp:lastModifiedBy>Bhutta, Adeel</cp:lastModifiedBy>
  <cp:revision>220</cp:revision>
  <dcterms:created xsi:type="dcterms:W3CDTF">2021-01-07T15:19:22Z</dcterms:created>
  <dcterms:modified xsi:type="dcterms:W3CDTF">2022-02-14T13:35:23Z</dcterms:modified>
</cp:coreProperties>
</file>