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90" r:id="rId2"/>
    <p:sldId id="308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6531"/>
  </p:normalViewPr>
  <p:slideViewPr>
    <p:cSldViewPr snapToGrid="0">
      <p:cViewPr varScale="1">
        <p:scale>
          <a:sx n="96" d="100"/>
          <a:sy n="96" d="100"/>
        </p:scale>
        <p:origin x="174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2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2" name="Shape 6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For this activity, you will work with an API client that we will provide to interact with our transcript server.</a:t>
            </a:r>
          </a:p>
          <a:p>
            <a:endParaRPr lang="en-US" dirty="0"/>
          </a:p>
          <a:p>
            <a:r>
              <a:rPr lang="en-US" dirty="0"/>
              <a:t>&lt;read slide&gt;</a:t>
            </a:r>
          </a:p>
          <a:p>
            <a:endParaRPr lang="en-US" dirty="0"/>
          </a:p>
          <a:p>
            <a:r>
              <a:rPr lang="en-US" dirty="0"/>
              <a:t>Next lesson will dive into REST and how this server works.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1262062"/>
            <a:ext cx="10985501" cy="537436"/>
          </a:xfrm>
          <a:prstGeom prst="rect">
            <a:avLst/>
          </a:prstGeom>
        </p:spPr>
        <p:txBody>
          <a:bodyPr anchor="t"/>
          <a:lstStyle>
            <a:lvl1pPr>
              <a:defRPr sz="4219" spc="-84"/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747110"/>
            <a:ext cx="10985501" cy="350543"/>
          </a:xfrm>
          <a:prstGeom prst="rect">
            <a:avLst/>
          </a:prstGeom>
        </p:spPr>
        <p:txBody>
          <a:bodyPr lIns="24383" tIns="24383" rIns="24383" bIns="24383"/>
          <a:lstStyle>
            <a:lvl1pPr defTabSz="321933">
              <a:defRPr sz="2084">
                <a:solidFill>
                  <a:srgbClr val="005493"/>
                </a:soli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450439"/>
            <a:ext cx="10985501" cy="3096005"/>
          </a:xfrm>
          <a:prstGeom prst="rect">
            <a:avLst/>
          </a:prstGeom>
        </p:spPr>
        <p:txBody>
          <a:bodyPr/>
          <a:lstStyle>
            <a:lvl1pPr marL="303599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1pPr>
            <a:lvl2pPr marL="73220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2pPr>
            <a:lvl3pPr marL="116081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3pPr>
            <a:lvl4pPr marL="158942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4pPr>
            <a:lvl5pPr marL="201803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1499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4GbcN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GskDg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Async/Await Programming Activ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Week 4 Activity 1: Async/Await</a:t>
            </a:r>
            <a:endParaRPr dirty="0"/>
          </a:p>
        </p:txBody>
      </p:sp>
      <p:sp>
        <p:nvSpPr>
          <p:cNvPr id="636" name="Transcript Server: Create a student, then update their"/>
          <p:cNvSpPr txBox="1">
            <a:spLocks noGrp="1"/>
          </p:cNvSpPr>
          <p:nvPr>
            <p:ph type="body" idx="4294967295"/>
          </p:nvPr>
        </p:nvSpPr>
        <p:spPr>
          <a:xfrm>
            <a:off x="0" y="1443038"/>
            <a:ext cx="10985500" cy="349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b="1" dirty="0"/>
              <a:t>Transcript Server: Create a student, then </a:t>
            </a:r>
            <a:r>
              <a:rPr lang="en-US" b="1" dirty="0"/>
              <a:t>post</a:t>
            </a:r>
            <a:r>
              <a:rPr b="1" dirty="0"/>
              <a:t> their </a:t>
            </a:r>
            <a:r>
              <a:rPr lang="en-US" b="1" dirty="0"/>
              <a:t>grades</a:t>
            </a:r>
            <a:endParaRPr b="1" dirty="0"/>
          </a:p>
        </p:txBody>
      </p:sp>
      <p:sp>
        <p:nvSpPr>
          <p:cNvPr id="637" name="Create a new student in the transcript server  then……"/>
          <p:cNvSpPr txBox="1">
            <a:spLocks noGrp="1"/>
          </p:cNvSpPr>
          <p:nvPr>
            <p:ph type="body" idx="4294967295"/>
          </p:nvPr>
        </p:nvSpPr>
        <p:spPr>
          <a:xfrm>
            <a:off x="0" y="2124075"/>
            <a:ext cx="10985500" cy="3744913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132715" indent="-132715" defTabSz="1158211">
              <a:spcBef>
                <a:spcPts val="2100"/>
              </a:spcBef>
              <a:buSzPct val="100000"/>
              <a:buAutoNum type="arabicPeriod"/>
              <a:defRPr sz="4560"/>
            </a:pPr>
            <a:r>
              <a:rPr dirty="0"/>
              <a:t>Create a new student in the transcript server</a:t>
            </a:r>
            <a:br>
              <a:rPr lang="en-US" dirty="0"/>
            </a:br>
            <a:br>
              <a:rPr dirty="0"/>
            </a:br>
            <a:r>
              <a:rPr dirty="0"/>
              <a:t>then…</a:t>
            </a:r>
          </a:p>
          <a:p>
            <a:pPr marL="132715" indent="-132715" defTabSz="1158211">
              <a:spcBef>
                <a:spcPts val="2100"/>
              </a:spcBef>
              <a:buSzPct val="100000"/>
              <a:buAutoNum type="arabicPeriod"/>
              <a:defRPr sz="4560"/>
            </a:pPr>
            <a:r>
              <a:rPr dirty="0"/>
              <a:t>Assign several grades for that student</a:t>
            </a:r>
            <a:br>
              <a:rPr dirty="0"/>
            </a:br>
            <a:br>
              <a:rPr dirty="0"/>
            </a:br>
            <a:r>
              <a:rPr dirty="0"/>
              <a:t>then…</a:t>
            </a:r>
          </a:p>
          <a:p>
            <a:pPr marL="132715" indent="-132715" defTabSz="1158211">
              <a:spcBef>
                <a:spcPts val="2100"/>
              </a:spcBef>
              <a:buSzPct val="100000"/>
              <a:buAutoNum type="arabicPeriod"/>
              <a:defRPr sz="4560"/>
            </a:pPr>
            <a:r>
              <a:rPr dirty="0"/>
              <a:t>Fetch the transcript for that student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en-US" dirty="0"/>
              <a:t>Your task will be to take a list of students with a list of grades, post them, and return all of the resulting transcripts</a:t>
            </a:r>
            <a:endParaRPr dirty="0"/>
          </a:p>
        </p:txBody>
      </p:sp>
      <p:sp>
        <p:nvSpPr>
          <p:cNvPr id="639" name="axios.post(`https://rest-example.covey.town/transcripts/${studentID}/${course}`,{grade: theGrade}))"/>
          <p:cNvSpPr txBox="1"/>
          <p:nvPr/>
        </p:nvSpPr>
        <p:spPr>
          <a:xfrm>
            <a:off x="903962" y="3494597"/>
            <a:ext cx="574356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 defTabSz="228600">
              <a:defRPr sz="2100" b="1">
                <a:solidFill>
                  <a:srgbClr val="0180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client.addGrade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'demo course'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0" name="axios.get(`https://rest-example.covey.town/transcripts/${studentID}`)"/>
          <p:cNvSpPr txBox="1"/>
          <p:nvPr/>
        </p:nvSpPr>
        <p:spPr>
          <a:xfrm>
            <a:off x="903962" y="4575389"/>
            <a:ext cx="402514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 defTabSz="228600">
              <a:defRPr sz="2100" b="1">
                <a:solidFill>
                  <a:srgbClr val="0180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client.getTranscript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EA686-0586-5C42-A2F6-9F34AF27528F}"/>
              </a:ext>
            </a:extLst>
          </p:cNvPr>
          <p:cNvSpPr txBox="1"/>
          <p:nvPr/>
        </p:nvSpPr>
        <p:spPr>
          <a:xfrm>
            <a:off x="765544" y="2407392"/>
            <a:ext cx="609777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await </a:t>
            </a:r>
            <a:r>
              <a:rPr lang="en-US" sz="1400" dirty="0" err="1">
                <a:latin typeface="Courier New" panose="02070309020205020404" pitchFamily="49" charset="0"/>
              </a:rPr>
              <a:t>client.addStudent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'test student'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D2A36-5FC5-4045-AD05-5B638E208809}"/>
              </a:ext>
            </a:extLst>
          </p:cNvPr>
          <p:cNvSpPr txBox="1"/>
          <p:nvPr/>
        </p:nvSpPr>
        <p:spPr>
          <a:xfrm>
            <a:off x="903962" y="5905744"/>
            <a:ext cx="1128803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Download the activity (includes instructions in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README.md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):</a:t>
            </a:r>
            <a:b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Linked from course webpage for week 4, or at </a:t>
            </a:r>
            <a:r>
              <a:rPr lang="en-US" sz="2400" dirty="0">
                <a:hlinkClick r:id="rId3"/>
              </a:rPr>
              <a:t>https://bit.ly/34GbcN6</a:t>
            </a:r>
            <a:r>
              <a:rPr lang="en-US" sz="2400" dirty="0"/>
              <a:t>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C6FA-087E-8847-A584-4D979F20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Activity 2: 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9836-606C-D948-B33B-5E51EE44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activity:</a:t>
            </a:r>
          </a:p>
          <a:p>
            <a:pPr lvl="1"/>
            <a:r>
              <a:rPr lang="en-US" dirty="0"/>
              <a:t>Practice applying asynchronous programming concepts: promises, async/await</a:t>
            </a:r>
          </a:p>
          <a:p>
            <a:pPr lvl="1"/>
            <a:r>
              <a:rPr lang="en-US" dirty="0"/>
              <a:t>Have an experience working with the Jest testing framework</a:t>
            </a:r>
          </a:p>
          <a:p>
            <a:r>
              <a:rPr lang="en-US" dirty="0"/>
              <a:t>Your task:</a:t>
            </a:r>
          </a:p>
          <a:p>
            <a:pPr lvl="1"/>
            <a:r>
              <a:rPr lang="en-US" dirty="0"/>
              <a:t>Write “black box” test cases for the transcript server that we worked with in Activity 1 this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A325D-3078-7042-A7B1-CB439FF7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CF085-B20B-AE44-913F-A99CF8E2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778" y="1796229"/>
            <a:ext cx="4546600" cy="3759200"/>
          </a:xfrm>
          <a:prstGeom prst="rect">
            <a:avLst/>
          </a:prstGeom>
        </p:spPr>
      </p:pic>
      <p:sp>
        <p:nvSpPr>
          <p:cNvPr id="6" name="Dingbat X">
            <a:extLst>
              <a:ext uri="{FF2B5EF4-FFF2-40B4-BE49-F238E27FC236}">
                <a16:creationId xmlns:a16="http://schemas.microsoft.com/office/drawing/2014/main" id="{9F5041C7-3D0F-9147-A944-24DC5E12E219}"/>
              </a:ext>
            </a:extLst>
          </p:cNvPr>
          <p:cNvSpPr/>
          <p:nvPr/>
        </p:nvSpPr>
        <p:spPr>
          <a:xfrm>
            <a:off x="9775718" y="2240736"/>
            <a:ext cx="412963" cy="487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EC9B6-A347-5E48-9AB7-ED622F12FCC8}"/>
              </a:ext>
            </a:extLst>
          </p:cNvPr>
          <p:cNvSpPr txBox="1"/>
          <p:nvPr/>
        </p:nvSpPr>
        <p:spPr>
          <a:xfrm>
            <a:off x="1590261" y="5652077"/>
            <a:ext cx="7285521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Download the activity at: </a:t>
            </a:r>
            <a:r>
              <a:rPr lang="en-US" sz="2800" dirty="0">
                <a:solidFill>
                  <a:srgbClr val="002060"/>
                </a:solidFill>
                <a:hlinkClick r:id="rId4"/>
              </a:rPr>
              <a:t>https://bit.ly/3GskDgp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8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l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10207</TotalTime>
  <Words>241</Words>
  <Application>Microsoft Macintosh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Arial</vt:lpstr>
      <vt:lpstr>Verdana</vt:lpstr>
      <vt:lpstr>Courier New</vt:lpstr>
      <vt:lpstr>Office Theme</vt:lpstr>
      <vt:lpstr>Week 4 Activity 1: Async/Await</vt:lpstr>
      <vt:lpstr>Week 4 Activity 2: Testing and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Bell, Jonathan</cp:lastModifiedBy>
  <cp:revision>250</cp:revision>
  <dcterms:created xsi:type="dcterms:W3CDTF">2021-01-07T15:19:22Z</dcterms:created>
  <dcterms:modified xsi:type="dcterms:W3CDTF">2022-02-07T14:41:04Z</dcterms:modified>
</cp:coreProperties>
</file>