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8"/>
  </p:notesMasterIdLst>
  <p:sldIdLst>
    <p:sldId id="485" r:id="rId2"/>
    <p:sldId id="486" r:id="rId3"/>
    <p:sldId id="500" r:id="rId4"/>
    <p:sldId id="498" r:id="rId5"/>
    <p:sldId id="495" r:id="rId6"/>
    <p:sldId id="499" r:id="rId7"/>
    <p:sldId id="496" r:id="rId8"/>
    <p:sldId id="433" r:id="rId9"/>
    <p:sldId id="445" r:id="rId10"/>
    <p:sldId id="447" r:id="rId11"/>
    <p:sldId id="488" r:id="rId12"/>
    <p:sldId id="435" r:id="rId13"/>
    <p:sldId id="507" r:id="rId14"/>
    <p:sldId id="457" r:id="rId15"/>
    <p:sldId id="458" r:id="rId16"/>
    <p:sldId id="460" r:id="rId17"/>
    <p:sldId id="509" r:id="rId18"/>
    <p:sldId id="501" r:id="rId19"/>
    <p:sldId id="502" r:id="rId20"/>
    <p:sldId id="504" r:id="rId21"/>
    <p:sldId id="505" r:id="rId22"/>
    <p:sldId id="463" r:id="rId23"/>
    <p:sldId id="506" r:id="rId24"/>
    <p:sldId id="464" r:id="rId25"/>
    <p:sldId id="465" r:id="rId26"/>
    <p:sldId id="466" r:id="rId27"/>
    <p:sldId id="451" r:id="rId28"/>
    <p:sldId id="456" r:id="rId29"/>
    <p:sldId id="472" r:id="rId30"/>
    <p:sldId id="471" r:id="rId31"/>
    <p:sldId id="490" r:id="rId32"/>
    <p:sldId id="491" r:id="rId33"/>
    <p:sldId id="492" r:id="rId34"/>
    <p:sldId id="493" r:id="rId35"/>
    <p:sldId id="494" r:id="rId36"/>
    <p:sldId id="508" r:id="rId37"/>
  </p:sldIdLst>
  <p:sldSz cx="12192000" cy="6858000"/>
  <p:notesSz cx="6858000" cy="9144000"/>
  <p:embeddedFontLst>
    <p:embeddedFont>
      <p:font typeface="Calibri" panose="020F0502020204030204" pitchFamily="34" charset="0"/>
      <p:regular r:id="rId39"/>
      <p:bold r:id="rId40"/>
      <p:italic r:id="rId41"/>
      <p:boldItalic r:id="rId42"/>
    </p:embeddedFont>
    <p:embeddedFont>
      <p:font typeface="Consolas" panose="020B0609020204030204" pitchFamily="49" charset="0"/>
      <p:regular r:id="rId43"/>
      <p:bold r:id="rId44"/>
      <p:italic r:id="rId45"/>
      <p:boldItalic r:id="rId46"/>
    </p:embeddedFont>
    <p:embeddedFont>
      <p:font typeface="Ink Free" panose="03080402000500000000" pitchFamily="66" charset="0"/>
      <p:regular r:id="rId47"/>
    </p:embeddedFont>
    <p:embeddedFont>
      <p:font typeface="Verdana" panose="020B0604030504040204" pitchFamily="34" charset="0"/>
      <p:regular r:id="rId48"/>
      <p:bold r:id="rId49"/>
      <p:italic r:id="rId50"/>
      <p:boldItalic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Interaction Scale" id="{574FCA2E-624B-445D-BF60-769BEA85A615}">
          <p14:sldIdLst>
            <p14:sldId id="485"/>
            <p14:sldId id="486"/>
            <p14:sldId id="500"/>
            <p14:sldId id="498"/>
            <p14:sldId id="495"/>
            <p14:sldId id="499"/>
            <p14:sldId id="496"/>
            <p14:sldId id="433"/>
            <p14:sldId id="445"/>
            <p14:sldId id="447"/>
            <p14:sldId id="488"/>
            <p14:sldId id="435"/>
            <p14:sldId id="507"/>
            <p14:sldId id="457"/>
            <p14:sldId id="458"/>
            <p14:sldId id="460"/>
            <p14:sldId id="509"/>
            <p14:sldId id="501"/>
            <p14:sldId id="502"/>
            <p14:sldId id="504"/>
            <p14:sldId id="505"/>
            <p14:sldId id="463"/>
            <p14:sldId id="506"/>
            <p14:sldId id="464"/>
            <p14:sldId id="465"/>
            <p14:sldId id="466"/>
            <p14:sldId id="451"/>
            <p14:sldId id="456"/>
            <p14:sldId id="472"/>
            <p14:sldId id="471"/>
            <p14:sldId id="490"/>
            <p14:sldId id="491"/>
            <p14:sldId id="492"/>
            <p14:sldId id="493"/>
            <p14:sldId id="494"/>
            <p14:sldId id="5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4F9DEA-9993-4B54-BB3F-EE4A91E1BA1D}" v="8" dt="2023-01-13T01:11:19.8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15" autoAdjust="0"/>
    <p:restoredTop sz="82781" autoAdjust="0"/>
  </p:normalViewPr>
  <p:slideViewPr>
    <p:cSldViewPr snapToGrid="0">
      <p:cViewPr varScale="1">
        <p:scale>
          <a:sx n="56" d="100"/>
          <a:sy n="56" d="100"/>
        </p:scale>
        <p:origin x="872" y="52"/>
      </p:cViewPr>
      <p:guideLst/>
    </p:cSldViewPr>
  </p:slideViewPr>
  <p:notesTextViewPr>
    <p:cViewPr>
      <p:scale>
        <a:sx n="3" d="2"/>
        <a:sy n="3" d="2"/>
      </p:scale>
      <p:origin x="0" y="0"/>
    </p:cViewPr>
  </p:notesTextViewPr>
  <p:sorterViewPr>
    <p:cViewPr>
      <p:scale>
        <a:sx n="80" d="100"/>
        <a:sy n="80" d="100"/>
      </p:scale>
      <p:origin x="0" y="-70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9F4F9DEA-9993-4B54-BB3F-EE4A91E1BA1D}"/>
    <pc:docChg chg="undo custSel delSld modSld modSection">
      <pc:chgData name="Mitchell Wand" userId="de9b44c55c049659" providerId="LiveId" clId="{9F4F9DEA-9993-4B54-BB3F-EE4A91E1BA1D}" dt="2023-01-13T01:11:54.358" v="2236" actId="20577"/>
      <pc:docMkLst>
        <pc:docMk/>
      </pc:docMkLst>
      <pc:sldChg chg="modSp mod">
        <pc:chgData name="Mitchell Wand" userId="de9b44c55c049659" providerId="LiveId" clId="{9F4F9DEA-9993-4B54-BB3F-EE4A91E1BA1D}" dt="2023-01-12T23:17:09.358" v="3" actId="20577"/>
        <pc:sldMkLst>
          <pc:docMk/>
          <pc:sldMk cId="4189392190" sldId="433"/>
        </pc:sldMkLst>
        <pc:spChg chg="mod">
          <ac:chgData name="Mitchell Wand" userId="de9b44c55c049659" providerId="LiveId" clId="{9F4F9DEA-9993-4B54-BB3F-EE4A91E1BA1D}" dt="2023-01-12T23:17:09.358" v="3" actId="20577"/>
          <ac:spMkLst>
            <pc:docMk/>
            <pc:sldMk cId="4189392190" sldId="433"/>
            <ac:spMk id="3" creationId="{B961C685-5760-44FE-A6EF-DD57E096CA0C}"/>
          </ac:spMkLst>
        </pc:spChg>
      </pc:sldChg>
      <pc:sldChg chg="delSp mod">
        <pc:chgData name="Mitchell Wand" userId="de9b44c55c049659" providerId="LiveId" clId="{9F4F9DEA-9993-4B54-BB3F-EE4A91E1BA1D}" dt="2023-01-13T00:15:20.547" v="8" actId="478"/>
        <pc:sldMkLst>
          <pc:docMk/>
          <pc:sldMk cId="800228832" sldId="447"/>
        </pc:sldMkLst>
        <pc:spChg chg="del">
          <ac:chgData name="Mitchell Wand" userId="de9b44c55c049659" providerId="LiveId" clId="{9F4F9DEA-9993-4B54-BB3F-EE4A91E1BA1D}" dt="2023-01-13T00:15:20.547" v="8" actId="478"/>
          <ac:spMkLst>
            <pc:docMk/>
            <pc:sldMk cId="800228832" sldId="447"/>
            <ac:spMk id="5" creationId="{2D583A18-EB37-2C64-291E-115AD64B280D}"/>
          </ac:spMkLst>
        </pc:spChg>
      </pc:sldChg>
      <pc:sldChg chg="modSp mod">
        <pc:chgData name="Mitchell Wand" userId="de9b44c55c049659" providerId="LiveId" clId="{9F4F9DEA-9993-4B54-BB3F-EE4A91E1BA1D}" dt="2023-01-13T01:10:51.385" v="2201" actId="20577"/>
        <pc:sldMkLst>
          <pc:docMk/>
          <pc:sldMk cId="568162185" sldId="456"/>
        </pc:sldMkLst>
        <pc:spChg chg="mod">
          <ac:chgData name="Mitchell Wand" userId="de9b44c55c049659" providerId="LiveId" clId="{9F4F9DEA-9993-4B54-BB3F-EE4A91E1BA1D}" dt="2023-01-13T01:10:51.385" v="2201" actId="20577"/>
          <ac:spMkLst>
            <pc:docMk/>
            <pc:sldMk cId="568162185" sldId="456"/>
            <ac:spMk id="2" creationId="{912E63C2-291F-4BCD-8481-B88CD1E437D8}"/>
          </ac:spMkLst>
        </pc:spChg>
      </pc:sldChg>
      <pc:sldChg chg="modSp modNotes">
        <pc:chgData name="Mitchell Wand" userId="de9b44c55c049659" providerId="LiveId" clId="{9F4F9DEA-9993-4B54-BB3F-EE4A91E1BA1D}" dt="2023-01-13T00:32:23.174" v="41"/>
        <pc:sldMkLst>
          <pc:docMk/>
          <pc:sldMk cId="1043216923" sldId="463"/>
        </pc:sldMkLst>
        <pc:spChg chg="mod">
          <ac:chgData name="Mitchell Wand" userId="de9b44c55c049659" providerId="LiveId" clId="{9F4F9DEA-9993-4B54-BB3F-EE4A91E1BA1D}" dt="2023-01-13T00:27:30.941" v="16"/>
          <ac:spMkLst>
            <pc:docMk/>
            <pc:sldMk cId="1043216923" sldId="463"/>
            <ac:spMk id="5" creationId="{4220840A-7FA1-4FEB-B360-375C2AD8B756}"/>
          </ac:spMkLst>
        </pc:spChg>
      </pc:sldChg>
      <pc:sldChg chg="modSp mod">
        <pc:chgData name="Mitchell Wand" userId="de9b44c55c049659" providerId="LiveId" clId="{9F4F9DEA-9993-4B54-BB3F-EE4A91E1BA1D}" dt="2023-01-13T00:32:23.174" v="41"/>
        <pc:sldMkLst>
          <pc:docMk/>
          <pc:sldMk cId="1462346938" sldId="464"/>
        </pc:sldMkLst>
        <pc:spChg chg="mod">
          <ac:chgData name="Mitchell Wand" userId="de9b44c55c049659" providerId="LiveId" clId="{9F4F9DEA-9993-4B54-BB3F-EE4A91E1BA1D}" dt="2023-01-13T00:32:23.174" v="41"/>
          <ac:spMkLst>
            <pc:docMk/>
            <pc:sldMk cId="1462346938" sldId="464"/>
            <ac:spMk id="7" creationId="{7820566E-2D76-456B-BD9E-D6C268BE8531}"/>
          </ac:spMkLst>
        </pc:spChg>
        <pc:spChg chg="mod">
          <ac:chgData name="Mitchell Wand" userId="de9b44c55c049659" providerId="LiveId" clId="{9F4F9DEA-9993-4B54-BB3F-EE4A91E1BA1D}" dt="2023-01-13T00:32:23.174" v="41"/>
          <ac:spMkLst>
            <pc:docMk/>
            <pc:sldMk cId="1462346938" sldId="464"/>
            <ac:spMk id="9" creationId="{0806AAA5-6790-41AB-AD7B-CB5DF7DC6533}"/>
          </ac:spMkLst>
        </pc:spChg>
        <pc:spChg chg="mod">
          <ac:chgData name="Mitchell Wand" userId="de9b44c55c049659" providerId="LiveId" clId="{9F4F9DEA-9993-4B54-BB3F-EE4A91E1BA1D}" dt="2023-01-13T00:30:30.798" v="40" actId="122"/>
          <ac:spMkLst>
            <pc:docMk/>
            <pc:sldMk cId="1462346938" sldId="464"/>
            <ac:spMk id="10" creationId="{9701DF95-3E5D-4C53-AB83-7D26FFACF45E}"/>
          </ac:spMkLst>
        </pc:spChg>
      </pc:sldChg>
      <pc:sldChg chg="modSp">
        <pc:chgData name="Mitchell Wand" userId="de9b44c55c049659" providerId="LiveId" clId="{9F4F9DEA-9993-4B54-BB3F-EE4A91E1BA1D}" dt="2023-01-13T00:27:30.941" v="16"/>
        <pc:sldMkLst>
          <pc:docMk/>
          <pc:sldMk cId="56990301" sldId="465"/>
        </pc:sldMkLst>
        <pc:spChg chg="mod">
          <ac:chgData name="Mitchell Wand" userId="de9b44c55c049659" providerId="LiveId" clId="{9F4F9DEA-9993-4B54-BB3F-EE4A91E1BA1D}" dt="2023-01-13T00:27:30.941" v="16"/>
          <ac:spMkLst>
            <pc:docMk/>
            <pc:sldMk cId="56990301" sldId="465"/>
            <ac:spMk id="5" creationId="{B85A4EAB-663A-40A2-A994-A0B52463F339}"/>
          </ac:spMkLst>
        </pc:spChg>
      </pc:sldChg>
      <pc:sldChg chg="modSp">
        <pc:chgData name="Mitchell Wand" userId="de9b44c55c049659" providerId="LiveId" clId="{9F4F9DEA-9993-4B54-BB3F-EE4A91E1BA1D}" dt="2023-01-13T00:32:23.174" v="41"/>
        <pc:sldMkLst>
          <pc:docMk/>
          <pc:sldMk cId="1243571957" sldId="466"/>
        </pc:sldMkLst>
        <pc:spChg chg="mod">
          <ac:chgData name="Mitchell Wand" userId="de9b44c55c049659" providerId="LiveId" clId="{9F4F9DEA-9993-4B54-BB3F-EE4A91E1BA1D}" dt="2023-01-13T00:32:23.174" v="41"/>
          <ac:spMkLst>
            <pc:docMk/>
            <pc:sldMk cId="1243571957" sldId="466"/>
            <ac:spMk id="5" creationId="{106FEB95-DBCD-4196-A268-3081562955F0}"/>
          </ac:spMkLst>
        </pc:spChg>
      </pc:sldChg>
      <pc:sldChg chg="del">
        <pc:chgData name="Mitchell Wand" userId="de9b44c55c049659" providerId="LiveId" clId="{9F4F9DEA-9993-4B54-BB3F-EE4A91E1BA1D}" dt="2023-01-12T23:18:00.873" v="6" actId="2696"/>
        <pc:sldMkLst>
          <pc:docMk/>
          <pc:sldMk cId="563288373" sldId="467"/>
        </pc:sldMkLst>
      </pc:sldChg>
      <pc:sldChg chg="del">
        <pc:chgData name="Mitchell Wand" userId="de9b44c55c049659" providerId="LiveId" clId="{9F4F9DEA-9993-4B54-BB3F-EE4A91E1BA1D}" dt="2023-01-12T23:18:00.873" v="6" actId="2696"/>
        <pc:sldMkLst>
          <pc:docMk/>
          <pc:sldMk cId="1984438403" sldId="468"/>
        </pc:sldMkLst>
      </pc:sldChg>
      <pc:sldChg chg="del">
        <pc:chgData name="Mitchell Wand" userId="de9b44c55c049659" providerId="LiveId" clId="{9F4F9DEA-9993-4B54-BB3F-EE4A91E1BA1D}" dt="2023-01-12T23:18:00.873" v="6" actId="2696"/>
        <pc:sldMkLst>
          <pc:docMk/>
          <pc:sldMk cId="798215045" sldId="469"/>
        </pc:sldMkLst>
      </pc:sldChg>
      <pc:sldChg chg="del">
        <pc:chgData name="Mitchell Wand" userId="de9b44c55c049659" providerId="LiveId" clId="{9F4F9DEA-9993-4B54-BB3F-EE4A91E1BA1D}" dt="2023-01-12T23:18:00.873" v="6" actId="2696"/>
        <pc:sldMkLst>
          <pc:docMk/>
          <pc:sldMk cId="2954152557" sldId="470"/>
        </pc:sldMkLst>
      </pc:sldChg>
      <pc:sldChg chg="addSp delSp modSp mod modNotesTx">
        <pc:chgData name="Mitchell Wand" userId="de9b44c55c049659" providerId="LiveId" clId="{9F4F9DEA-9993-4B54-BB3F-EE4A91E1BA1D}" dt="2023-01-13T01:11:54.358" v="2236" actId="20577"/>
        <pc:sldMkLst>
          <pc:docMk/>
          <pc:sldMk cId="1988234013" sldId="471"/>
        </pc:sldMkLst>
        <pc:spChg chg="add del">
          <ac:chgData name="Mitchell Wand" userId="de9b44c55c049659" providerId="LiveId" clId="{9F4F9DEA-9993-4B54-BB3F-EE4A91E1BA1D}" dt="2023-01-13T00:47:09.071" v="690" actId="478"/>
          <ac:spMkLst>
            <pc:docMk/>
            <pc:sldMk cId="1988234013" sldId="471"/>
            <ac:spMk id="2" creationId="{31699C01-56CC-ABCD-C6AE-EA1E3BF4660F}"/>
          </ac:spMkLst>
        </pc:spChg>
        <pc:spChg chg="add mod">
          <ac:chgData name="Mitchell Wand" userId="de9b44c55c049659" providerId="LiveId" clId="{9F4F9DEA-9993-4B54-BB3F-EE4A91E1BA1D}" dt="2023-01-13T01:11:34.857" v="2208" actId="1076"/>
          <ac:spMkLst>
            <pc:docMk/>
            <pc:sldMk cId="1988234013" sldId="471"/>
            <ac:spMk id="3" creationId="{2EDAB71C-5E05-8995-2012-0FA009ED264C}"/>
          </ac:spMkLst>
        </pc:spChg>
        <pc:spChg chg="mod">
          <ac:chgData name="Mitchell Wand" userId="de9b44c55c049659" providerId="LiveId" clId="{9F4F9DEA-9993-4B54-BB3F-EE4A91E1BA1D}" dt="2023-01-13T01:11:54.358" v="2236" actId="20577"/>
          <ac:spMkLst>
            <pc:docMk/>
            <pc:sldMk cId="1988234013" sldId="471"/>
            <ac:spMk id="8" creationId="{02658BD7-C743-4498-B8E6-00AE5BBA1194}"/>
          </ac:spMkLst>
        </pc:spChg>
        <pc:spChg chg="mod">
          <ac:chgData name="Mitchell Wand" userId="de9b44c55c049659" providerId="LiveId" clId="{9F4F9DEA-9993-4B54-BB3F-EE4A91E1BA1D}" dt="2023-01-13T00:50:04.721" v="709" actId="20577"/>
          <ac:spMkLst>
            <pc:docMk/>
            <pc:sldMk cId="1988234013" sldId="471"/>
            <ac:spMk id="11" creationId="{3AE0C4CD-B87C-49F4-BE8F-078BF439F00E}"/>
          </ac:spMkLst>
        </pc:spChg>
      </pc:sldChg>
      <pc:sldChg chg="addSp modSp mod modNotesTx">
        <pc:chgData name="Mitchell Wand" userId="de9b44c55c049659" providerId="LiveId" clId="{9F4F9DEA-9993-4B54-BB3F-EE4A91E1BA1D}" dt="2023-01-13T00:44:39.635" v="658" actId="20577"/>
        <pc:sldMkLst>
          <pc:docMk/>
          <pc:sldMk cId="2973755816" sldId="472"/>
        </pc:sldMkLst>
        <pc:spChg chg="add mod">
          <ac:chgData name="Mitchell Wand" userId="de9b44c55c049659" providerId="LiveId" clId="{9F4F9DEA-9993-4B54-BB3F-EE4A91E1BA1D}" dt="2023-01-13T00:44:39.635" v="658" actId="20577"/>
          <ac:spMkLst>
            <pc:docMk/>
            <pc:sldMk cId="2973755816" sldId="472"/>
            <ac:spMk id="3" creationId="{C63C036E-136B-E9CF-FB5D-9D027B612261}"/>
          </ac:spMkLst>
        </pc:spChg>
        <pc:spChg chg="mod">
          <ac:chgData name="Mitchell Wand" userId="de9b44c55c049659" providerId="LiveId" clId="{9F4F9DEA-9993-4B54-BB3F-EE4A91E1BA1D}" dt="2023-01-13T00:37:00.907" v="67" actId="20577"/>
          <ac:spMkLst>
            <pc:docMk/>
            <pc:sldMk cId="2973755816" sldId="472"/>
            <ac:spMk id="6" creationId="{5407603D-8BF7-45ED-95E8-55B7B850B5D1}"/>
          </ac:spMkLst>
        </pc:spChg>
      </pc:sldChg>
      <pc:sldChg chg="modSp mod">
        <pc:chgData name="Mitchell Wand" userId="de9b44c55c049659" providerId="LiveId" clId="{9F4F9DEA-9993-4B54-BB3F-EE4A91E1BA1D}" dt="2023-01-12T23:17:22.445" v="5" actId="20577"/>
        <pc:sldMkLst>
          <pc:docMk/>
          <pc:sldMk cId="3158287491" sldId="486"/>
        </pc:sldMkLst>
        <pc:spChg chg="mod">
          <ac:chgData name="Mitchell Wand" userId="de9b44c55c049659" providerId="LiveId" clId="{9F4F9DEA-9993-4B54-BB3F-EE4A91E1BA1D}" dt="2023-01-12T23:17:22.445" v="5" actId="20577"/>
          <ac:spMkLst>
            <pc:docMk/>
            <pc:sldMk cId="3158287491" sldId="486"/>
            <ac:spMk id="3" creationId="{AC300E2B-BFD0-4090-AFC5-FE82683F997F}"/>
          </ac:spMkLst>
        </pc:spChg>
      </pc:sldChg>
      <pc:sldChg chg="delSp mod">
        <pc:chgData name="Mitchell Wand" userId="de9b44c55c049659" providerId="LiveId" clId="{9F4F9DEA-9993-4B54-BB3F-EE4A91E1BA1D}" dt="2023-01-13T00:15:27.490" v="9" actId="478"/>
        <pc:sldMkLst>
          <pc:docMk/>
          <pc:sldMk cId="84402381" sldId="488"/>
        </pc:sldMkLst>
        <pc:spChg chg="del">
          <ac:chgData name="Mitchell Wand" userId="de9b44c55c049659" providerId="LiveId" clId="{9F4F9DEA-9993-4B54-BB3F-EE4A91E1BA1D}" dt="2023-01-13T00:15:27.490" v="9" actId="478"/>
          <ac:spMkLst>
            <pc:docMk/>
            <pc:sldMk cId="84402381" sldId="488"/>
            <ac:spMk id="3" creationId="{6807ABB3-400B-5377-8373-242196443552}"/>
          </ac:spMkLst>
        </pc:spChg>
      </pc:sldChg>
      <pc:sldChg chg="del">
        <pc:chgData name="Mitchell Wand" userId="de9b44c55c049659" providerId="LiveId" clId="{9F4F9DEA-9993-4B54-BB3F-EE4A91E1BA1D}" dt="2023-01-12T23:18:00.873" v="6" actId="2696"/>
        <pc:sldMkLst>
          <pc:docMk/>
          <pc:sldMk cId="976879135" sldId="489"/>
        </pc:sldMkLst>
      </pc:sldChg>
      <pc:sldChg chg="modSp mod">
        <pc:chgData name="Mitchell Wand" userId="de9b44c55c049659" providerId="LiveId" clId="{9F4F9DEA-9993-4B54-BB3F-EE4A91E1BA1D}" dt="2023-01-13T01:07:51.620" v="2198" actId="20577"/>
        <pc:sldMkLst>
          <pc:docMk/>
          <pc:sldMk cId="403352295" sldId="490"/>
        </pc:sldMkLst>
        <pc:spChg chg="mod">
          <ac:chgData name="Mitchell Wand" userId="de9b44c55c049659" providerId="LiveId" clId="{9F4F9DEA-9993-4B54-BB3F-EE4A91E1BA1D}" dt="2023-01-13T01:07:51.620" v="2198" actId="20577"/>
          <ac:spMkLst>
            <pc:docMk/>
            <pc:sldMk cId="403352295" sldId="490"/>
            <ac:spMk id="5" creationId="{82AB9F76-899B-4F36-B260-B26D4C555F60}"/>
          </ac:spMkLst>
        </pc:spChg>
      </pc:sldChg>
      <pc:sldChg chg="modSp mod">
        <pc:chgData name="Mitchell Wand" userId="de9b44c55c049659" providerId="LiveId" clId="{9F4F9DEA-9993-4B54-BB3F-EE4A91E1BA1D}" dt="2023-01-13T00:18:39.699" v="10" actId="20577"/>
        <pc:sldMkLst>
          <pc:docMk/>
          <pc:sldMk cId="700069445" sldId="501"/>
        </pc:sldMkLst>
        <pc:spChg chg="mod">
          <ac:chgData name="Mitchell Wand" userId="de9b44c55c049659" providerId="LiveId" clId="{9F4F9DEA-9993-4B54-BB3F-EE4A91E1BA1D}" dt="2023-01-13T00:18:39.699" v="10" actId="20577"/>
          <ac:spMkLst>
            <pc:docMk/>
            <pc:sldMk cId="700069445" sldId="501"/>
            <ac:spMk id="4" creationId="{DF6A7977-8F3E-578F-0410-B9988554EBC0}"/>
          </ac:spMkLst>
        </pc:spChg>
      </pc:sldChg>
      <pc:sldChg chg="addSp delSp modSp mod">
        <pc:chgData name="Mitchell Wand" userId="de9b44c55c049659" providerId="LiveId" clId="{9F4F9DEA-9993-4B54-BB3F-EE4A91E1BA1D}" dt="2023-01-13T00:22:15.879" v="12"/>
        <pc:sldMkLst>
          <pc:docMk/>
          <pc:sldMk cId="279464109" sldId="504"/>
        </pc:sldMkLst>
        <pc:spChg chg="del">
          <ac:chgData name="Mitchell Wand" userId="de9b44c55c049659" providerId="LiveId" clId="{9F4F9DEA-9993-4B54-BB3F-EE4A91E1BA1D}" dt="2023-01-13T00:22:05.791" v="11" actId="478"/>
          <ac:spMkLst>
            <pc:docMk/>
            <pc:sldMk cId="279464109" sldId="504"/>
            <ac:spMk id="5" creationId="{67FCC827-28CD-0EDD-710E-CA98CE22E5CB}"/>
          </ac:spMkLst>
        </pc:spChg>
        <pc:spChg chg="add mod">
          <ac:chgData name="Mitchell Wand" userId="de9b44c55c049659" providerId="LiveId" clId="{9F4F9DEA-9993-4B54-BB3F-EE4A91E1BA1D}" dt="2023-01-13T00:22:15.879" v="12"/>
          <ac:spMkLst>
            <pc:docMk/>
            <pc:sldMk cId="279464109" sldId="504"/>
            <ac:spMk id="6" creationId="{FEB87C2A-3D34-46CF-5BEE-2B21699760A4}"/>
          </ac:spMkLst>
        </pc:spChg>
      </pc:sldChg>
      <pc:sldChg chg="modSp modNotes">
        <pc:chgData name="Mitchell Wand" userId="de9b44c55c049659" providerId="LiveId" clId="{9F4F9DEA-9993-4B54-BB3F-EE4A91E1BA1D}" dt="2023-01-13T00:27:30.941" v="16"/>
        <pc:sldMkLst>
          <pc:docMk/>
          <pc:sldMk cId="3215464366" sldId="505"/>
        </pc:sldMkLst>
        <pc:spChg chg="mod">
          <ac:chgData name="Mitchell Wand" userId="de9b44c55c049659" providerId="LiveId" clId="{9F4F9DEA-9993-4B54-BB3F-EE4A91E1BA1D}" dt="2023-01-13T00:25:23.272" v="14"/>
          <ac:spMkLst>
            <pc:docMk/>
            <pc:sldMk cId="3215464366" sldId="505"/>
            <ac:spMk id="2" creationId="{9FE8F7E0-6E94-1CDD-FC0E-BC8648242424}"/>
          </ac:spMkLst>
        </pc:spChg>
        <pc:spChg chg="mod">
          <ac:chgData name="Mitchell Wand" userId="de9b44c55c049659" providerId="LiveId" clId="{9F4F9DEA-9993-4B54-BB3F-EE4A91E1BA1D}" dt="2023-01-13T00:27:30.941" v="16"/>
          <ac:spMkLst>
            <pc:docMk/>
            <pc:sldMk cId="3215464366" sldId="505"/>
            <ac:spMk id="5" creationId="{8BA3C07E-A53C-6314-ADDE-960ACA8DD153}"/>
          </ac:spMkLst>
        </pc:spChg>
      </pc:sldChg>
      <pc:sldChg chg="delSp mod">
        <pc:chgData name="Mitchell Wand" userId="de9b44c55c049659" providerId="LiveId" clId="{9F4F9DEA-9993-4B54-BB3F-EE4A91E1BA1D}" dt="2023-01-13T01:10:18.269" v="2199" actId="478"/>
        <pc:sldMkLst>
          <pc:docMk/>
          <pc:sldMk cId="1210151535" sldId="509"/>
        </pc:sldMkLst>
        <pc:spChg chg="del">
          <ac:chgData name="Mitchell Wand" userId="de9b44c55c049659" providerId="LiveId" clId="{9F4F9DEA-9993-4B54-BB3F-EE4A91E1BA1D}" dt="2023-01-13T01:10:18.269" v="2199" actId="478"/>
          <ac:spMkLst>
            <pc:docMk/>
            <pc:sldMk cId="1210151535" sldId="509"/>
            <ac:spMk id="3" creationId="{6807ABB3-400B-5377-8373-242196443552}"/>
          </ac:spMkLst>
        </pc:spChg>
      </pc:sldChg>
    </pc:docChg>
  </pc:docChgLst>
  <pc:docChgLst>
    <pc:chgData name="Mitchell Wand" userId="de9b44c55c049659" providerId="LiveId" clId="{FD479DE8-776B-41E8-8926-09AF8891AAED}"/>
    <pc:docChg chg="custSel modSld">
      <pc:chgData name="Mitchell Wand" userId="de9b44c55c049659" providerId="LiveId" clId="{FD479DE8-776B-41E8-8926-09AF8891AAED}" dt="2022-09-14T00:02:04.740" v="405" actId="20577"/>
      <pc:docMkLst>
        <pc:docMk/>
      </pc:docMkLst>
      <pc:sldChg chg="modNotesTx">
        <pc:chgData name="Mitchell Wand" userId="de9b44c55c049659" providerId="LiveId" clId="{FD479DE8-776B-41E8-8926-09AF8891AAED}" dt="2022-09-14T00:02:04.740" v="405" actId="20577"/>
        <pc:sldMkLst>
          <pc:docMk/>
          <pc:sldMk cId="4189392190" sldId="433"/>
        </pc:sldMkLst>
      </pc:sldChg>
      <pc:sldChg chg="addSp delSp modSp mod delAnim modAnim modNotesTx">
        <pc:chgData name="Mitchell Wand" userId="de9b44c55c049659" providerId="LiveId" clId="{FD479DE8-776B-41E8-8926-09AF8891AAED}" dt="2022-09-14T00:00:27.186" v="402" actId="20577"/>
        <pc:sldMkLst>
          <pc:docMk/>
          <pc:sldMk cId="2830599574" sldId="495"/>
        </pc:sldMkLst>
        <pc:spChg chg="mod">
          <ac:chgData name="Mitchell Wand" userId="de9b44c55c049659" providerId="LiveId" clId="{FD479DE8-776B-41E8-8926-09AF8891AAED}" dt="2022-09-13T23:53:10.682" v="37" actId="20577"/>
          <ac:spMkLst>
            <pc:docMk/>
            <pc:sldMk cId="2830599574" sldId="495"/>
            <ac:spMk id="2" creationId="{49C7D202-F4A0-317D-D8A6-DA68CE35CDA1}"/>
          </ac:spMkLst>
        </pc:spChg>
        <pc:picChg chg="add del mod">
          <ac:chgData name="Mitchell Wand" userId="de9b44c55c049659" providerId="LiveId" clId="{FD479DE8-776B-41E8-8926-09AF8891AAED}" dt="2022-09-13T23:57:53.148" v="260"/>
          <ac:picMkLst>
            <pc:docMk/>
            <pc:sldMk cId="2830599574" sldId="495"/>
            <ac:picMk id="3" creationId="{AD78F76B-6B4A-7239-6AE9-2340935A7400}"/>
          </ac:picMkLst>
        </pc:picChg>
        <pc:picChg chg="del">
          <ac:chgData name="Mitchell Wand" userId="de9b44c55c049659" providerId="LiveId" clId="{FD479DE8-776B-41E8-8926-09AF8891AAED}" dt="2022-09-13T23:57:47.726" v="258" actId="21"/>
          <ac:picMkLst>
            <pc:docMk/>
            <pc:sldMk cId="2830599574" sldId="495"/>
            <ac:picMk id="5" creationId="{9FB20D5C-DF6F-A9CB-FE64-CBAD7FA9A1F7}"/>
          </ac:picMkLst>
        </pc:picChg>
        <pc:picChg chg="add mod">
          <ac:chgData name="Mitchell Wand" userId="de9b44c55c049659" providerId="LiveId" clId="{FD479DE8-776B-41E8-8926-09AF8891AAED}" dt="2022-09-13T23:58:43.208" v="264" actId="1076"/>
          <ac:picMkLst>
            <pc:docMk/>
            <pc:sldMk cId="2830599574" sldId="495"/>
            <ac:picMk id="7" creationId="{FBFF9F06-9915-E65A-72F0-B1C57D7B1F81}"/>
          </ac:picMkLst>
        </pc:picChg>
      </pc:sldChg>
    </pc:docChg>
  </pc:docChgLst>
  <pc:docChgLst>
    <pc:chgData name="Mitchell Wand" userId="de9b44c55c049659" providerId="LiveId" clId="{EC2E571C-5A66-449C-9EE1-49309F33B3B5}"/>
    <pc:docChg chg="custSel addSld delSld modSld modSection">
      <pc:chgData name="Mitchell Wand" userId="de9b44c55c049659" providerId="LiveId" clId="{EC2E571C-5A66-449C-9EE1-49309F33B3B5}" dt="2022-09-20T02:16:55.941" v="686" actId="47"/>
      <pc:docMkLst>
        <pc:docMk/>
      </pc:docMkLst>
      <pc:sldChg chg="del">
        <pc:chgData name="Mitchell Wand" userId="de9b44c55c049659" providerId="LiveId" clId="{EC2E571C-5A66-449C-9EE1-49309F33B3B5}" dt="2022-09-20T02:16:55.941" v="686" actId="47"/>
        <pc:sldMkLst>
          <pc:docMk/>
          <pc:sldMk cId="460746757" sldId="378"/>
        </pc:sldMkLst>
      </pc:sldChg>
      <pc:sldChg chg="del">
        <pc:chgData name="Mitchell Wand" userId="de9b44c55c049659" providerId="LiveId" clId="{EC2E571C-5A66-449C-9EE1-49309F33B3B5}" dt="2022-09-20T02:16:55.941" v="686" actId="47"/>
        <pc:sldMkLst>
          <pc:docMk/>
          <pc:sldMk cId="1550252733" sldId="379"/>
        </pc:sldMkLst>
      </pc:sldChg>
      <pc:sldChg chg="del">
        <pc:chgData name="Mitchell Wand" userId="de9b44c55c049659" providerId="LiveId" clId="{EC2E571C-5A66-449C-9EE1-49309F33B3B5}" dt="2022-09-20T02:16:55.941" v="686" actId="47"/>
        <pc:sldMkLst>
          <pc:docMk/>
          <pc:sldMk cId="1567996913" sldId="380"/>
        </pc:sldMkLst>
      </pc:sldChg>
      <pc:sldChg chg="del">
        <pc:chgData name="Mitchell Wand" userId="de9b44c55c049659" providerId="LiveId" clId="{EC2E571C-5A66-449C-9EE1-49309F33B3B5}" dt="2022-09-20T02:16:55.941" v="686" actId="47"/>
        <pc:sldMkLst>
          <pc:docMk/>
          <pc:sldMk cId="3293054105" sldId="406"/>
        </pc:sldMkLst>
      </pc:sldChg>
      <pc:sldChg chg="addSp delSp modSp mod">
        <pc:chgData name="Mitchell Wand" userId="de9b44c55c049659" providerId="LiveId" clId="{EC2E571C-5A66-449C-9EE1-49309F33B3B5}" dt="2022-09-16T19:29:15.074" v="331" actId="313"/>
        <pc:sldMkLst>
          <pc:docMk/>
          <pc:sldMk cId="1614679311" sldId="435"/>
        </pc:sldMkLst>
        <pc:spChg chg="add del mod">
          <ac:chgData name="Mitchell Wand" userId="de9b44c55c049659" providerId="LiveId" clId="{EC2E571C-5A66-449C-9EE1-49309F33B3B5}" dt="2022-09-16T19:28:26.915" v="218" actId="478"/>
          <ac:spMkLst>
            <pc:docMk/>
            <pc:sldMk cId="1614679311" sldId="435"/>
            <ac:spMk id="5" creationId="{AC4BE03E-1DFA-D446-D967-7CEDFCBF232F}"/>
          </ac:spMkLst>
        </pc:spChg>
        <pc:spChg chg="add mod">
          <ac:chgData name="Mitchell Wand" userId="de9b44c55c049659" providerId="LiveId" clId="{EC2E571C-5A66-449C-9EE1-49309F33B3B5}" dt="2022-09-16T19:29:15.074" v="331" actId="313"/>
          <ac:spMkLst>
            <pc:docMk/>
            <pc:sldMk cId="1614679311" sldId="435"/>
            <ac:spMk id="6" creationId="{19E251ED-E8E3-1106-3E22-8A8B1249E56D}"/>
          </ac:spMkLst>
        </pc:spChg>
      </pc:sldChg>
      <pc:sldChg chg="addSp delSp modSp mod modNotesTx">
        <pc:chgData name="Mitchell Wand" userId="de9b44c55c049659" providerId="LiveId" clId="{EC2E571C-5A66-449C-9EE1-49309F33B3B5}" dt="2022-09-16T19:24:06.417" v="192" actId="1076"/>
        <pc:sldMkLst>
          <pc:docMk/>
          <pc:sldMk cId="800228832" sldId="447"/>
        </pc:sldMkLst>
        <pc:spChg chg="add del mod">
          <ac:chgData name="Mitchell Wand" userId="de9b44c55c049659" providerId="LiveId" clId="{EC2E571C-5A66-449C-9EE1-49309F33B3B5}" dt="2022-09-16T19:23:57.499" v="191" actId="478"/>
          <ac:spMkLst>
            <pc:docMk/>
            <pc:sldMk cId="800228832" sldId="447"/>
            <ac:spMk id="3" creationId="{17C3B57C-7D1C-1CB3-6D46-1BE2F9AA0D80}"/>
          </ac:spMkLst>
        </pc:spChg>
        <pc:spChg chg="add mod">
          <ac:chgData name="Mitchell Wand" userId="de9b44c55c049659" providerId="LiveId" clId="{EC2E571C-5A66-449C-9EE1-49309F33B3B5}" dt="2022-09-16T19:24:06.417" v="192" actId="1076"/>
          <ac:spMkLst>
            <pc:docMk/>
            <pc:sldMk cId="800228832" sldId="447"/>
            <ac:spMk id="5" creationId="{2D583A18-EB37-2C64-291E-115AD64B280D}"/>
          </ac:spMkLst>
        </pc:spChg>
        <pc:spChg chg="mod">
          <ac:chgData name="Mitchell Wand" userId="de9b44c55c049659" providerId="LiveId" clId="{EC2E571C-5A66-449C-9EE1-49309F33B3B5}" dt="2022-09-16T19:18:06.247" v="177" actId="20577"/>
          <ac:spMkLst>
            <pc:docMk/>
            <pc:sldMk cId="800228832" sldId="447"/>
            <ac:spMk id="11" creationId="{499C7BCB-BC9D-4BD1-B8B1-463CDCFDE915}"/>
          </ac:spMkLst>
        </pc:spChg>
      </pc:sldChg>
      <pc:sldChg chg="del">
        <pc:chgData name="Mitchell Wand" userId="de9b44c55c049659" providerId="LiveId" clId="{EC2E571C-5A66-449C-9EE1-49309F33B3B5}" dt="2022-09-16T19:43:28.041" v="619" actId="2696"/>
        <pc:sldMkLst>
          <pc:docMk/>
          <pc:sldMk cId="2911925200" sldId="448"/>
        </pc:sldMkLst>
      </pc:sldChg>
      <pc:sldChg chg="addSp modSp mod">
        <pc:chgData name="Mitchell Wand" userId="de9b44c55c049659" providerId="LiveId" clId="{EC2E571C-5A66-449C-9EE1-49309F33B3B5}" dt="2022-09-16T19:36:45.191" v="478" actId="20577"/>
        <pc:sldMkLst>
          <pc:docMk/>
          <pc:sldMk cId="1750428041" sldId="457"/>
        </pc:sldMkLst>
        <pc:spChg chg="add mod">
          <ac:chgData name="Mitchell Wand" userId="de9b44c55c049659" providerId="LiveId" clId="{EC2E571C-5A66-449C-9EE1-49309F33B3B5}" dt="2022-09-16T19:36:45.191" v="478" actId="20577"/>
          <ac:spMkLst>
            <pc:docMk/>
            <pc:sldMk cId="1750428041" sldId="457"/>
            <ac:spMk id="2" creationId="{60B656AB-4242-0551-47E0-F723B829CA79}"/>
          </ac:spMkLst>
        </pc:spChg>
        <pc:spChg chg="mod">
          <ac:chgData name="Mitchell Wand" userId="de9b44c55c049659" providerId="LiveId" clId="{EC2E571C-5A66-449C-9EE1-49309F33B3B5}" dt="2022-09-16T19:36:22.235" v="461" actId="20577"/>
          <ac:spMkLst>
            <pc:docMk/>
            <pc:sldMk cId="1750428041" sldId="457"/>
            <ac:spMk id="5" creationId="{7155BEF8-786F-4A11-92EC-982C8864DEC9}"/>
          </ac:spMkLst>
        </pc:spChg>
        <pc:spChg chg="mod">
          <ac:chgData name="Mitchell Wand" userId="de9b44c55c049659" providerId="LiveId" clId="{EC2E571C-5A66-449C-9EE1-49309F33B3B5}" dt="2022-09-16T19:32:51.898" v="356" actId="14100"/>
          <ac:spMkLst>
            <pc:docMk/>
            <pc:sldMk cId="1750428041" sldId="457"/>
            <ac:spMk id="8" creationId="{8EA2192A-AD62-4EFB-9689-FF1EAF81C86C}"/>
          </ac:spMkLst>
        </pc:spChg>
      </pc:sldChg>
      <pc:sldChg chg="addSp delSp modSp mod delAnim">
        <pc:chgData name="Mitchell Wand" userId="de9b44c55c049659" providerId="LiveId" clId="{EC2E571C-5A66-449C-9EE1-49309F33B3B5}" dt="2022-09-16T19:40:05.537" v="571" actId="20577"/>
        <pc:sldMkLst>
          <pc:docMk/>
          <pc:sldMk cId="152966388" sldId="458"/>
        </pc:sldMkLst>
        <pc:spChg chg="add mod">
          <ac:chgData name="Mitchell Wand" userId="de9b44c55c049659" providerId="LiveId" clId="{EC2E571C-5A66-449C-9EE1-49309F33B3B5}" dt="2022-09-16T19:40:05.537" v="571" actId="20577"/>
          <ac:spMkLst>
            <pc:docMk/>
            <pc:sldMk cId="152966388" sldId="458"/>
            <ac:spMk id="3" creationId="{5AC96520-B8C4-796E-18FA-D95CA5394859}"/>
          </ac:spMkLst>
        </pc:spChg>
        <pc:spChg chg="add mod">
          <ac:chgData name="Mitchell Wand" userId="de9b44c55c049659" providerId="LiveId" clId="{EC2E571C-5A66-449C-9EE1-49309F33B3B5}" dt="2022-09-16T19:39:43.203" v="566" actId="1076"/>
          <ac:spMkLst>
            <pc:docMk/>
            <pc:sldMk cId="152966388" sldId="458"/>
            <ac:spMk id="5" creationId="{831547E0-8745-0296-3E34-5C36244F2E82}"/>
          </ac:spMkLst>
        </pc:spChg>
        <pc:spChg chg="mod">
          <ac:chgData name="Mitchell Wand" userId="de9b44c55c049659" providerId="LiveId" clId="{EC2E571C-5A66-449C-9EE1-49309F33B3B5}" dt="2022-09-16T19:33:18.959" v="363" actId="20577"/>
          <ac:spMkLst>
            <pc:docMk/>
            <pc:sldMk cId="152966388" sldId="458"/>
            <ac:spMk id="6" creationId="{14EA479B-1118-49C6-B718-DB9189AC9DA4}"/>
          </ac:spMkLst>
        </pc:spChg>
        <pc:spChg chg="del mod">
          <ac:chgData name="Mitchell Wand" userId="de9b44c55c049659" providerId="LiveId" clId="{EC2E571C-5A66-449C-9EE1-49309F33B3B5}" dt="2022-09-16T19:38:26.308" v="503" actId="478"/>
          <ac:spMkLst>
            <pc:docMk/>
            <pc:sldMk cId="152966388" sldId="458"/>
            <ac:spMk id="7" creationId="{08DBB5C8-71A8-4040-840C-6B42DA072E84}"/>
          </ac:spMkLst>
        </pc:spChg>
        <pc:spChg chg="del">
          <ac:chgData name="Mitchell Wand" userId="de9b44c55c049659" providerId="LiveId" clId="{EC2E571C-5A66-449C-9EE1-49309F33B3B5}" dt="2022-09-16T19:38:27.828" v="504" actId="478"/>
          <ac:spMkLst>
            <pc:docMk/>
            <pc:sldMk cId="152966388" sldId="458"/>
            <ac:spMk id="8" creationId="{9C9F3FE7-3D06-467F-9E42-2B570A18A275}"/>
          </ac:spMkLst>
        </pc:spChg>
        <pc:spChg chg="add mod">
          <ac:chgData name="Mitchell Wand" userId="de9b44c55c049659" providerId="LiveId" clId="{EC2E571C-5A66-449C-9EE1-49309F33B3B5}" dt="2022-09-16T19:39:48.838" v="567" actId="1076"/>
          <ac:spMkLst>
            <pc:docMk/>
            <pc:sldMk cId="152966388" sldId="458"/>
            <ac:spMk id="9" creationId="{81B12048-2355-7B79-BF56-1A6431BF14F8}"/>
          </ac:spMkLst>
        </pc:spChg>
      </pc:sldChg>
      <pc:sldChg chg="del">
        <pc:chgData name="Mitchell Wand" userId="de9b44c55c049659" providerId="LiveId" clId="{EC2E571C-5A66-449C-9EE1-49309F33B3B5}" dt="2022-09-16T19:40:29.782" v="572" actId="2696"/>
        <pc:sldMkLst>
          <pc:docMk/>
          <pc:sldMk cId="3014336577" sldId="459"/>
        </pc:sldMkLst>
      </pc:sldChg>
      <pc:sldChg chg="addSp delSp modSp mod delAnim">
        <pc:chgData name="Mitchell Wand" userId="de9b44c55c049659" providerId="LiveId" clId="{EC2E571C-5A66-449C-9EE1-49309F33B3B5}" dt="2022-09-16T19:42:33.781" v="617" actId="20577"/>
        <pc:sldMkLst>
          <pc:docMk/>
          <pc:sldMk cId="1471926169" sldId="460"/>
        </pc:sldMkLst>
        <pc:spChg chg="mod">
          <ac:chgData name="Mitchell Wand" userId="de9b44c55c049659" providerId="LiveId" clId="{EC2E571C-5A66-449C-9EE1-49309F33B3B5}" dt="2022-09-16T19:42:33.781" v="617" actId="20577"/>
          <ac:spMkLst>
            <pc:docMk/>
            <pc:sldMk cId="1471926169" sldId="460"/>
            <ac:spMk id="2" creationId="{FE36DEDC-D4E3-4C9B-933B-A38B72F2F79D}"/>
          </ac:spMkLst>
        </pc:spChg>
        <pc:spChg chg="add mod">
          <ac:chgData name="Mitchell Wand" userId="de9b44c55c049659" providerId="LiveId" clId="{EC2E571C-5A66-449C-9EE1-49309F33B3B5}" dt="2022-09-16T19:41:42.179" v="583" actId="1076"/>
          <ac:spMkLst>
            <pc:docMk/>
            <pc:sldMk cId="1471926169" sldId="460"/>
            <ac:spMk id="3" creationId="{F4A56094-3F41-A93D-8604-EB2C5109B119}"/>
          </ac:spMkLst>
        </pc:spChg>
        <pc:spChg chg="mod">
          <ac:chgData name="Mitchell Wand" userId="de9b44c55c049659" providerId="LiveId" clId="{EC2E571C-5A66-449C-9EE1-49309F33B3B5}" dt="2022-09-16T19:42:13.037" v="585" actId="1076"/>
          <ac:spMkLst>
            <pc:docMk/>
            <pc:sldMk cId="1471926169" sldId="460"/>
            <ac:spMk id="6" creationId="{914F242F-B894-4E59-A219-59B9174F3CB3}"/>
          </ac:spMkLst>
        </pc:spChg>
        <pc:spChg chg="del">
          <ac:chgData name="Mitchell Wand" userId="de9b44c55c049659" providerId="LiveId" clId="{EC2E571C-5A66-449C-9EE1-49309F33B3B5}" dt="2022-09-16T19:41:32.012" v="581" actId="478"/>
          <ac:spMkLst>
            <pc:docMk/>
            <pc:sldMk cId="1471926169" sldId="460"/>
            <ac:spMk id="7" creationId="{6175C8DB-FF27-493F-9D79-8F4CDEADD4CC}"/>
          </ac:spMkLst>
        </pc:spChg>
      </pc:sldChg>
      <pc:sldChg chg="del">
        <pc:chgData name="Mitchell Wand" userId="de9b44c55c049659" providerId="LiveId" clId="{EC2E571C-5A66-449C-9EE1-49309F33B3B5}" dt="2022-09-16T18:59:45.093" v="1" actId="2696"/>
        <pc:sldMkLst>
          <pc:docMk/>
          <pc:sldMk cId="3988182231" sldId="487"/>
        </pc:sldMkLst>
      </pc:sldChg>
      <pc:sldChg chg="addSp modSp mod">
        <pc:chgData name="Mitchell Wand" userId="de9b44c55c049659" providerId="LiveId" clId="{EC2E571C-5A66-449C-9EE1-49309F33B3B5}" dt="2022-09-16T19:24:56.350" v="212" actId="20577"/>
        <pc:sldMkLst>
          <pc:docMk/>
          <pc:sldMk cId="84402381" sldId="488"/>
        </pc:sldMkLst>
        <pc:spChg chg="add mod">
          <ac:chgData name="Mitchell Wand" userId="de9b44c55c049659" providerId="LiveId" clId="{EC2E571C-5A66-449C-9EE1-49309F33B3B5}" dt="2022-09-16T19:24:18.873" v="197" actId="20577"/>
          <ac:spMkLst>
            <pc:docMk/>
            <pc:sldMk cId="84402381" sldId="488"/>
            <ac:spMk id="3" creationId="{6807ABB3-400B-5377-8373-242196443552}"/>
          </ac:spMkLst>
        </pc:spChg>
        <pc:spChg chg="mod">
          <ac:chgData name="Mitchell Wand" userId="de9b44c55c049659" providerId="LiveId" clId="{EC2E571C-5A66-449C-9EE1-49309F33B3B5}" dt="2022-09-16T19:24:56.350" v="212" actId="20577"/>
          <ac:spMkLst>
            <pc:docMk/>
            <pc:sldMk cId="84402381" sldId="488"/>
            <ac:spMk id="11" creationId="{499C7BCB-BC9D-4BD1-B8B1-463CDCFDE915}"/>
          </ac:spMkLst>
        </pc:spChg>
      </pc:sldChg>
      <pc:sldChg chg="modSp mod">
        <pc:chgData name="Mitchell Wand" userId="de9b44c55c049659" providerId="LiveId" clId="{EC2E571C-5A66-449C-9EE1-49309F33B3B5}" dt="2022-09-16T19:01:28.744" v="150" actId="20577"/>
        <pc:sldMkLst>
          <pc:docMk/>
          <pc:sldMk cId="2976171112" sldId="500"/>
        </pc:sldMkLst>
        <pc:spChg chg="mod">
          <ac:chgData name="Mitchell Wand" userId="de9b44c55c049659" providerId="LiveId" clId="{EC2E571C-5A66-449C-9EE1-49309F33B3B5}" dt="2022-09-16T19:01:28.744" v="150" actId="20577"/>
          <ac:spMkLst>
            <pc:docMk/>
            <pc:sldMk cId="2976171112" sldId="500"/>
            <ac:spMk id="3" creationId="{5D7C592F-1F68-3262-275C-DAAE284725A7}"/>
          </ac:spMkLst>
        </pc:spChg>
      </pc:sldChg>
      <pc:sldChg chg="addSp delSp modSp mod">
        <pc:chgData name="Mitchell Wand" userId="de9b44c55c049659" providerId="LiveId" clId="{EC2E571C-5A66-449C-9EE1-49309F33B3B5}" dt="2022-09-16T20:04:37.081" v="677" actId="1076"/>
        <pc:sldMkLst>
          <pc:docMk/>
          <pc:sldMk cId="700069445" sldId="501"/>
        </pc:sldMkLst>
        <pc:spChg chg="add mod">
          <ac:chgData name="Mitchell Wand" userId="de9b44c55c049659" providerId="LiveId" clId="{EC2E571C-5A66-449C-9EE1-49309F33B3B5}" dt="2022-09-16T20:04:37.081" v="677" actId="1076"/>
          <ac:spMkLst>
            <pc:docMk/>
            <pc:sldMk cId="700069445" sldId="501"/>
            <ac:spMk id="4" creationId="{DF6A7977-8F3E-578F-0410-B9988554EBC0}"/>
          </ac:spMkLst>
        </pc:spChg>
        <pc:spChg chg="del">
          <ac:chgData name="Mitchell Wand" userId="de9b44c55c049659" providerId="LiveId" clId="{EC2E571C-5A66-449C-9EE1-49309F33B3B5}" dt="2022-09-16T20:04:23.609" v="675" actId="478"/>
          <ac:spMkLst>
            <pc:docMk/>
            <pc:sldMk cId="700069445" sldId="501"/>
            <ac:spMk id="6" creationId="{C4A86ECB-3B1A-487B-9D78-68C1FB3C8902}"/>
          </ac:spMkLst>
        </pc:spChg>
        <pc:spChg chg="mod">
          <ac:chgData name="Mitchell Wand" userId="de9b44c55c049659" providerId="LiveId" clId="{EC2E571C-5A66-449C-9EE1-49309F33B3B5}" dt="2022-09-16T20:03:27.865" v="630" actId="20577"/>
          <ac:spMkLst>
            <pc:docMk/>
            <pc:sldMk cId="700069445" sldId="501"/>
            <ac:spMk id="8" creationId="{0FFEFE51-74B1-2646-A6E9-1832E8A6E76A}"/>
          </ac:spMkLst>
        </pc:spChg>
      </pc:sldChg>
      <pc:sldChg chg="modSp mod">
        <pc:chgData name="Mitchell Wand" userId="de9b44c55c049659" providerId="LiveId" clId="{EC2E571C-5A66-449C-9EE1-49309F33B3B5}" dt="2022-09-16T20:06:22.052" v="685"/>
        <pc:sldMkLst>
          <pc:docMk/>
          <pc:sldMk cId="2377701537" sldId="502"/>
        </pc:sldMkLst>
        <pc:spChg chg="mod">
          <ac:chgData name="Mitchell Wand" userId="de9b44c55c049659" providerId="LiveId" clId="{EC2E571C-5A66-449C-9EE1-49309F33B3B5}" dt="2022-09-16T20:04:53.348" v="683" actId="20577"/>
          <ac:spMkLst>
            <pc:docMk/>
            <pc:sldMk cId="2377701537" sldId="502"/>
            <ac:spMk id="2" creationId="{4CEB8347-843E-21D6-8D6E-557555620D2C}"/>
          </ac:spMkLst>
        </pc:spChg>
        <pc:spChg chg="mod">
          <ac:chgData name="Mitchell Wand" userId="de9b44c55c049659" providerId="LiveId" clId="{EC2E571C-5A66-449C-9EE1-49309F33B3B5}" dt="2022-09-16T20:06:22.052" v="685"/>
          <ac:spMkLst>
            <pc:docMk/>
            <pc:sldMk cId="2377701537" sldId="502"/>
            <ac:spMk id="5" creationId="{67FCC827-28CD-0EDD-710E-CA98CE22E5CB}"/>
          </ac:spMkLst>
        </pc:spChg>
      </pc:sldChg>
      <pc:sldChg chg="del">
        <pc:chgData name="Mitchell Wand" userId="de9b44c55c049659" providerId="LiveId" clId="{EC2E571C-5A66-449C-9EE1-49309F33B3B5}" dt="2022-09-20T02:16:55.941" v="686" actId="47"/>
        <pc:sldMkLst>
          <pc:docMk/>
          <pc:sldMk cId="3753540932" sldId="503"/>
        </pc:sldMkLst>
      </pc:sldChg>
      <pc:sldChg chg="add">
        <pc:chgData name="Mitchell Wand" userId="de9b44c55c049659" providerId="LiveId" clId="{EC2E571C-5A66-449C-9EE1-49309F33B3B5}" dt="2022-09-16T18:59:40.797" v="0"/>
        <pc:sldMkLst>
          <pc:docMk/>
          <pc:sldMk cId="1544083876" sldId="508"/>
        </pc:sldMkLst>
      </pc:sldChg>
      <pc:sldChg chg="add">
        <pc:chgData name="Mitchell Wand" userId="de9b44c55c049659" providerId="LiveId" clId="{EC2E571C-5A66-449C-9EE1-49309F33B3B5}" dt="2022-09-16T19:43:00.821" v="618"/>
        <pc:sldMkLst>
          <pc:docMk/>
          <pc:sldMk cId="1210151535" sldId="509"/>
        </pc:sldMkLst>
      </pc:sldChg>
      <pc:sldChg chg="modSp add del mod">
        <pc:chgData name="Mitchell Wand" userId="de9b44c55c049659" providerId="LiveId" clId="{EC2E571C-5A66-449C-9EE1-49309F33B3B5}" dt="2022-09-16T19:01:35.550" v="151" actId="2696"/>
        <pc:sldMkLst>
          <pc:docMk/>
          <pc:sldMk cId="2144624189" sldId="509"/>
        </pc:sldMkLst>
        <pc:spChg chg="mod">
          <ac:chgData name="Mitchell Wand" userId="de9b44c55c049659" providerId="LiveId" clId="{EC2E571C-5A66-449C-9EE1-49309F33B3B5}" dt="2022-09-16T19:01:03.021" v="126" actId="21"/>
          <ac:spMkLst>
            <pc:docMk/>
            <pc:sldMk cId="2144624189" sldId="509"/>
            <ac:spMk id="3" creationId="{5D7C592F-1F68-3262-275C-DAAE284725A7}"/>
          </ac:spMkLst>
        </pc:spChg>
      </pc:sldChg>
    </pc:docChg>
  </pc:docChgLst>
  <pc:docChgLst>
    <pc:chgData name="Mitchell Wand" userId="de9b44c55c049659" providerId="LiveId" clId="{9BE4F02F-5702-424E-8853-6BEFD9AA2352}"/>
    <pc:docChg chg="undo redo custSel addSld delSld modSld sldOrd modSection">
      <pc:chgData name="Mitchell Wand" userId="de9b44c55c049659" providerId="LiveId" clId="{9BE4F02F-5702-424E-8853-6BEFD9AA2352}" dt="2022-09-01T01:20:38.109" v="3571" actId="13926"/>
      <pc:docMkLst>
        <pc:docMk/>
      </pc:docMkLst>
      <pc:sldChg chg="modSp add mod ord">
        <pc:chgData name="Mitchell Wand" userId="de9b44c55c049659" providerId="LiveId" clId="{9BE4F02F-5702-424E-8853-6BEFD9AA2352}" dt="2022-08-31T21:47:53.589" v="2143" actId="5793"/>
        <pc:sldMkLst>
          <pc:docMk/>
          <pc:sldMk cId="460746757" sldId="378"/>
        </pc:sldMkLst>
        <pc:spChg chg="mod">
          <ac:chgData name="Mitchell Wand" userId="de9b44c55c049659" providerId="LiveId" clId="{9BE4F02F-5702-424E-8853-6BEFD9AA2352}" dt="2022-08-31T21:47:33.925" v="2140" actId="20577"/>
          <ac:spMkLst>
            <pc:docMk/>
            <pc:sldMk cId="460746757" sldId="378"/>
            <ac:spMk id="2" creationId="{E57F0954-DE7F-4D67-B5C7-A52BD03B2BDE}"/>
          </ac:spMkLst>
        </pc:spChg>
        <pc:spChg chg="mod">
          <ac:chgData name="Mitchell Wand" userId="de9b44c55c049659" providerId="LiveId" clId="{9BE4F02F-5702-424E-8853-6BEFD9AA2352}" dt="2022-08-31T21:47:53.589" v="2143" actId="5793"/>
          <ac:spMkLst>
            <pc:docMk/>
            <pc:sldMk cId="460746757" sldId="378"/>
            <ac:spMk id="3" creationId="{CA6A52B8-7A5F-4C28-94E4-811F61B438D7}"/>
          </ac:spMkLst>
        </pc:spChg>
      </pc:sldChg>
      <pc:sldChg chg="add">
        <pc:chgData name="Mitchell Wand" userId="de9b44c55c049659" providerId="LiveId" clId="{9BE4F02F-5702-424E-8853-6BEFD9AA2352}" dt="2022-08-31T21:42:27.232" v="2023"/>
        <pc:sldMkLst>
          <pc:docMk/>
          <pc:sldMk cId="1550252733" sldId="379"/>
        </pc:sldMkLst>
      </pc:sldChg>
      <pc:sldChg chg="add">
        <pc:chgData name="Mitchell Wand" userId="de9b44c55c049659" providerId="LiveId" clId="{9BE4F02F-5702-424E-8853-6BEFD9AA2352}" dt="2022-08-31T21:42:27.232" v="2023"/>
        <pc:sldMkLst>
          <pc:docMk/>
          <pc:sldMk cId="1567996913" sldId="380"/>
        </pc:sldMkLst>
      </pc:sldChg>
      <pc:sldChg chg="add del">
        <pc:chgData name="Mitchell Wand" userId="de9b44c55c049659" providerId="LiveId" clId="{9BE4F02F-5702-424E-8853-6BEFD9AA2352}" dt="2022-08-31T21:46:01.505" v="2131" actId="2696"/>
        <pc:sldMkLst>
          <pc:docMk/>
          <pc:sldMk cId="1562510924" sldId="381"/>
        </pc:sldMkLst>
      </pc:sldChg>
      <pc:sldChg chg="add del">
        <pc:chgData name="Mitchell Wand" userId="de9b44c55c049659" providerId="LiveId" clId="{9BE4F02F-5702-424E-8853-6BEFD9AA2352}" dt="2022-08-31T21:47:14.775" v="2136" actId="2696"/>
        <pc:sldMkLst>
          <pc:docMk/>
          <pc:sldMk cId="3880544634" sldId="405"/>
        </pc:sldMkLst>
      </pc:sldChg>
      <pc:sldChg chg="modSp add modNotes modNotesTx">
        <pc:chgData name="Mitchell Wand" userId="de9b44c55c049659" providerId="LiveId" clId="{9BE4F02F-5702-424E-8853-6BEFD9AA2352}" dt="2022-08-31T21:45:12.580" v="2130" actId="20577"/>
        <pc:sldMkLst>
          <pc:docMk/>
          <pc:sldMk cId="3293054105" sldId="406"/>
        </pc:sldMkLst>
        <pc:spChg chg="mod">
          <ac:chgData name="Mitchell Wand" userId="de9b44c55c049659" providerId="LiveId" clId="{9BE4F02F-5702-424E-8853-6BEFD9AA2352}" dt="2022-08-31T21:44:41.067" v="2129"/>
          <ac:spMkLst>
            <pc:docMk/>
            <pc:sldMk cId="3293054105" sldId="406"/>
            <ac:spMk id="5" creationId="{3D690EB0-BCAF-4552-9546-2D8553CC453D}"/>
          </ac:spMkLst>
        </pc:spChg>
      </pc:sldChg>
      <pc:sldChg chg="modSp mod modNotesTx">
        <pc:chgData name="Mitchell Wand" userId="de9b44c55c049659" providerId="LiveId" clId="{9BE4F02F-5702-424E-8853-6BEFD9AA2352}" dt="2022-08-31T20:57:29.489" v="1287" actId="14100"/>
        <pc:sldMkLst>
          <pc:docMk/>
          <pc:sldMk cId="4189392190" sldId="433"/>
        </pc:sldMkLst>
        <pc:spChg chg="mod">
          <ac:chgData name="Mitchell Wand" userId="de9b44c55c049659" providerId="LiveId" clId="{9BE4F02F-5702-424E-8853-6BEFD9AA2352}" dt="2022-08-31T20:57:16.385" v="1285" actId="20577"/>
          <ac:spMkLst>
            <pc:docMk/>
            <pc:sldMk cId="4189392190" sldId="433"/>
            <ac:spMk id="3" creationId="{B961C685-5760-44FE-A6EF-DD57E096CA0C}"/>
          </ac:spMkLst>
        </pc:spChg>
        <pc:spChg chg="mod">
          <ac:chgData name="Mitchell Wand" userId="de9b44c55c049659" providerId="LiveId" clId="{9BE4F02F-5702-424E-8853-6BEFD9AA2352}" dt="2022-08-31T20:57:29.489" v="1287" actId="14100"/>
          <ac:spMkLst>
            <pc:docMk/>
            <pc:sldMk cId="4189392190" sldId="433"/>
            <ac:spMk id="5" creationId="{A88B8998-39FA-44B9-A04D-98A718F69172}"/>
          </ac:spMkLst>
        </pc:spChg>
      </pc:sldChg>
      <pc:sldChg chg="modNotesTx">
        <pc:chgData name="Mitchell Wand" userId="de9b44c55c049659" providerId="LiveId" clId="{9BE4F02F-5702-424E-8853-6BEFD9AA2352}" dt="2022-08-31T21:02:36.137" v="1514" actId="20577"/>
        <pc:sldMkLst>
          <pc:docMk/>
          <pc:sldMk cId="614625841" sldId="445"/>
        </pc:sldMkLst>
      </pc:sldChg>
      <pc:sldChg chg="modSp modNotesTx">
        <pc:chgData name="Mitchell Wand" userId="de9b44c55c049659" providerId="LiveId" clId="{9BE4F02F-5702-424E-8853-6BEFD9AA2352}" dt="2022-08-31T21:06:58.652" v="1524"/>
        <pc:sldMkLst>
          <pc:docMk/>
          <pc:sldMk cId="1750428041" sldId="457"/>
        </pc:sldMkLst>
        <pc:spChg chg="mod">
          <ac:chgData name="Mitchell Wand" userId="de9b44c55c049659" providerId="LiveId" clId="{9BE4F02F-5702-424E-8853-6BEFD9AA2352}" dt="2022-08-31T21:06:58.652" v="1524"/>
          <ac:spMkLst>
            <pc:docMk/>
            <pc:sldMk cId="1750428041" sldId="457"/>
            <ac:spMk id="5" creationId="{7155BEF8-786F-4A11-92EC-982C8864DEC9}"/>
          </ac:spMkLst>
        </pc:spChg>
        <pc:spChg chg="mod">
          <ac:chgData name="Mitchell Wand" userId="de9b44c55c049659" providerId="LiveId" clId="{9BE4F02F-5702-424E-8853-6BEFD9AA2352}" dt="2022-08-31T21:06:58.652" v="1524"/>
          <ac:spMkLst>
            <pc:docMk/>
            <pc:sldMk cId="1750428041" sldId="457"/>
            <ac:spMk id="8" creationId="{8EA2192A-AD62-4EFB-9689-FF1EAF81C86C}"/>
          </ac:spMkLst>
        </pc:spChg>
      </pc:sldChg>
      <pc:sldChg chg="modSp mod modNotes">
        <pc:chgData name="Mitchell Wand" userId="de9b44c55c049659" providerId="LiveId" clId="{9BE4F02F-5702-424E-8853-6BEFD9AA2352}" dt="2022-09-01T00:36:10.197" v="3238" actId="20577"/>
        <pc:sldMkLst>
          <pc:docMk/>
          <pc:sldMk cId="152966388" sldId="458"/>
        </pc:sldMkLst>
        <pc:spChg chg="mod">
          <ac:chgData name="Mitchell Wand" userId="de9b44c55c049659" providerId="LiveId" clId="{9BE4F02F-5702-424E-8853-6BEFD9AA2352}" dt="2022-08-31T21:09:16.825" v="1526" actId="20577"/>
          <ac:spMkLst>
            <pc:docMk/>
            <pc:sldMk cId="152966388" sldId="458"/>
            <ac:spMk id="2" creationId="{D7522690-D5BB-465B-91B5-631473DD9D78}"/>
          </ac:spMkLst>
        </pc:spChg>
        <pc:spChg chg="mod">
          <ac:chgData name="Mitchell Wand" userId="de9b44c55c049659" providerId="LiveId" clId="{9BE4F02F-5702-424E-8853-6BEFD9AA2352}" dt="2022-09-01T00:36:10.197" v="3238" actId="20577"/>
          <ac:spMkLst>
            <pc:docMk/>
            <pc:sldMk cId="152966388" sldId="458"/>
            <ac:spMk id="6" creationId="{14EA479B-1118-49C6-B718-DB9189AC9DA4}"/>
          </ac:spMkLst>
        </pc:spChg>
      </pc:sldChg>
      <pc:sldChg chg="modSp">
        <pc:chgData name="Mitchell Wand" userId="de9b44c55c049659" providerId="LiveId" clId="{9BE4F02F-5702-424E-8853-6BEFD9AA2352}" dt="2022-08-31T21:12:46.821" v="1534" actId="20577"/>
        <pc:sldMkLst>
          <pc:docMk/>
          <pc:sldMk cId="1471926169" sldId="460"/>
        </pc:sldMkLst>
        <pc:spChg chg="mod">
          <ac:chgData name="Mitchell Wand" userId="de9b44c55c049659" providerId="LiveId" clId="{9BE4F02F-5702-424E-8853-6BEFD9AA2352}" dt="2022-08-31T21:12:46.821" v="1534" actId="20577"/>
          <ac:spMkLst>
            <pc:docMk/>
            <pc:sldMk cId="1471926169" sldId="460"/>
            <ac:spMk id="7" creationId="{6175C8DB-FF27-493F-9D79-8F4CDEADD4CC}"/>
          </ac:spMkLst>
        </pc:spChg>
      </pc:sldChg>
      <pc:sldChg chg="modSp del modNotesTx">
        <pc:chgData name="Mitchell Wand" userId="de9b44c55c049659" providerId="LiveId" clId="{9BE4F02F-5702-424E-8853-6BEFD9AA2352}" dt="2022-09-01T00:04:46.090" v="2236" actId="2696"/>
        <pc:sldMkLst>
          <pc:docMk/>
          <pc:sldMk cId="2452775634" sldId="461"/>
        </pc:sldMkLst>
        <pc:spChg chg="mod">
          <ac:chgData name="Mitchell Wand" userId="de9b44c55c049659" providerId="LiveId" clId="{9BE4F02F-5702-424E-8853-6BEFD9AA2352}" dt="2022-08-31T21:14:29.878" v="1535"/>
          <ac:spMkLst>
            <pc:docMk/>
            <pc:sldMk cId="2452775634" sldId="461"/>
            <ac:spMk id="5" creationId="{F77EC0F5-6B09-477B-B007-F41FE9DE0EDA}"/>
          </ac:spMkLst>
        </pc:spChg>
        <pc:spChg chg="mod">
          <ac:chgData name="Mitchell Wand" userId="de9b44c55c049659" providerId="LiveId" clId="{9BE4F02F-5702-424E-8853-6BEFD9AA2352}" dt="2022-08-31T21:06:58.652" v="1524"/>
          <ac:spMkLst>
            <pc:docMk/>
            <pc:sldMk cId="2452775634" sldId="461"/>
            <ac:spMk id="7" creationId="{799A0658-D2C2-41DF-B974-742BAD7AE6F7}"/>
          </ac:spMkLst>
        </pc:spChg>
      </pc:sldChg>
      <pc:sldChg chg="modSp del modNotes">
        <pc:chgData name="Mitchell Wand" userId="de9b44c55c049659" providerId="LiveId" clId="{9BE4F02F-5702-424E-8853-6BEFD9AA2352}" dt="2022-09-01T01:05:38.750" v="3261" actId="2696"/>
        <pc:sldMkLst>
          <pc:docMk/>
          <pc:sldMk cId="1908273107" sldId="462"/>
        </pc:sldMkLst>
        <pc:spChg chg="mod">
          <ac:chgData name="Mitchell Wand" userId="de9b44c55c049659" providerId="LiveId" clId="{9BE4F02F-5702-424E-8853-6BEFD9AA2352}" dt="2022-08-31T21:14:29.878" v="1535"/>
          <ac:spMkLst>
            <pc:docMk/>
            <pc:sldMk cId="1908273107" sldId="462"/>
            <ac:spMk id="5" creationId="{0C4910CF-8536-48F9-A6EA-86C0ACF4CF0A}"/>
          </ac:spMkLst>
        </pc:spChg>
      </pc:sldChg>
      <pc:sldChg chg="modSp mod">
        <pc:chgData name="Mitchell Wand" userId="de9b44c55c049659" providerId="LiveId" clId="{9BE4F02F-5702-424E-8853-6BEFD9AA2352}" dt="2022-09-01T01:07:12.060" v="3272" actId="20577"/>
        <pc:sldMkLst>
          <pc:docMk/>
          <pc:sldMk cId="1043216923" sldId="463"/>
        </pc:sldMkLst>
        <pc:spChg chg="mod">
          <ac:chgData name="Mitchell Wand" userId="de9b44c55c049659" providerId="LiveId" clId="{9BE4F02F-5702-424E-8853-6BEFD9AA2352}" dt="2022-09-01T01:07:12.060" v="3272" actId="20577"/>
          <ac:spMkLst>
            <pc:docMk/>
            <pc:sldMk cId="1043216923" sldId="463"/>
            <ac:spMk id="5" creationId="{4220840A-7FA1-4FEB-B360-375C2AD8B756}"/>
          </ac:spMkLst>
        </pc:spChg>
      </pc:sldChg>
      <pc:sldChg chg="modSp mod">
        <pc:chgData name="Mitchell Wand" userId="de9b44c55c049659" providerId="LiveId" clId="{9BE4F02F-5702-424E-8853-6BEFD9AA2352}" dt="2022-09-01T01:10:06.404" v="3553" actId="20577"/>
        <pc:sldMkLst>
          <pc:docMk/>
          <pc:sldMk cId="1462346938" sldId="464"/>
        </pc:sldMkLst>
        <pc:spChg chg="mod">
          <ac:chgData name="Mitchell Wand" userId="de9b44c55c049659" providerId="LiveId" clId="{9BE4F02F-5702-424E-8853-6BEFD9AA2352}" dt="2022-09-01T01:10:06.404" v="3553" actId="20577"/>
          <ac:spMkLst>
            <pc:docMk/>
            <pc:sldMk cId="1462346938" sldId="464"/>
            <ac:spMk id="10" creationId="{9701DF95-3E5D-4C53-AB83-7D26FFACF45E}"/>
          </ac:spMkLst>
        </pc:spChg>
      </pc:sldChg>
      <pc:sldChg chg="modSp">
        <pc:chgData name="Mitchell Wand" userId="de9b44c55c049659" providerId="LiveId" clId="{9BE4F02F-5702-424E-8853-6BEFD9AA2352}" dt="2022-08-31T21:14:29.878" v="1535"/>
        <pc:sldMkLst>
          <pc:docMk/>
          <pc:sldMk cId="56990301" sldId="465"/>
        </pc:sldMkLst>
        <pc:spChg chg="mod">
          <ac:chgData name="Mitchell Wand" userId="de9b44c55c049659" providerId="LiveId" clId="{9BE4F02F-5702-424E-8853-6BEFD9AA2352}" dt="2022-08-31T21:14:29.878" v="1535"/>
          <ac:spMkLst>
            <pc:docMk/>
            <pc:sldMk cId="56990301" sldId="465"/>
            <ac:spMk id="5" creationId="{B85A4EAB-663A-40A2-A994-A0B52463F339}"/>
          </ac:spMkLst>
        </pc:spChg>
      </pc:sldChg>
      <pc:sldChg chg="modSp modNotes">
        <pc:chgData name="Mitchell Wand" userId="de9b44c55c049659" providerId="LiveId" clId="{9BE4F02F-5702-424E-8853-6BEFD9AA2352}" dt="2022-08-31T21:06:58.652" v="1524"/>
        <pc:sldMkLst>
          <pc:docMk/>
          <pc:sldMk cId="563288373" sldId="467"/>
        </pc:sldMkLst>
        <pc:spChg chg="mod">
          <ac:chgData name="Mitchell Wand" userId="de9b44c55c049659" providerId="LiveId" clId="{9BE4F02F-5702-424E-8853-6BEFD9AA2352}" dt="2022-08-31T21:06:58.652" v="1524"/>
          <ac:spMkLst>
            <pc:docMk/>
            <pc:sldMk cId="563288373" sldId="467"/>
            <ac:spMk id="11" creationId="{CB1DC38A-936B-4B28-AF4E-9DDDCF8D741F}"/>
          </ac:spMkLst>
        </pc:spChg>
      </pc:sldChg>
      <pc:sldChg chg="modSp modNotes">
        <pc:chgData name="Mitchell Wand" userId="de9b44c55c049659" providerId="LiveId" clId="{9BE4F02F-5702-424E-8853-6BEFD9AA2352}" dt="2022-08-31T21:06:58.652" v="1524"/>
        <pc:sldMkLst>
          <pc:docMk/>
          <pc:sldMk cId="1984438403" sldId="468"/>
        </pc:sldMkLst>
        <pc:spChg chg="mod">
          <ac:chgData name="Mitchell Wand" userId="de9b44c55c049659" providerId="LiveId" clId="{9BE4F02F-5702-424E-8853-6BEFD9AA2352}" dt="2022-08-31T21:06:58.652" v="1524"/>
          <ac:spMkLst>
            <pc:docMk/>
            <pc:sldMk cId="1984438403" sldId="468"/>
            <ac:spMk id="6" creationId="{0A3AA0C2-1A5A-4AC2-BEFC-1E5621804846}"/>
          </ac:spMkLst>
        </pc:spChg>
      </pc:sldChg>
      <pc:sldChg chg="modSp mod">
        <pc:chgData name="Mitchell Wand" userId="de9b44c55c049659" providerId="LiveId" clId="{9BE4F02F-5702-424E-8853-6BEFD9AA2352}" dt="2022-09-01T01:20:38.109" v="3571" actId="13926"/>
        <pc:sldMkLst>
          <pc:docMk/>
          <pc:sldMk cId="1988234013" sldId="471"/>
        </pc:sldMkLst>
        <pc:spChg chg="mod">
          <ac:chgData name="Mitchell Wand" userId="de9b44c55c049659" providerId="LiveId" clId="{9BE4F02F-5702-424E-8853-6BEFD9AA2352}" dt="2022-09-01T01:20:38.109" v="3571" actId="13926"/>
          <ac:spMkLst>
            <pc:docMk/>
            <pc:sldMk cId="1988234013" sldId="471"/>
            <ac:spMk id="11" creationId="{3AE0C4CD-B87C-49F4-BE8F-078BF439F00E}"/>
          </ac:spMkLst>
        </pc:spChg>
      </pc:sldChg>
      <pc:sldChg chg="modSp mod">
        <pc:chgData name="Mitchell Wand" userId="de9b44c55c049659" providerId="LiveId" clId="{9BE4F02F-5702-424E-8853-6BEFD9AA2352}" dt="2022-08-31T20:39:20.738" v="36" actId="20577"/>
        <pc:sldMkLst>
          <pc:docMk/>
          <pc:sldMk cId="3025610200" sldId="485"/>
        </pc:sldMkLst>
        <pc:spChg chg="mod">
          <ac:chgData name="Mitchell Wand" userId="de9b44c55c049659" providerId="LiveId" clId="{9BE4F02F-5702-424E-8853-6BEFD9AA2352}" dt="2022-08-31T20:39:12.857" v="35" actId="20577"/>
          <ac:spMkLst>
            <pc:docMk/>
            <pc:sldMk cId="3025610200" sldId="485"/>
            <ac:spMk id="2" creationId="{40765BC5-92E6-4F5A-B981-1C5EE975861B}"/>
          </ac:spMkLst>
        </pc:spChg>
        <pc:spChg chg="mod">
          <ac:chgData name="Mitchell Wand" userId="de9b44c55c049659" providerId="LiveId" clId="{9BE4F02F-5702-424E-8853-6BEFD9AA2352}" dt="2022-08-31T20:39:20.738" v="36" actId="20577"/>
          <ac:spMkLst>
            <pc:docMk/>
            <pc:sldMk cId="3025610200" sldId="485"/>
            <ac:spMk id="8" creationId="{5B356C44-32EB-4AC4-94B7-A86895491E70}"/>
          </ac:spMkLst>
        </pc:spChg>
      </pc:sldChg>
      <pc:sldChg chg="modNotes">
        <pc:chgData name="Mitchell Wand" userId="de9b44c55c049659" providerId="LiveId" clId="{9BE4F02F-5702-424E-8853-6BEFD9AA2352}" dt="2022-08-31T21:06:58.652" v="1524"/>
        <pc:sldMkLst>
          <pc:docMk/>
          <pc:sldMk cId="976879135" sldId="489"/>
        </pc:sldMkLst>
      </pc:sldChg>
      <pc:sldChg chg="modSp new del mod">
        <pc:chgData name="Mitchell Wand" userId="de9b44c55c049659" providerId="LiveId" clId="{9BE4F02F-5702-424E-8853-6BEFD9AA2352}" dt="2022-08-31T20:55:44.053" v="1227" actId="47"/>
        <pc:sldMkLst>
          <pc:docMk/>
          <pc:sldMk cId="879147580" sldId="495"/>
        </pc:sldMkLst>
        <pc:spChg chg="mod">
          <ac:chgData name="Mitchell Wand" userId="de9b44c55c049659" providerId="LiveId" clId="{9BE4F02F-5702-424E-8853-6BEFD9AA2352}" dt="2022-08-31T20:45:45.203" v="190" actId="20577"/>
          <ac:spMkLst>
            <pc:docMk/>
            <pc:sldMk cId="879147580" sldId="495"/>
            <ac:spMk id="2" creationId="{4804C5B6-76AE-5886-B966-C7FD4230C010}"/>
          </ac:spMkLst>
        </pc:spChg>
        <pc:spChg chg="mod">
          <ac:chgData name="Mitchell Wand" userId="de9b44c55c049659" providerId="LiveId" clId="{9BE4F02F-5702-424E-8853-6BEFD9AA2352}" dt="2022-08-31T20:45:30.822" v="184" actId="20577"/>
          <ac:spMkLst>
            <pc:docMk/>
            <pc:sldMk cId="879147580" sldId="495"/>
            <ac:spMk id="3" creationId="{555C71AF-01FA-1243-78F7-9901700EC21B}"/>
          </ac:spMkLst>
        </pc:spChg>
      </pc:sldChg>
      <pc:sldChg chg="modSp new mod ord modNotesTx">
        <pc:chgData name="Mitchell Wand" userId="de9b44c55c049659" providerId="LiveId" clId="{9BE4F02F-5702-424E-8853-6BEFD9AA2352}" dt="2022-08-31T20:55:06.692" v="1222" actId="20577"/>
        <pc:sldMkLst>
          <pc:docMk/>
          <pc:sldMk cId="3245092809" sldId="496"/>
        </pc:sldMkLst>
        <pc:spChg chg="mod">
          <ac:chgData name="Mitchell Wand" userId="de9b44c55c049659" providerId="LiveId" clId="{9BE4F02F-5702-424E-8853-6BEFD9AA2352}" dt="2022-08-31T20:42:22.071" v="167" actId="20577"/>
          <ac:spMkLst>
            <pc:docMk/>
            <pc:sldMk cId="3245092809" sldId="496"/>
            <ac:spMk id="2" creationId="{8550B63D-BA2A-9CC0-CF4B-BB55A5402492}"/>
          </ac:spMkLst>
        </pc:spChg>
        <pc:spChg chg="mod">
          <ac:chgData name="Mitchell Wand" userId="de9b44c55c049659" providerId="LiveId" clId="{9BE4F02F-5702-424E-8853-6BEFD9AA2352}" dt="2022-08-31T20:55:06.692" v="1222" actId="20577"/>
          <ac:spMkLst>
            <pc:docMk/>
            <pc:sldMk cId="3245092809" sldId="496"/>
            <ac:spMk id="3" creationId="{5D865F9A-31BE-788E-C939-758FEA63112F}"/>
          </ac:spMkLst>
        </pc:spChg>
      </pc:sldChg>
      <pc:sldChg chg="add del">
        <pc:chgData name="Mitchell Wand" userId="de9b44c55c049659" providerId="LiveId" clId="{9BE4F02F-5702-424E-8853-6BEFD9AA2352}" dt="2022-08-31T20:55:44.053" v="1227" actId="47"/>
        <pc:sldMkLst>
          <pc:docMk/>
          <pc:sldMk cId="3042019631" sldId="497"/>
        </pc:sldMkLst>
      </pc:sldChg>
      <pc:sldChg chg="modSp new mod ord">
        <pc:chgData name="Mitchell Wand" userId="de9b44c55c049659" providerId="LiveId" clId="{9BE4F02F-5702-424E-8853-6BEFD9AA2352}" dt="2022-08-31T20:53:35.053" v="1048"/>
        <pc:sldMkLst>
          <pc:docMk/>
          <pc:sldMk cId="99294771" sldId="498"/>
        </pc:sldMkLst>
        <pc:spChg chg="mod">
          <ac:chgData name="Mitchell Wand" userId="de9b44c55c049659" providerId="LiveId" clId="{9BE4F02F-5702-424E-8853-6BEFD9AA2352}" dt="2022-08-31T20:48:14.174" v="370" actId="20577"/>
          <ac:spMkLst>
            <pc:docMk/>
            <pc:sldMk cId="99294771" sldId="498"/>
            <ac:spMk id="2" creationId="{662A179F-10F8-FAD1-A286-2AAF5D2924B6}"/>
          </ac:spMkLst>
        </pc:spChg>
        <pc:spChg chg="mod">
          <ac:chgData name="Mitchell Wand" userId="de9b44c55c049659" providerId="LiveId" clId="{9BE4F02F-5702-424E-8853-6BEFD9AA2352}" dt="2022-08-31T20:48:49.531" v="484" actId="20577"/>
          <ac:spMkLst>
            <pc:docMk/>
            <pc:sldMk cId="99294771" sldId="498"/>
            <ac:spMk id="3" creationId="{5A0618D1-BC1F-00BF-115E-9BA4FC702211}"/>
          </ac:spMkLst>
        </pc:spChg>
      </pc:sldChg>
      <pc:sldChg chg="modSp new mod ord">
        <pc:chgData name="Mitchell Wand" userId="de9b44c55c049659" providerId="LiveId" clId="{9BE4F02F-5702-424E-8853-6BEFD9AA2352}" dt="2022-08-31T20:55:34.573" v="1226"/>
        <pc:sldMkLst>
          <pc:docMk/>
          <pc:sldMk cId="1778555311" sldId="499"/>
        </pc:sldMkLst>
        <pc:spChg chg="mod">
          <ac:chgData name="Mitchell Wand" userId="de9b44c55c049659" providerId="LiveId" clId="{9BE4F02F-5702-424E-8853-6BEFD9AA2352}" dt="2022-08-31T20:49:13.149" v="521" actId="20577"/>
          <ac:spMkLst>
            <pc:docMk/>
            <pc:sldMk cId="1778555311" sldId="499"/>
            <ac:spMk id="2" creationId="{274A36DC-409B-1A95-F269-C95F96580868}"/>
          </ac:spMkLst>
        </pc:spChg>
        <pc:spChg chg="mod">
          <ac:chgData name="Mitchell Wand" userId="de9b44c55c049659" providerId="LiveId" clId="{9BE4F02F-5702-424E-8853-6BEFD9AA2352}" dt="2022-08-31T20:50:10.809" v="659" actId="20577"/>
          <ac:spMkLst>
            <pc:docMk/>
            <pc:sldMk cId="1778555311" sldId="499"/>
            <ac:spMk id="3" creationId="{FACB3910-5E1D-C9C0-0E7F-69500A17CAF6}"/>
          </ac:spMkLst>
        </pc:spChg>
      </pc:sldChg>
      <pc:sldChg chg="modSp new mod">
        <pc:chgData name="Mitchell Wand" userId="de9b44c55c049659" providerId="LiveId" clId="{9BE4F02F-5702-424E-8853-6BEFD9AA2352}" dt="2022-08-31T20:52:59.413" v="1044" actId="20577"/>
        <pc:sldMkLst>
          <pc:docMk/>
          <pc:sldMk cId="2976171112" sldId="500"/>
        </pc:sldMkLst>
        <pc:spChg chg="mod">
          <ac:chgData name="Mitchell Wand" userId="de9b44c55c049659" providerId="LiveId" clId="{9BE4F02F-5702-424E-8853-6BEFD9AA2352}" dt="2022-08-31T20:50:42.696" v="687" actId="20577"/>
          <ac:spMkLst>
            <pc:docMk/>
            <pc:sldMk cId="2976171112" sldId="500"/>
            <ac:spMk id="2" creationId="{182906D6-717F-C95E-C7BA-4A6611B09494}"/>
          </ac:spMkLst>
        </pc:spChg>
        <pc:spChg chg="mod">
          <ac:chgData name="Mitchell Wand" userId="de9b44c55c049659" providerId="LiveId" clId="{9BE4F02F-5702-424E-8853-6BEFD9AA2352}" dt="2022-08-31T20:52:59.413" v="1044" actId="20577"/>
          <ac:spMkLst>
            <pc:docMk/>
            <pc:sldMk cId="2976171112" sldId="500"/>
            <ac:spMk id="3" creationId="{5D7C592F-1F68-3262-275C-DAAE284725A7}"/>
          </ac:spMkLst>
        </pc:spChg>
      </pc:sldChg>
      <pc:sldChg chg="addSp delSp modSp add mod modNotesTx">
        <pc:chgData name="Mitchell Wand" userId="de9b44c55c049659" providerId="LiveId" clId="{9BE4F02F-5702-424E-8853-6BEFD9AA2352}" dt="2022-09-01T00:05:18.510" v="2250" actId="20577"/>
        <pc:sldMkLst>
          <pc:docMk/>
          <pc:sldMk cId="700069445" sldId="501"/>
        </pc:sldMkLst>
        <pc:spChg chg="mod">
          <ac:chgData name="Mitchell Wand" userId="de9b44c55c049659" providerId="LiveId" clId="{9BE4F02F-5702-424E-8853-6BEFD9AA2352}" dt="2022-08-31T21:22:03.850" v="1620" actId="20577"/>
          <ac:spMkLst>
            <pc:docMk/>
            <pc:sldMk cId="700069445" sldId="501"/>
            <ac:spMk id="2" creationId="{62F14BAD-A4B2-4495-B53C-4D8A97E08F44}"/>
          </ac:spMkLst>
        </pc:spChg>
        <pc:spChg chg="del mod">
          <ac:chgData name="Mitchell Wand" userId="de9b44c55c049659" providerId="LiveId" clId="{9BE4F02F-5702-424E-8853-6BEFD9AA2352}" dt="2022-08-31T21:20:18.225" v="1550" actId="478"/>
          <ac:spMkLst>
            <pc:docMk/>
            <pc:sldMk cId="700069445" sldId="501"/>
            <ac:spMk id="5" creationId="{F77EC0F5-6B09-477B-B007-F41FE9DE0EDA}"/>
          </ac:spMkLst>
        </pc:spChg>
        <pc:spChg chg="mod">
          <ac:chgData name="Mitchell Wand" userId="de9b44c55c049659" providerId="LiveId" clId="{9BE4F02F-5702-424E-8853-6BEFD9AA2352}" dt="2022-08-31T21:42:50.531" v="2028" actId="1076"/>
          <ac:spMkLst>
            <pc:docMk/>
            <pc:sldMk cId="700069445" sldId="501"/>
            <ac:spMk id="6" creationId="{C4A86ECB-3B1A-487B-9D78-68C1FB3C8902}"/>
          </ac:spMkLst>
        </pc:spChg>
        <pc:spChg chg="del">
          <ac:chgData name="Mitchell Wand" userId="de9b44c55c049659" providerId="LiveId" clId="{9BE4F02F-5702-424E-8853-6BEFD9AA2352}" dt="2022-08-31T21:20:33.786" v="1551" actId="478"/>
          <ac:spMkLst>
            <pc:docMk/>
            <pc:sldMk cId="700069445" sldId="501"/>
            <ac:spMk id="7" creationId="{799A0658-D2C2-41DF-B974-742BAD7AE6F7}"/>
          </ac:spMkLst>
        </pc:spChg>
        <pc:spChg chg="add mod">
          <ac:chgData name="Mitchell Wand" userId="de9b44c55c049659" providerId="LiveId" clId="{9BE4F02F-5702-424E-8853-6BEFD9AA2352}" dt="2022-08-31T21:35:57.548" v="1706" actId="20577"/>
          <ac:spMkLst>
            <pc:docMk/>
            <pc:sldMk cId="700069445" sldId="501"/>
            <ac:spMk id="8" creationId="{0FFEFE51-74B1-2646-A6E9-1832E8A6E76A}"/>
          </ac:spMkLst>
        </pc:spChg>
      </pc:sldChg>
      <pc:sldChg chg="addSp modSp new mod modNotesTx">
        <pc:chgData name="Mitchell Wand" userId="de9b44c55c049659" providerId="LiveId" clId="{9BE4F02F-5702-424E-8853-6BEFD9AA2352}" dt="2022-09-01T00:10:51.884" v="2871" actId="6549"/>
        <pc:sldMkLst>
          <pc:docMk/>
          <pc:sldMk cId="2377701537" sldId="502"/>
        </pc:sldMkLst>
        <pc:spChg chg="mod">
          <ac:chgData name="Mitchell Wand" userId="de9b44c55c049659" providerId="LiveId" clId="{9BE4F02F-5702-424E-8853-6BEFD9AA2352}" dt="2022-09-01T00:05:34.456" v="2280" actId="20577"/>
          <ac:spMkLst>
            <pc:docMk/>
            <pc:sldMk cId="2377701537" sldId="502"/>
            <ac:spMk id="2" creationId="{4CEB8347-843E-21D6-8D6E-557555620D2C}"/>
          </ac:spMkLst>
        </pc:spChg>
        <pc:spChg chg="add mod">
          <ac:chgData name="Mitchell Wand" userId="de9b44c55c049659" providerId="LiveId" clId="{9BE4F02F-5702-424E-8853-6BEFD9AA2352}" dt="2022-09-01T00:07:35.773" v="2286" actId="255"/>
          <ac:spMkLst>
            <pc:docMk/>
            <pc:sldMk cId="2377701537" sldId="502"/>
            <ac:spMk id="5" creationId="{67FCC827-28CD-0EDD-710E-CA98CE22E5CB}"/>
          </ac:spMkLst>
        </pc:spChg>
      </pc:sldChg>
      <pc:sldChg chg="modSp new del mod">
        <pc:chgData name="Mitchell Wand" userId="de9b44c55c049659" providerId="LiveId" clId="{9BE4F02F-5702-424E-8853-6BEFD9AA2352}" dt="2022-08-31T21:47:19.635" v="2137" actId="2696"/>
        <pc:sldMkLst>
          <pc:docMk/>
          <pc:sldMk cId="3013432569" sldId="502"/>
        </pc:sldMkLst>
        <pc:spChg chg="mod">
          <ac:chgData name="Mitchell Wand" userId="de9b44c55c049659" providerId="LiveId" clId="{9BE4F02F-5702-424E-8853-6BEFD9AA2352}" dt="2022-08-31T21:39:56.578" v="2022" actId="20577"/>
          <ac:spMkLst>
            <pc:docMk/>
            <pc:sldMk cId="3013432569" sldId="502"/>
            <ac:spMk id="2" creationId="{39D7083E-8C60-1372-801E-3803A03F8C68}"/>
          </ac:spMkLst>
        </pc:spChg>
      </pc:sldChg>
      <pc:sldChg chg="add modNotesTx">
        <pc:chgData name="Mitchell Wand" userId="de9b44c55c049659" providerId="LiveId" clId="{9BE4F02F-5702-424E-8853-6BEFD9AA2352}" dt="2022-09-01T00:18:17.578" v="3191" actId="20577"/>
        <pc:sldMkLst>
          <pc:docMk/>
          <pc:sldMk cId="3753540932" sldId="503"/>
        </pc:sldMkLst>
      </pc:sldChg>
      <pc:sldChg chg="addSp modSp add mod modAnim modNotesTx">
        <pc:chgData name="Mitchell Wand" userId="de9b44c55c049659" providerId="LiveId" clId="{9BE4F02F-5702-424E-8853-6BEFD9AA2352}" dt="2022-09-01T00:16:39.635" v="3136" actId="20577"/>
        <pc:sldMkLst>
          <pc:docMk/>
          <pc:sldMk cId="279464109" sldId="504"/>
        </pc:sldMkLst>
        <pc:spChg chg="add mod">
          <ac:chgData name="Mitchell Wand" userId="de9b44c55c049659" providerId="LiveId" clId="{9BE4F02F-5702-424E-8853-6BEFD9AA2352}" dt="2022-09-01T00:15:50.123" v="3107" actId="164"/>
          <ac:spMkLst>
            <pc:docMk/>
            <pc:sldMk cId="279464109" sldId="504"/>
            <ac:spMk id="4" creationId="{9817056B-8C88-ABF1-0C2E-BD53D953F952}"/>
          </ac:spMkLst>
        </pc:spChg>
        <pc:grpChg chg="add mod">
          <ac:chgData name="Mitchell Wand" userId="de9b44c55c049659" providerId="LiveId" clId="{9BE4F02F-5702-424E-8853-6BEFD9AA2352}" dt="2022-09-01T00:15:50.123" v="3107" actId="164"/>
          <ac:grpSpMkLst>
            <pc:docMk/>
            <pc:sldMk cId="279464109" sldId="504"/>
            <ac:grpSpMk id="10" creationId="{168E6C17-8441-BB59-28A8-13D600304DAC}"/>
          </ac:grpSpMkLst>
        </pc:grpChg>
        <pc:cxnChg chg="add mod">
          <ac:chgData name="Mitchell Wand" userId="de9b44c55c049659" providerId="LiveId" clId="{9BE4F02F-5702-424E-8853-6BEFD9AA2352}" dt="2022-09-01T00:15:50.123" v="3107" actId="164"/>
          <ac:cxnSpMkLst>
            <pc:docMk/>
            <pc:sldMk cId="279464109" sldId="504"/>
            <ac:cxnSpMk id="7" creationId="{B2681581-162E-EC62-5FA6-66A4F14D6BA0}"/>
          </ac:cxnSpMkLst>
        </pc:cxnChg>
      </pc:sldChg>
      <pc:sldChg chg="add del">
        <pc:chgData name="Mitchell Wand" userId="de9b44c55c049659" providerId="LiveId" clId="{9BE4F02F-5702-424E-8853-6BEFD9AA2352}" dt="2022-09-01T00:17:56.621" v="3137" actId="2696"/>
        <pc:sldMkLst>
          <pc:docMk/>
          <pc:sldMk cId="838319977" sldId="505"/>
        </pc:sldMkLst>
      </pc:sldChg>
      <pc:sldChg chg="addSp modSp new mod modNotesTx">
        <pc:chgData name="Mitchell Wand" userId="de9b44c55c049659" providerId="LiveId" clId="{9BE4F02F-5702-424E-8853-6BEFD9AA2352}" dt="2022-09-01T01:05:32.630" v="3260" actId="13926"/>
        <pc:sldMkLst>
          <pc:docMk/>
          <pc:sldMk cId="3215464366" sldId="505"/>
        </pc:sldMkLst>
        <pc:spChg chg="mod">
          <ac:chgData name="Mitchell Wand" userId="de9b44c55c049659" providerId="LiveId" clId="{9BE4F02F-5702-424E-8853-6BEFD9AA2352}" dt="2022-09-01T00:22:36.442" v="3216"/>
          <ac:spMkLst>
            <pc:docMk/>
            <pc:sldMk cId="3215464366" sldId="505"/>
            <ac:spMk id="2" creationId="{9FE8F7E0-6E94-1CDD-FC0E-BC8648242424}"/>
          </ac:spMkLst>
        </pc:spChg>
        <pc:spChg chg="add mod">
          <ac:chgData name="Mitchell Wand" userId="de9b44c55c049659" providerId="LiveId" clId="{9BE4F02F-5702-424E-8853-6BEFD9AA2352}" dt="2022-09-01T01:05:32.630" v="3260" actId="13926"/>
          <ac:spMkLst>
            <pc:docMk/>
            <pc:sldMk cId="3215464366" sldId="505"/>
            <ac:spMk id="5" creationId="{8BA3C07E-A53C-6314-ADDE-960ACA8DD153}"/>
          </ac:spMkLst>
        </pc:spChg>
      </pc:sldChg>
      <pc:sldChg chg="add del">
        <pc:chgData name="Mitchell Wand" userId="de9b44c55c049659" providerId="LiveId" clId="{9BE4F02F-5702-424E-8853-6BEFD9AA2352}" dt="2022-09-01T00:17:56.621" v="3137" actId="2696"/>
        <pc:sldMkLst>
          <pc:docMk/>
          <pc:sldMk cId="698079714" sldId="506"/>
        </pc:sldMkLst>
      </pc:sldChg>
      <pc:sldChg chg="addSp modSp new mod modClrScheme chgLayout modNotesTx">
        <pc:chgData name="Mitchell Wand" userId="de9b44c55c049659" providerId="LiveId" clId="{9BE4F02F-5702-424E-8853-6BEFD9AA2352}" dt="2022-09-01T01:09:51.944" v="3549" actId="20577"/>
        <pc:sldMkLst>
          <pc:docMk/>
          <pc:sldMk cId="1201284274" sldId="506"/>
        </pc:sldMkLst>
        <pc:spChg chg="mod ord">
          <ac:chgData name="Mitchell Wand" userId="de9b44c55c049659" providerId="LiveId" clId="{9BE4F02F-5702-424E-8853-6BEFD9AA2352}" dt="2022-09-01T01:07:54.946" v="3284" actId="700"/>
          <ac:spMkLst>
            <pc:docMk/>
            <pc:sldMk cId="1201284274" sldId="506"/>
            <ac:spMk id="2" creationId="{D9A9B7A6-0822-0C22-8E9B-9D1FCB15717C}"/>
          </ac:spMkLst>
        </pc:spChg>
        <pc:spChg chg="mod ord">
          <ac:chgData name="Mitchell Wand" userId="de9b44c55c049659" providerId="LiveId" clId="{9BE4F02F-5702-424E-8853-6BEFD9AA2352}" dt="2022-09-01T01:07:54.946" v="3284" actId="700"/>
          <ac:spMkLst>
            <pc:docMk/>
            <pc:sldMk cId="1201284274" sldId="506"/>
            <ac:spMk id="3" creationId="{503F320F-8B75-00AA-76FE-8C7764B957BA}"/>
          </ac:spMkLst>
        </pc:spChg>
        <pc:spChg chg="add mod ord">
          <ac:chgData name="Mitchell Wand" userId="de9b44c55c049659" providerId="LiveId" clId="{9BE4F02F-5702-424E-8853-6BEFD9AA2352}" dt="2022-09-01T01:09:51.944" v="3549" actId="20577"/>
          <ac:spMkLst>
            <pc:docMk/>
            <pc:sldMk cId="1201284274" sldId="506"/>
            <ac:spMk id="4" creationId="{1A592516-36B2-1CD3-4E40-A6401269824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4, the Interaction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81445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We’ll see in a few minutes how this works in a little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285328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side-by-side comparison of the tradeoffs.  </a:t>
            </a:r>
          </a:p>
          <a:p>
            <a:endParaRPr lang="en-US" dirty="0"/>
          </a:p>
          <a:p>
            <a:r>
              <a:rPr lang="en-US" dirty="0"/>
              <a:t>Note that if the data is changing rapidly, but the consumer only asks for it rarely, then Pull is better because it leads to less traffic. </a:t>
            </a:r>
          </a:p>
          <a:p>
            <a:r>
              <a:rPr lang="en-US" dirty="0"/>
              <a:t>Similarly, if the data is changing slowly, but the consumer needs it often, the Push is better because that leads to less traffic.</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65248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both of these designs in a concrete example.   Here is the interface for a simple clock using the Pull design.</a:t>
            </a:r>
          </a:p>
          <a:p>
            <a:endParaRPr lang="en-US" dirty="0"/>
          </a:p>
          <a:p>
            <a:r>
              <a:rPr lang="en-US" dirty="0"/>
              <a:t> It has three methods: reset, tick, and </a:t>
            </a:r>
            <a:r>
              <a:rPr lang="en-US" dirty="0" err="1"/>
              <a:t>getTime</a:t>
            </a:r>
            <a:r>
              <a:rPr lang="en-US" dirty="0"/>
              <a:t>.  Note that the interface includes a description of what each method is supposed to do.  </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615821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here we have an implementation of </a:t>
            </a:r>
            <a:r>
              <a:rPr lang="en-US" dirty="0" err="1"/>
              <a:t>IClock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theclock:IClock</a:t>
            </a:r>
            <a:r>
              <a:rPr lang="en-US" dirty="0"/>
              <a:t>”, because this client depends only on the fact that ‘</a:t>
            </a:r>
            <a:r>
              <a:rPr lang="en-US" dirty="0" err="1"/>
              <a:t>theclock</a:t>
            </a:r>
            <a:r>
              <a:rPr lang="en-US" dirty="0"/>
              <a:t>’ obeys the specification of </a:t>
            </a:r>
            <a:r>
              <a:rPr lang="en-US" dirty="0" err="1"/>
              <a:t>IClock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IClock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512470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automate this process whenever possible.  Here’s a little testing script (in our standard test runner, called “Jest”).  It does the same thing as our </a:t>
            </a:r>
            <a:r>
              <a:rPr lang="en-US" dirty="0" err="1"/>
              <a:t>index.ts</a:t>
            </a:r>
            <a:r>
              <a:rPr lang="en-US" dirty="0"/>
              <a:t> did, but we’ve replaced all those console.log statements with ‘expect’ statements, which will check to see if those expressions return the right values.</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we could arrange things so that the producer *pushes* the data to the consumer.  (Remember what we said in the preceding lesson about demand-pull vs data-push.)</a:t>
            </a:r>
          </a:p>
          <a:p>
            <a:endParaRPr lang="en-US" dirty="0"/>
          </a:p>
          <a:p>
            <a:r>
              <a:rPr lang="en-US" dirty="0"/>
              <a:t>In this organization, the producer knows the identity of the consumer, and the consumer has a method that the producer can use to notify it about changes to the data.  </a:t>
            </a:r>
          </a:p>
          <a:p>
            <a:endParaRPr lang="en-US" dirty="0"/>
          </a:p>
          <a:p>
            <a:r>
              <a:rPr lang="en-US" dirty="0"/>
              <a:t>Here’s some skeleton code that realizes that behavior.  The producer takes a consumer as part of its constructor, and the consumer has a ‘notify’ method on which it can accept notifications about the data.  ‘notify’ is a common name for this method; if you run across this name in a codebase, that will tell you a little bit about what is going on.</a:t>
            </a:r>
          </a:p>
          <a:p>
            <a:endParaRPr lang="en-US" dirty="0"/>
          </a:p>
          <a:p>
            <a:r>
              <a:rPr lang="en-US" dirty="0"/>
              <a:t>Usually, there will be more than one consumer to notify; we’ll talk about that in a minute.</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4244246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interface for a clock using the Push pattern.  </a:t>
            </a:r>
          </a:p>
          <a:p>
            <a:r>
              <a:rPr lang="en-US" dirty="0"/>
              <a:t>&lt;Go through methods&gt;</a:t>
            </a:r>
          </a:p>
          <a:p>
            <a:r>
              <a:rPr lang="en-US" dirty="0"/>
              <a:t>Note that we specify that the listeners/consumers/observers are notified by sending them a notify message with the current time.   If we didn’t specify this, we wouldn’t know how to write a listener.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4243403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2273420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r>
              <a:rPr lang="en-US" dirty="0"/>
              <a:t>&lt;click&gt;</a:t>
            </a:r>
          </a:p>
          <a:p>
            <a:r>
              <a:rPr lang="en-US" dirty="0"/>
              <a:t>It’s typical that a consumer will listen for signals from a number of sources. In that case, we’d likely choose a more meaningful name than </a:t>
            </a:r>
            <a:r>
              <a:rPr lang="en-US" b="1" dirty="0"/>
              <a:t>notify</a:t>
            </a:r>
            <a:r>
              <a:rPr lang="en-US" dirty="0"/>
              <a:t>– maybe something like </a:t>
            </a:r>
            <a:r>
              <a:rPr lang="en-US" b="1" dirty="0" err="1"/>
              <a:t>onTick</a:t>
            </a:r>
            <a:endParaRPr lang="en-US" b="1"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570407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implementation of </a:t>
            </a:r>
            <a:r>
              <a:rPr lang="en-US" dirty="0" err="1"/>
              <a:t>IPushingClock</a:t>
            </a:r>
            <a:r>
              <a:rPr lang="en-US" dirty="0"/>
              <a:t>.   It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493701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1585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client.  When such a client is created, it is given the identity of an </a:t>
            </a:r>
            <a:r>
              <a:rPr lang="en-US" dirty="0" err="1"/>
              <a:t>PushingClock</a:t>
            </a:r>
            <a:r>
              <a:rPr lang="en-US" dirty="0"/>
              <a:t>, and it tells that </a:t>
            </a:r>
            <a:r>
              <a:rPr lang="en-US" dirty="0" err="1"/>
              <a:t>PushingClock</a:t>
            </a:r>
            <a:r>
              <a:rPr lang="en-US" dirty="0"/>
              <a:t> to add this client as an observer.</a:t>
            </a:r>
          </a:p>
          <a:p>
            <a:endParaRPr lang="en-US" dirty="0"/>
          </a:p>
          <a:p>
            <a:r>
              <a:rPr lang="en-US" dirty="0"/>
              <a:t>When this client’s notify method is called, it uses the argument of the notify method to set the client’s private clock.   Here we’ve initialized the private clock to 0 while we’re waiting for a ‘notify’ signal from the Clock.</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someone will suggest that </a:t>
            </a:r>
            <a:r>
              <a:rPr lang="en-US" dirty="0" err="1"/>
              <a:t>addConsumer</a:t>
            </a:r>
            <a:r>
              <a:rPr lang="en-US" dirty="0"/>
              <a:t> send a notify() to the newly added consumer!</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552083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last pattern: The Singleton Pattern.</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283863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behavior we expect to see.  </a:t>
            </a:r>
          </a:p>
          <a:p>
            <a:endParaRPr lang="en-US" dirty="0"/>
          </a:p>
          <a:p>
            <a:r>
              <a:rPr lang="en-US" dirty="0"/>
              <a:t>The standard way to do this is to have a class (here called </a:t>
            </a:r>
            <a:r>
              <a:rPr lang="en-US" dirty="0" err="1"/>
              <a:t>SingletonClockFactory</a:t>
            </a:r>
            <a:r>
              <a:rPr lang="en-US" dirty="0"/>
              <a:t>) with a static method called ‘instance’.   Each call to instance() returns a clock.   We want to arrange things so that every call to instance() returns the *same* clock.</a:t>
            </a:r>
          </a:p>
          <a:p>
            <a:endParaRPr lang="en-US" dirty="0"/>
          </a:p>
          <a:p>
            <a:r>
              <a:rPr lang="en-US" dirty="0"/>
              <a:t>Following the TDD model, our first goal is to write some tests for this. Are clock1 and clock2 the same clock?  More precisely, is the clock named clock1 the same clock as the clock named clock2?</a:t>
            </a:r>
          </a:p>
          <a:p>
            <a:endParaRPr lang="en-US" dirty="0"/>
          </a:p>
          <a:p>
            <a:r>
              <a:rPr lang="en-US" dirty="0"/>
              <a:t>If they are the same clock, then the effect of ticking the clock named clock1 should be visible on the clock named clock2, and vice versa. </a:t>
            </a:r>
          </a:p>
          <a:p>
            <a:endParaRPr lang="en-US" dirty="0"/>
          </a:p>
          <a:p>
            <a:r>
              <a:rPr lang="en-US" dirty="0"/>
              <a:t>Here we test this by ticking clock1 twice and checking  to see that both clock1 and clock2 show the time as 2; we reset clock1, and then check to see that both clock1 and clock2 have been reset to zero.</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311776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you do it.  You create a first-time-through switch.  Here we use the static variable ‘</a:t>
            </a:r>
            <a:r>
              <a:rPr lang="en-US" dirty="0" err="1"/>
              <a:t>theClock</a:t>
            </a:r>
            <a:r>
              <a:rPr lang="en-US" dirty="0"/>
              <a:t>’ as a first-time-through switch.  It contains either an </a:t>
            </a:r>
            <a:r>
              <a:rPr lang="en-US" dirty="0" err="1"/>
              <a:t>Iclock</a:t>
            </a:r>
            <a:r>
              <a:rPr lang="en-US" dirty="0"/>
              <a:t> or the value ‘undefined’.</a:t>
            </a:r>
          </a:p>
          <a:p>
            <a:endParaRPr lang="en-US" dirty="0"/>
          </a:p>
          <a:p>
            <a:r>
              <a:rPr lang="en-US" dirty="0"/>
              <a:t>Initially, it is ‘undefined’</a:t>
            </a:r>
          </a:p>
          <a:p>
            <a:endParaRPr lang="en-US" dirty="0"/>
          </a:p>
          <a:p>
            <a:r>
              <a:rPr lang="en-US" dirty="0"/>
              <a:t>When anyone calls the public static method ‘instance’, it checks to see if ‘</a:t>
            </a:r>
            <a:r>
              <a:rPr lang="en-US" dirty="0" err="1"/>
              <a:t>theClock</a:t>
            </a:r>
            <a:r>
              <a:rPr lang="en-US" dirty="0"/>
              <a:t>’ is undefined.  If it is, then it creates a new Clock1(), and stores it in ‘</a:t>
            </a:r>
            <a:r>
              <a:rPr lang="en-US" dirty="0" err="1"/>
              <a:t>theClock</a:t>
            </a:r>
            <a:r>
              <a:rPr lang="en-US" dirty="0"/>
              <a:t>’.   Any subsequent calls to ‘instance’ will see that ‘</a:t>
            </a:r>
            <a:r>
              <a:rPr lang="en-US" dirty="0" err="1"/>
              <a:t>theClock</a:t>
            </a:r>
            <a:r>
              <a:rPr lang="en-US" dirty="0"/>
              <a:t>’ is not undefined, and do nothing. Either way, ‘instance’ returns the value of ‘</a:t>
            </a:r>
            <a:r>
              <a:rPr lang="en-US" dirty="0" err="1"/>
              <a:t>theClock</a:t>
            </a:r>
            <a:r>
              <a:rPr lang="en-US" dirty="0"/>
              <a:t>’.  As a result, we know that ‘new Clock1()’ is called at most once.</a:t>
            </a:r>
          </a:p>
          <a:p>
            <a:endParaRPr lang="en-US" dirty="0"/>
          </a:p>
          <a:p>
            <a:r>
              <a:rPr lang="en-US" dirty="0"/>
              <a:t>But… </a:t>
            </a:r>
          </a:p>
          <a:p>
            <a:r>
              <a:rPr lang="en-US" dirty="0"/>
              <a:t>How do you prevent the client from creating a new Factory?  Easy: you make the constructor of </a:t>
            </a:r>
            <a:r>
              <a:rPr lang="en-US" dirty="0" err="1"/>
              <a:t>SingletonClockFactory</a:t>
            </a:r>
            <a:r>
              <a:rPr lang="en-US" dirty="0"/>
              <a:t> private, so nobody can say “new </a:t>
            </a:r>
            <a:r>
              <a:rPr lang="en-US" dirty="0" err="1"/>
              <a:t>SingletonClockFactory</a:t>
            </a:r>
            <a:r>
              <a:rPr lang="en-US" dirty="0"/>
              <a:t>”.   Then you make instance() a static method, so the user of this code creates a clock by saying </a:t>
            </a:r>
            <a:r>
              <a:rPr lang="en-US" dirty="0" err="1"/>
              <a:t>SingletonClockFactory.instance</a:t>
            </a:r>
            <a:r>
              <a:rPr lang="en-US" dirty="0"/>
              <a:t>().</a:t>
            </a:r>
          </a:p>
          <a:p>
            <a:endParaRPr lang="en-US" dirty="0"/>
          </a:p>
          <a:p>
            <a:r>
              <a:rPr lang="en-US" dirty="0"/>
              <a:t>This particular bit of code relies on the way that Typescript handles the value ‘undefined’.  Other languages have slightly different idioms for this.</a:t>
            </a:r>
          </a:p>
          <a:p>
            <a:endParaRPr lang="en-US" dirty="0"/>
          </a:p>
          <a:p>
            <a:r>
              <a:rPr lang="en-US" dirty="0"/>
              <a:t>Here we’ve created a singleton </a:t>
            </a:r>
            <a:r>
              <a:rPr lang="en-US" dirty="0" err="1"/>
              <a:t>PullingClock</a:t>
            </a:r>
            <a:r>
              <a:rPr lang="en-US" dirty="0"/>
              <a:t>, but you could do the same thing for any class that you only want to have one instance of.</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9440576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that this week's goal is to give you the vocabulary to talk</a:t>
            </a:r>
          </a:p>
          <a:p>
            <a:r>
              <a:rPr lang="en-US" dirty="0"/>
              <a:t>about your design.  So it's really about the language(s) of software</a:t>
            </a:r>
          </a:p>
          <a:p>
            <a:r>
              <a:rPr lang="en-US" dirty="0"/>
              <a:t>design.</a:t>
            </a:r>
          </a:p>
          <a:p>
            <a:endParaRPr lang="en-US" dirty="0"/>
          </a:p>
          <a:p>
            <a:r>
              <a:rPr lang="en-US" dirty="0"/>
              <a:t>Like in any language course, once you learn the words, the next thing</a:t>
            </a:r>
          </a:p>
          <a:p>
            <a:r>
              <a:rPr lang="en-US" dirty="0"/>
              <a:t>you do is to practice putting them into sentences.</a:t>
            </a:r>
          </a:p>
          <a:p>
            <a:endParaRPr lang="en-US" dirty="0"/>
          </a:p>
          <a:p>
            <a:r>
              <a:rPr lang="en-US" dirty="0"/>
              <a:t>So here's a piece of a design, expressed as a sentence (ok, three</a:t>
            </a:r>
          </a:p>
          <a:p>
            <a:r>
              <a:rPr lang="en-US" dirty="0"/>
              <a:t>sentences)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476959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53378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conversation in this new language.   Note that you had to have an agreement with Pat about the protocol for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25506091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22222463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have a rich vocabulary that you can use to discuss your design.</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6933010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2407158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a door handle gives the visitor a clue about how to work the door. </a:t>
            </a:r>
          </a:p>
          <a:p>
            <a:endParaRPr lang="en-US" dirty="0"/>
          </a:p>
          <a:p>
            <a:r>
              <a:rPr lang="en-US" dirty="0"/>
              <a:t>One kind of handle tells the visitor that they should pull on the door; another kind tells the visitor that they should push on it.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135679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things you probably learned in OOD, but it’s helpful to review them here.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879695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study 4 different interaction-scale designs:  the pull pattern (which is so simple it hardly counts as a pattern), the push (or Observer or Listener) Pattern, the Factory Pattern, and the Singleton Pattern.</a:t>
            </a:r>
          </a:p>
          <a:p>
            <a:endParaRPr lang="en-US" dirty="0"/>
          </a:p>
          <a:p>
            <a:r>
              <a:rPr lang="en-US" dirty="0"/>
              <a:t>All but the first of these are “Official Design Patterns” that you will see in Design Patterns Books, and they have standard names.  That’s important, because if you need to tell your teammate about what you’ve done in a certain part of your program, you can say “for such-and-such, we use the Observer Pattern”, and then your teammate will know what you mean, because they know what the phrase “Observer Pattern” means.   This is what we mean when we talk about using a shared vocabulary.</a:t>
            </a:r>
          </a:p>
          <a:p>
            <a:endParaRPr lang="en-US" dirty="0"/>
          </a:p>
          <a:p>
            <a:r>
              <a:rPr lang="en-US"/>
              <a:t>We </a:t>
            </a:r>
            <a:r>
              <a:rPr lang="en-US" dirty="0"/>
              <a:t>may use many different Interaction-scale designs for different portions of our program.</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924315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often in our program, we need to get a piece of data from one part of the program to another.</a:t>
            </a:r>
          </a:p>
          <a:p>
            <a:r>
              <a:rPr lang="en-US" dirty="0"/>
              <a:t>Indeed, this is so common that we hardly even notice it.  But it’s still worth looking at.</a:t>
            </a:r>
          </a:p>
          <a:p>
            <a:endParaRPr lang="en-US" dirty="0"/>
          </a:p>
          <a:p>
            <a:r>
              <a:rPr lang="en-US" dirty="0"/>
              <a:t>Here we have one class, the Producer, that has piece of data, and we have another class, the Consumer, that needs that data in order to do its work.  (Of course, it’s not the class that has the data; it’s an object of that class.  But we’ll slide over that, as we often do when talking about object-oriented programs).</a:t>
            </a:r>
          </a:p>
          <a:p>
            <a:endParaRPr lang="en-US" dirty="0"/>
          </a:p>
          <a:p>
            <a:r>
              <a:rPr lang="en-US" dirty="0"/>
              <a:t>How can we get this data from the producer to the consumer?</a:t>
            </a:r>
          </a:p>
          <a:p>
            <a:endParaRPr lang="en-US" dirty="0"/>
          </a:p>
          <a:p>
            <a:r>
              <a:rPr lang="en-US" dirty="0"/>
              <a:t>There are two basic ways of doing this, which we call “pull” and “push”.  These are also called “demand-pull” and “data-push”.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578586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solution is to have the consumer ask the producer for the data.   For this to work, the consumer needs to know the identity of the producer, and the producer has to provide a method that the consumer can call to ask for the data. </a:t>
            </a:r>
          </a:p>
          <a:p>
            <a:endParaRPr lang="en-US" dirty="0"/>
          </a:p>
          <a:p>
            <a:r>
              <a:rPr lang="en-US" dirty="0"/>
              <a:t>Here’s some skeleton code for that.  Notice that the Consumer takes a Producer as parameter to its constructor, and the producer has a method </a:t>
            </a:r>
            <a:r>
              <a:rPr lang="en-US" dirty="0" err="1"/>
              <a:t>getData</a:t>
            </a:r>
            <a:r>
              <a:rPr lang="en-US" dirty="0"/>
              <a:t> that will provide the data whenever someone calls it. </a:t>
            </a:r>
          </a:p>
          <a:p>
            <a:endParaRPr lang="en-US" dirty="0"/>
          </a:p>
          <a:p>
            <a:r>
              <a:rPr lang="en-US" dirty="0"/>
              <a:t>When the consumer needs the data, it calls its producer’s </a:t>
            </a:r>
            <a:r>
              <a:rPr lang="en-US" dirty="0" err="1"/>
              <a:t>getData</a:t>
            </a:r>
            <a:r>
              <a:rPr lang="en-US" dirty="0"/>
              <a:t> method.  </a:t>
            </a:r>
          </a:p>
          <a:p>
            <a:endParaRPr lang="en-US" dirty="0"/>
          </a:p>
          <a:p>
            <a:r>
              <a:rPr lang="en-US" dirty="0"/>
              <a:t>We can think of the consumer “pulling” the data from the producer.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584045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we could arrange things so that the producer *pushes* the data to the consumer.  (Remember what we said in the preceding lesson about demand-pull vs data-push.)</a:t>
            </a:r>
          </a:p>
          <a:p>
            <a:endParaRPr lang="en-US" dirty="0"/>
          </a:p>
          <a:p>
            <a:r>
              <a:rPr lang="en-US" dirty="0"/>
              <a:t>In this organization, the producer knows the identity of the consumer, and the consumer has a method that the producer can use to notify it about changes to the data.  </a:t>
            </a:r>
          </a:p>
          <a:p>
            <a:endParaRPr lang="en-US" dirty="0"/>
          </a:p>
          <a:p>
            <a:r>
              <a:rPr lang="en-US" dirty="0"/>
              <a:t>Here’s some skeleton code that realizes that behavior.  The producer takes a consumer as part of its constructor, and the consumer has a ‘notify’ method on which it can accept notifications about the data.  ‘notify’ is a common name for this method; if you run across this name in a codebase, that will tell you a little bit about what is going on.</a:t>
            </a:r>
          </a:p>
          <a:p>
            <a:endParaRPr lang="en-US" dirty="0"/>
          </a:p>
          <a:p>
            <a:r>
              <a:rPr lang="en-US" dirty="0"/>
              <a:t>Usually, there will be more than one consumer to notify; we’ll talk about that in a minute.</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879032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1/18/2023</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1/18/2023</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1/18/2023</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1/18/2023</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1/18/2023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1/18/2023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1/18/2023</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1/18/2023</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1/18/2023</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1/18/2023</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1/18/2023</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1/18/2023</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1/18/2023</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t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a:sym typeface="Helvetica Neue" charset="0"/>
              </a:rPr>
            </a:br>
            <a:br>
              <a:rPr lang="en-US" altLang="en-US" sz="3200">
                <a:sym typeface="Helvetica Neue" charset="0"/>
              </a:rPr>
            </a:br>
            <a:r>
              <a:rPr lang="en-US" altLang="en-US" sz="3200">
                <a:sym typeface="Helvetica Neue" charset="0"/>
              </a:rPr>
              <a:t>Module </a:t>
            </a:r>
            <a:r>
              <a:rPr lang="en-US" altLang="en-US" dirty="0">
                <a:sym typeface="Helvetica Neue" charset="0"/>
              </a:rPr>
              <a:t>4: Interaction-Level Design Patterns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Jan Vitek,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1: consumer asks producer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566384" y="1443841"/>
            <a:ext cx="6861549"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producer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consumer knows about the producer</a:t>
            </a:r>
          </a:p>
          <a:p>
            <a:r>
              <a:rPr lang="en-US" dirty="0"/>
              <a:t>The producer has a method that the consumer can call</a:t>
            </a:r>
          </a:p>
          <a:p>
            <a:r>
              <a:rPr lang="en-US" dirty="0"/>
              <a:t>The consumer asks the producer for the data</a:t>
            </a:r>
          </a:p>
        </p:txBody>
      </p:sp>
    </p:spTree>
    <p:extLst>
      <p:ext uri="{BB962C8B-B14F-4D97-AF65-F5344CB8AC3E}">
        <p14:creationId xmlns:p14="http://schemas.microsoft.com/office/powerpoint/2010/main" val="80022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353443" y="1502688"/>
            <a:ext cx="7688266"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doSomethingWithInput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consumer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dirty="0">
                <a:solidFill>
                  <a:srgbClr val="000000"/>
                </a:solidFill>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knows the identity of the consumer</a:t>
            </a:r>
          </a:p>
          <a:p>
            <a:r>
              <a:rPr lang="en-US" dirty="0"/>
              <a:t>The Consumer has a method that producer can use to notify it.</a:t>
            </a:r>
          </a:p>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84402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p:txBody>
          <a:bodyPr/>
          <a:lstStyle/>
          <a:p>
            <a:r>
              <a:rPr lang="en-US" dirty="0"/>
              <a:t>This is called the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p:txBody>
          <a:bodyPr/>
          <a:lstStyle/>
          <a:p>
            <a:r>
              <a:rPr lang="en-US" dirty="0"/>
              <a:t>Also called "publish-subscribe pattern"</a:t>
            </a:r>
          </a:p>
          <a:p>
            <a:r>
              <a:rPr lang="en-US" dirty="0"/>
              <a:t>Also called "listener pattern"</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wants to be notified when the subject changes, it registers with ("subscribes to") with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Rectangle 5">
            <a:extLst>
              <a:ext uri="{FF2B5EF4-FFF2-40B4-BE49-F238E27FC236}">
                <a16:creationId xmlns:a16="http://schemas.microsoft.com/office/drawing/2014/main" id="{19E251ED-E8E3-1106-3E22-8A8B1249E56D}"/>
              </a:ext>
            </a:extLst>
          </p:cNvPr>
          <p:cNvSpPr/>
          <p:nvPr/>
        </p:nvSpPr>
        <p:spPr>
          <a:xfrm>
            <a:off x="8903140" y="2531170"/>
            <a:ext cx="2450660" cy="228931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In this lecture, we’ll try to stick to Producer/Consumer.</a:t>
            </a:r>
          </a:p>
          <a:p>
            <a:endParaRPr lang="en-US" b="1" dirty="0">
              <a:solidFill>
                <a:schemeClr val="tx1"/>
              </a:solidFill>
              <a:latin typeface="Ink Free" panose="03080402000500000000" pitchFamily="66" charset="0"/>
            </a:endParaRPr>
          </a:p>
          <a:p>
            <a:r>
              <a:rPr lang="en-US" b="1" dirty="0">
                <a:solidFill>
                  <a:schemeClr val="tx1"/>
                </a:solidFill>
                <a:latin typeface="Ink Free" panose="03080402000500000000" pitchFamily="66" charset="0"/>
              </a:rPr>
              <a:t>The </a:t>
            </a:r>
            <a:r>
              <a:rPr lang="en-US" b="1" dirty="0" err="1">
                <a:solidFill>
                  <a:schemeClr val="tx1"/>
                </a:solidFill>
                <a:latin typeface="Ink Free" panose="03080402000500000000" pitchFamily="66" charset="0"/>
              </a:rPr>
              <a:t>covey.town</a:t>
            </a:r>
            <a:r>
              <a:rPr lang="en-US" b="1" dirty="0">
                <a:solidFill>
                  <a:schemeClr val="tx1"/>
                </a:solidFill>
                <a:latin typeface="Ink Free" panose="03080402000500000000" pitchFamily="66" charset="0"/>
              </a:rPr>
              <a:t> project uses ‘Listener’</a:t>
            </a:r>
          </a:p>
        </p:txBody>
      </p:sp>
    </p:spTree>
    <p:extLst>
      <p:ext uri="{BB962C8B-B14F-4D97-AF65-F5344CB8AC3E}">
        <p14:creationId xmlns:p14="http://schemas.microsoft.com/office/powerpoint/2010/main" val="1614679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A409-9B57-F622-0182-DA5FD3551A87}"/>
              </a:ext>
            </a:extLst>
          </p:cNvPr>
          <p:cNvSpPr>
            <a:spLocks noGrp="1"/>
          </p:cNvSpPr>
          <p:nvPr>
            <p:ph type="title"/>
          </p:nvPr>
        </p:nvSpPr>
        <p:spPr/>
        <p:txBody>
          <a:bodyPr/>
          <a:lstStyle/>
          <a:p>
            <a:r>
              <a:rPr lang="en-US" dirty="0"/>
              <a:t>Push vs. Pull: Tradeoffs</a:t>
            </a:r>
          </a:p>
        </p:txBody>
      </p:sp>
      <p:graphicFrame>
        <p:nvGraphicFramePr>
          <p:cNvPr id="5" name="Table 5">
            <a:extLst>
              <a:ext uri="{FF2B5EF4-FFF2-40B4-BE49-F238E27FC236}">
                <a16:creationId xmlns:a16="http://schemas.microsoft.com/office/drawing/2014/main" id="{2230B33C-B724-20D5-0BA8-B5BE3182DB78}"/>
              </a:ext>
            </a:extLst>
          </p:cNvPr>
          <p:cNvGraphicFramePr>
            <a:graphicFrameLocks noGrp="1"/>
          </p:cNvGraphicFramePr>
          <p:nvPr>
            <p:ph idx="1"/>
            <p:extLst>
              <p:ext uri="{D42A27DB-BD31-4B8C-83A1-F6EECF244321}">
                <p14:modId xmlns:p14="http://schemas.microsoft.com/office/powerpoint/2010/main" val="1979063159"/>
              </p:ext>
            </p:extLst>
          </p:nvPr>
        </p:nvGraphicFramePr>
        <p:xfrm>
          <a:off x="814647" y="1673817"/>
          <a:ext cx="8445731" cy="3826870"/>
        </p:xfrm>
        <a:graphic>
          <a:graphicData uri="http://schemas.openxmlformats.org/drawingml/2006/table">
            <a:tbl>
              <a:tblPr firstRow="1" bandRow="1">
                <a:tableStyleId>{5C22544A-7EE6-4342-B048-85BDC9FD1C3A}</a:tableStyleId>
              </a:tblPr>
              <a:tblGrid>
                <a:gridCol w="3936877">
                  <a:extLst>
                    <a:ext uri="{9D8B030D-6E8A-4147-A177-3AD203B41FA5}">
                      <a16:colId xmlns:a16="http://schemas.microsoft.com/office/drawing/2014/main" val="2990107930"/>
                    </a:ext>
                  </a:extLst>
                </a:gridCol>
                <a:gridCol w="4508854">
                  <a:extLst>
                    <a:ext uri="{9D8B030D-6E8A-4147-A177-3AD203B41FA5}">
                      <a16:colId xmlns:a16="http://schemas.microsoft.com/office/drawing/2014/main" val="2876557378"/>
                    </a:ext>
                  </a:extLst>
                </a:gridCol>
              </a:tblGrid>
              <a:tr h="626712">
                <a:tc>
                  <a:txBody>
                    <a:bodyPr/>
                    <a:lstStyle/>
                    <a:p>
                      <a:pPr algn="ctr"/>
                      <a:r>
                        <a:rPr lang="en-US" sz="3200" dirty="0"/>
                        <a:t>PULL</a:t>
                      </a:r>
                    </a:p>
                  </a:txBody>
                  <a:tcPr anchor="ctr"/>
                </a:tc>
                <a:tc>
                  <a:txBody>
                    <a:bodyPr/>
                    <a:lstStyle/>
                    <a:p>
                      <a:pPr marL="0" algn="ctr" defTabSz="914400" rtl="0" eaLnBrk="1" latinLnBrk="0" hangingPunct="1"/>
                      <a:r>
                        <a:rPr lang="en-US" sz="3200" b="1" kern="1200" dirty="0">
                          <a:solidFill>
                            <a:schemeClr val="lt1"/>
                          </a:solidFill>
                          <a:latin typeface="+mn-lt"/>
                          <a:ea typeface="+mn-ea"/>
                          <a:cs typeface="+mn-cs"/>
                        </a:rPr>
                        <a:t>PUSH</a:t>
                      </a:r>
                    </a:p>
                  </a:txBody>
                  <a:tcPr anchor="ctr"/>
                </a:tc>
                <a:extLst>
                  <a:ext uri="{0D108BD9-81ED-4DB2-BD59-A6C34878D82A}">
                    <a16:rowId xmlns:a16="http://schemas.microsoft.com/office/drawing/2014/main" val="2871852569"/>
                  </a:ext>
                </a:extLst>
              </a:tr>
              <a:tr h="800342">
                <a:tc>
                  <a:txBody>
                    <a:bodyPr/>
                    <a:lstStyle/>
                    <a:p>
                      <a:r>
                        <a:rPr lang="en-US" dirty="0"/>
                        <a:t>The Consumer knows about the Producer</a:t>
                      </a:r>
                    </a:p>
                  </a:txBody>
                  <a:tcPr/>
                </a:tc>
                <a:tc>
                  <a:txBody>
                    <a:bodyPr/>
                    <a:lstStyle/>
                    <a:p>
                      <a:r>
                        <a:rPr lang="en-US" dirty="0"/>
                        <a:t>Producer knows about the Consumer(s)</a:t>
                      </a:r>
                    </a:p>
                  </a:txBody>
                  <a:tcPr/>
                </a:tc>
                <a:extLst>
                  <a:ext uri="{0D108BD9-81ED-4DB2-BD59-A6C34878D82A}">
                    <a16:rowId xmlns:a16="http://schemas.microsoft.com/office/drawing/2014/main" val="3445075167"/>
                  </a:ext>
                </a:extLst>
              </a:tr>
              <a:tr h="799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Producer must have a method that the Consumer can 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must have a method that producer can use to notify it</a:t>
                      </a:r>
                    </a:p>
                  </a:txBody>
                  <a:tcPr/>
                </a:tc>
                <a:extLst>
                  <a:ext uri="{0D108BD9-81ED-4DB2-BD59-A6C34878D82A}">
                    <a16:rowId xmlns:a16="http://schemas.microsoft.com/office/drawing/2014/main" val="3335784251"/>
                  </a:ext>
                </a:extLst>
              </a:tr>
              <a:tr h="800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asks the Producer for the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Producer notifies the Consumer whenever the data is updated</a:t>
                      </a:r>
                    </a:p>
                  </a:txBody>
                  <a:tcPr/>
                </a:tc>
                <a:extLst>
                  <a:ext uri="{0D108BD9-81ED-4DB2-BD59-A6C34878D82A}">
                    <a16:rowId xmlns:a16="http://schemas.microsoft.com/office/drawing/2014/main" val="1207891794"/>
                  </a:ext>
                </a:extLst>
              </a:tr>
              <a:tr h="800342">
                <a:tc>
                  <a:txBody>
                    <a:bodyPr/>
                    <a:lstStyle/>
                    <a:p>
                      <a:r>
                        <a:rPr lang="en-US" dirty="0"/>
                        <a:t>Better when updates are more frequent than requests</a:t>
                      </a:r>
                    </a:p>
                  </a:txBody>
                  <a:tcPr/>
                </a:tc>
                <a:tc>
                  <a:txBody>
                    <a:bodyPr/>
                    <a:lstStyle/>
                    <a:p>
                      <a:r>
                        <a:rPr lang="en-US" dirty="0"/>
                        <a:t>Better when updates are rarer than requests</a:t>
                      </a:r>
                    </a:p>
                  </a:txBody>
                  <a:tcPr/>
                </a:tc>
                <a:extLst>
                  <a:ext uri="{0D108BD9-81ED-4DB2-BD59-A6C34878D82A}">
                    <a16:rowId xmlns:a16="http://schemas.microsoft.com/office/drawing/2014/main" val="2309991564"/>
                  </a:ext>
                </a:extLst>
              </a:tr>
            </a:tbl>
          </a:graphicData>
        </a:graphic>
      </p:graphicFrame>
      <p:sp>
        <p:nvSpPr>
          <p:cNvPr id="4" name="Slide Number Placeholder 3">
            <a:extLst>
              <a:ext uri="{FF2B5EF4-FFF2-40B4-BE49-F238E27FC236}">
                <a16:creationId xmlns:a16="http://schemas.microsoft.com/office/drawing/2014/main" id="{278015C0-DF6D-C88F-F5B8-A87F2EC87563}"/>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946975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p:txBody>
          <a:bodyPr/>
          <a:lstStyle/>
          <a:p>
            <a:r>
              <a:rPr lang="en-US" dirty="0"/>
              <a:t>Example: Interface for a pulling clock</a:t>
            </a:r>
          </a:p>
        </p:txBody>
      </p:sp>
      <p:sp>
        <p:nvSpPr>
          <p:cNvPr id="6" name="Content Placeholder 5">
            <a:extLst>
              <a:ext uri="{FF2B5EF4-FFF2-40B4-BE49-F238E27FC236}">
                <a16:creationId xmlns:a16="http://schemas.microsoft.com/office/drawing/2014/main" id="{AF94FFD6-95F2-419A-8CFD-FB66794A4BA0}"/>
              </a:ext>
            </a:extLst>
          </p:cNvPr>
          <p:cNvSpPr>
            <a:spLocks noGrp="1"/>
          </p:cNvSpPr>
          <p:nvPr>
            <p:ph idx="1"/>
          </p:nvPr>
        </p:nvSpPr>
        <p:spPr/>
        <p:txBody>
          <a:bodyPr/>
          <a:lstStyle/>
          <a:p>
            <a:r>
              <a:rPr lang="en-US" dirty="0"/>
              <a:t>The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8" name="TextBox 7">
            <a:extLst>
              <a:ext uri="{FF2B5EF4-FFF2-40B4-BE49-F238E27FC236}">
                <a16:creationId xmlns:a16="http://schemas.microsoft.com/office/drawing/2014/main" id="{8EA2192A-AD62-4EFB-9689-FF1EAF81C86C}"/>
              </a:ext>
            </a:extLst>
          </p:cNvPr>
          <p:cNvSpPr txBox="1"/>
          <p:nvPr/>
        </p:nvSpPr>
        <p:spPr>
          <a:xfrm>
            <a:off x="964991" y="1731923"/>
            <a:ext cx="6926405" cy="4524315"/>
          </a:xfrm>
          <a:prstGeom prst="rect">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IpullingClock</a:t>
            </a:r>
            <a:r>
              <a:rPr lang="en-US" sz="2400" b="0" dirty="0">
                <a:solidFill>
                  <a:srgbClr val="000000"/>
                </a:solidFill>
                <a:effectLst/>
                <a:latin typeface="Consolas" panose="020B0609020204030204" pitchFamily="49" charset="0"/>
              </a:rPr>
              <a:t> {</a:t>
            </a: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 */</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returns the current time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2" name="Rectangle: Rounded Corners 1">
            <a:extLst>
              <a:ext uri="{FF2B5EF4-FFF2-40B4-BE49-F238E27FC236}">
                <a16:creationId xmlns:a16="http://schemas.microsoft.com/office/drawing/2014/main" id="{60B656AB-4242-0551-47E0-F723B829CA79}"/>
              </a:ext>
            </a:extLst>
          </p:cNvPr>
          <p:cNvSpPr/>
          <p:nvPr/>
        </p:nvSpPr>
        <p:spPr>
          <a:xfrm>
            <a:off x="9131902" y="136525"/>
            <a:ext cx="283464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IPullingClock.ts</a:t>
            </a:r>
            <a:endParaRPr lang="en-US" sz="2400" dirty="0">
              <a:solidFill>
                <a:schemeClr val="tx1"/>
              </a:solidFill>
            </a:endParaRPr>
          </a:p>
        </p:txBody>
      </p:sp>
    </p:spTree>
    <p:extLst>
      <p:ext uri="{BB962C8B-B14F-4D97-AF65-F5344CB8AC3E}">
        <p14:creationId xmlns:p14="http://schemas.microsoft.com/office/powerpoint/2010/main" val="1750428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507605"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dirty="0">
                <a:solidFill>
                  <a:srgbClr val="000000"/>
                </a:solidFill>
                <a:latin typeface="Consolas" panose="020B0609020204030204" pitchFamily="49" charset="0"/>
              </a:rPr>
              <a:t>: void </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void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5AC96520-B8C4-796E-18FA-D95CA5394859}"/>
              </a:ext>
            </a:extLst>
          </p:cNvPr>
          <p:cNvSpPr/>
          <p:nvPr/>
        </p:nvSpPr>
        <p:spPr>
          <a:xfrm>
            <a:off x="8610600" y="136525"/>
            <a:ext cx="335594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simpleClockUsingPull.ts</a:t>
            </a:r>
            <a:endParaRPr lang="en-US" sz="2400" dirty="0">
              <a:solidFill>
                <a:schemeClr val="tx1"/>
              </a:solidFill>
            </a:endParaRPr>
          </a:p>
        </p:txBody>
      </p:sp>
      <p:sp>
        <p:nvSpPr>
          <p:cNvPr id="5" name="Rectangle 4">
            <a:extLst>
              <a:ext uri="{FF2B5EF4-FFF2-40B4-BE49-F238E27FC236}">
                <a16:creationId xmlns:a16="http://schemas.microsoft.com/office/drawing/2014/main" id="{831547E0-8745-0296-3E34-5C36244F2E82}"/>
              </a:ext>
            </a:extLst>
          </p:cNvPr>
          <p:cNvSpPr/>
          <p:nvPr/>
        </p:nvSpPr>
        <p:spPr>
          <a:xfrm>
            <a:off x="7292714" y="2887139"/>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SimpleClock</a:t>
            </a:r>
            <a:r>
              <a:rPr lang="en-US" b="1" dirty="0">
                <a:solidFill>
                  <a:schemeClr val="tx1"/>
                </a:solidFill>
                <a:latin typeface="Ink Free" panose="03080402000500000000" pitchFamily="66" charset="0"/>
              </a:rPr>
              <a:t> is the Producer</a:t>
            </a:r>
          </a:p>
        </p:txBody>
      </p:sp>
      <p:sp>
        <p:nvSpPr>
          <p:cNvPr id="9" name="Rectangle 8">
            <a:extLst>
              <a:ext uri="{FF2B5EF4-FFF2-40B4-BE49-F238E27FC236}">
                <a16:creationId xmlns:a16="http://schemas.microsoft.com/office/drawing/2014/main" id="{81B12048-2355-7B79-BF56-1A6431BF14F8}"/>
              </a:ext>
            </a:extLst>
          </p:cNvPr>
          <p:cNvSpPr/>
          <p:nvPr/>
        </p:nvSpPr>
        <p:spPr>
          <a:xfrm>
            <a:off x="7272881" y="4612218"/>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ClockClient</a:t>
            </a:r>
            <a:r>
              <a:rPr lang="en-US" b="1" dirty="0">
                <a:solidFill>
                  <a:schemeClr val="tx1"/>
                </a:solidFill>
                <a:latin typeface="Ink Free" panose="03080402000500000000" pitchFamily="66" charset="0"/>
              </a:rPr>
              <a:t> is the Consumer</a:t>
            </a:r>
          </a:p>
        </p:txBody>
      </p:sp>
    </p:spTree>
    <p:extLst>
      <p:ext uri="{BB962C8B-B14F-4D97-AF65-F5344CB8AC3E}">
        <p14:creationId xmlns:p14="http://schemas.microsoft.com/office/powerpoint/2010/main" val="152966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Testing the clock and the client</a:t>
            </a:r>
          </a:p>
        </p:txBody>
      </p:sp>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6" name="TextBox 5">
            <a:extLst>
              <a:ext uri="{FF2B5EF4-FFF2-40B4-BE49-F238E27FC236}">
                <a16:creationId xmlns:a16="http://schemas.microsoft.com/office/drawing/2014/main" id="{914F242F-B894-4E59-A219-59B9174F3CB3}"/>
              </a:ext>
            </a:extLst>
          </p:cNvPr>
          <p:cNvSpPr txBox="1"/>
          <p:nvPr/>
        </p:nvSpPr>
        <p:spPr>
          <a:xfrm>
            <a:off x="193110" y="1343816"/>
            <a:ext cx="9708004" cy="618630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simpleClockUsingPull</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SimpleClock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ClockClient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F4A56094-3F41-A93D-8604-EB2C5109B119}"/>
              </a:ext>
            </a:extLst>
          </p:cNvPr>
          <p:cNvSpPr/>
          <p:nvPr/>
        </p:nvSpPr>
        <p:spPr>
          <a:xfrm>
            <a:off x="7965510" y="380045"/>
            <a:ext cx="403338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simpleClockUsingPull.test.ts</a:t>
            </a:r>
            <a:endParaRPr lang="en-US" sz="2400" dirty="0">
              <a:solidFill>
                <a:schemeClr val="tx1"/>
              </a:solidFill>
            </a:endParaRPr>
          </a:p>
        </p:txBody>
      </p:sp>
    </p:spTree>
    <p:extLst>
      <p:ext uri="{BB962C8B-B14F-4D97-AF65-F5344CB8AC3E}">
        <p14:creationId xmlns:p14="http://schemas.microsoft.com/office/powerpoint/2010/main" val="1471926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353443" y="1502688"/>
            <a:ext cx="7688266"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doSomethingWithInput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consumer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dirty="0">
                <a:solidFill>
                  <a:srgbClr val="000000"/>
                </a:solidFill>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knows the identity of the consumer</a:t>
            </a:r>
          </a:p>
          <a:p>
            <a:r>
              <a:rPr lang="en-US" dirty="0"/>
              <a:t>The Consumer has a method that producer can use to notify it.</a:t>
            </a:r>
          </a:p>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1210151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IPushingClock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a:t>
            </a:r>
            <a:r>
              <a:rPr lang="en-US" b="0" dirty="0" err="1">
                <a:solidFill>
                  <a:srgbClr val="008000"/>
                </a:solidFill>
                <a:effectLst/>
                <a:latin typeface="Consolas" panose="020B0609020204030204" pitchFamily="49" charset="0"/>
              </a:rPr>
              <a:t>nofify</a:t>
            </a:r>
            <a:r>
              <a:rPr lang="en-US" b="0" dirty="0">
                <a:solidFill>
                  <a:srgbClr val="008000"/>
                </a:solidFill>
                <a:effectLst/>
                <a:latin typeface="Consolas" panose="020B0609020204030204" pitchFamily="49" charset="0"/>
              </a:rPr>
              <a:t>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consumer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listener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IPushingClockClient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DF6A7977-8F3E-578F-0410-B9988554EBC0}"/>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700069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normAutofit/>
          </a:bodyPr>
          <a:lstStyle/>
          <a:p>
            <a:r>
              <a:rPr lang="en-US" sz="3600" dirty="0"/>
              <a:t>Interface for a client</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7770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endParaRPr lang="en-US" dirty="0"/>
          </a:p>
          <a:p>
            <a:pPr lvl="1"/>
            <a:r>
              <a:rPr lang="en-US" dirty="0"/>
              <a:t>Give 3 examples of interaction patterns and describe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15828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normAutofit/>
          </a:bodyPr>
          <a:lstStyle/>
          <a:p>
            <a:r>
              <a:rPr lang="en-US" sz="3600"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20</a:t>
            </a:fld>
            <a:endParaRPr lang="en-US"/>
          </a:p>
        </p:txBody>
      </p:sp>
      <p:grpSp>
        <p:nvGrpSpPr>
          <p:cNvPr id="10" name="Group 9">
            <a:extLst>
              <a:ext uri="{FF2B5EF4-FFF2-40B4-BE49-F238E27FC236}">
                <a16:creationId xmlns:a16="http://schemas.microsoft.com/office/drawing/2014/main" id="{168E6C17-8441-BB59-28A8-13D600304DAC}"/>
              </a:ext>
            </a:extLst>
          </p:cNvPr>
          <p:cNvGrpSpPr/>
          <p:nvPr/>
        </p:nvGrpSpPr>
        <p:grpSpPr>
          <a:xfrm>
            <a:off x="1229139" y="3829878"/>
            <a:ext cx="5088835" cy="2099346"/>
            <a:chOff x="1229139" y="3829878"/>
            <a:chExt cx="5088835" cy="2099346"/>
          </a:xfrm>
        </p:grpSpPr>
        <p:sp>
          <p:nvSpPr>
            <p:cNvPr id="4" name="TextBox 3">
              <a:extLst>
                <a:ext uri="{FF2B5EF4-FFF2-40B4-BE49-F238E27FC236}">
                  <a16:creationId xmlns:a16="http://schemas.microsoft.com/office/drawing/2014/main" id="{9817056B-8C88-ABF1-0C2E-BD53D953F952}"/>
                </a:ext>
              </a:extLst>
            </p:cNvPr>
            <p:cNvSpPr txBox="1"/>
            <p:nvPr/>
          </p:nvSpPr>
          <p:spPr>
            <a:xfrm>
              <a:off x="1229139" y="5081085"/>
              <a:ext cx="5088835" cy="8481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800" dirty="0">
                  <a:solidFill>
                    <a:schemeClr val="tx1"/>
                  </a:solidFill>
                </a:rPr>
                <a:t>We could have called this </a:t>
              </a:r>
              <a:r>
                <a:rPr lang="en-US" sz="2800" b="1" dirty="0" err="1">
                  <a:solidFill>
                    <a:schemeClr val="tx1"/>
                  </a:solidFill>
                </a:rPr>
                <a:t>onTick</a:t>
              </a:r>
              <a:endParaRPr lang="en-US" sz="2800" b="1" dirty="0">
                <a:solidFill>
                  <a:schemeClr val="tx1"/>
                </a:solidFill>
              </a:endParaRPr>
            </a:p>
          </p:txBody>
        </p:sp>
        <p:cxnSp>
          <p:nvCxnSpPr>
            <p:cNvPr id="7" name="Straight Arrow Connector 6">
              <a:extLst>
                <a:ext uri="{FF2B5EF4-FFF2-40B4-BE49-F238E27FC236}">
                  <a16:creationId xmlns:a16="http://schemas.microsoft.com/office/drawing/2014/main" id="{B2681581-162E-EC62-5FA6-66A4F14D6BA0}"/>
                </a:ext>
              </a:extLst>
            </p:cNvPr>
            <p:cNvCxnSpPr>
              <a:cxnSpLocks/>
              <a:stCxn id="4" idx="0"/>
            </p:cNvCxnSpPr>
            <p:nvPr/>
          </p:nvCxnSpPr>
          <p:spPr>
            <a:xfrm flipH="1" flipV="1">
              <a:off x="1842052" y="3829878"/>
              <a:ext cx="1931505" cy="1251207"/>
            </a:xfrm>
            <a:prstGeom prst="straightConnector1">
              <a:avLst/>
            </a:prstGeom>
            <a:ln w="47625">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FEB87C2A-3D34-46CF-5BEE-2B21699760A4}"/>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946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F7E0-6E94-1CDD-FC0E-BC8648242424}"/>
              </a:ext>
            </a:extLst>
          </p:cNvPr>
          <p:cNvSpPr>
            <a:spLocks noGrp="1"/>
          </p:cNvSpPr>
          <p:nvPr>
            <p:ph type="title"/>
          </p:nvPr>
        </p:nvSpPr>
        <p:spPr/>
        <p:txBody>
          <a:bodyPr>
            <a:normAutofit/>
          </a:bodyPr>
          <a:lstStyle/>
          <a:p>
            <a:r>
              <a:rPr lang="en-US" sz="3600" dirty="0"/>
              <a:t>A </a:t>
            </a:r>
            <a:r>
              <a:rPr lang="en-US" sz="3600" dirty="0" err="1"/>
              <a:t>PushingClock</a:t>
            </a:r>
            <a:r>
              <a:rPr lang="en-US" sz="3600" dirty="0"/>
              <a:t> class</a:t>
            </a:r>
          </a:p>
        </p:txBody>
      </p:sp>
      <p:sp>
        <p:nvSpPr>
          <p:cNvPr id="3" name="Slide Number Placeholder 2">
            <a:extLst>
              <a:ext uri="{FF2B5EF4-FFF2-40B4-BE49-F238E27FC236}">
                <a16:creationId xmlns:a16="http://schemas.microsoft.com/office/drawing/2014/main" id="{35EF603F-F3A2-E064-6F76-0162D816CDC8}"/>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TextBox 4">
            <a:extLst>
              <a:ext uri="{FF2B5EF4-FFF2-40B4-BE49-F238E27FC236}">
                <a16:creationId xmlns:a16="http://schemas.microsoft.com/office/drawing/2014/main" id="{8BA3C07E-A53C-6314-ADDE-960ACA8DD153}"/>
              </a:ext>
            </a:extLst>
          </p:cNvPr>
          <p:cNvSpPr txBox="1"/>
          <p:nvPr/>
        </p:nvSpPr>
        <p:spPr>
          <a:xfrm>
            <a:off x="838199" y="1578799"/>
            <a:ext cx="11128514" cy="489364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notifyAll</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private</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1080"/>
                </a:solidFill>
                <a:effectLst/>
                <a:highlight>
                  <a:srgbClr val="FFFF00"/>
                </a:highlight>
                <a:latin typeface="Consolas" panose="020B0609020204030204" pitchFamily="49" charset="0"/>
              </a:rPr>
              <a:t>observers</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267F99"/>
                </a:solidFill>
                <a:effectLst/>
                <a:highlight>
                  <a:srgbClr val="FFFF00"/>
                </a:highlight>
                <a:latin typeface="Consolas" panose="020B0609020204030204" pitchFamily="49" charset="0"/>
              </a:rPr>
              <a:t>IPushingClockClient</a:t>
            </a:r>
            <a:r>
              <a:rPr lang="en-US" sz="2400" b="0" dirty="0">
                <a:solidFill>
                  <a:srgbClr val="000000"/>
                </a:solidFill>
                <a:effectLst/>
                <a:highlight>
                  <a:srgbClr val="FFFF00"/>
                </a:highlight>
                <a:latin typeface="Consolas" panose="020B0609020204030204" pitchFamily="49" charset="0"/>
              </a:rPr>
              <a:t>[] = []</a:t>
            </a:r>
          </a:p>
          <a:p>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public</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795E26"/>
                </a:solidFill>
                <a:effectLst/>
                <a:highlight>
                  <a:srgbClr val="FFFF00"/>
                </a:highlight>
                <a:latin typeface="Consolas" panose="020B0609020204030204" pitchFamily="49" charset="0"/>
              </a:rPr>
              <a:t>addConsumer</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267F99"/>
                </a:solidFill>
                <a:effectLst/>
                <a:highlight>
                  <a:srgbClr val="FFFF00"/>
                </a:highlight>
                <a:latin typeface="Consolas" panose="020B0609020204030204" pitchFamily="49" charset="0"/>
              </a:rPr>
              <a:t>IPushingClockClient</a:t>
            </a:r>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FF"/>
                </a:solidFill>
                <a:effectLst/>
                <a:highlight>
                  <a:srgbClr val="FFFF00"/>
                </a:highligh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observers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push</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a:solidFill>
                  <a:srgbClr val="000000"/>
                </a:solidFill>
                <a:effectLst/>
                <a:highlight>
                  <a:srgbClr val="FFFF00"/>
                </a:highlight>
                <a:latin typeface="Consolas" panose="020B0609020204030204" pitchFamily="49" charset="0"/>
              </a:rPr>
              <a:t>)</a:t>
            </a:r>
          </a:p>
          <a:p>
            <a:r>
              <a:rPr lang="en-US" sz="2400" dirty="0">
                <a:solidFill>
                  <a:srgbClr val="000000"/>
                </a:solidFill>
                <a:highlight>
                  <a:srgbClr val="FFFF00"/>
                </a:highlight>
                <a:latin typeface="Consolas" panose="020B0609020204030204" pitchFamily="49" charset="0"/>
              </a:rPr>
              <a:t>    </a:t>
            </a:r>
            <a:r>
              <a:rPr lang="en-US" sz="2400" b="0" dirty="0">
                <a:solidFill>
                  <a:srgbClr val="000000"/>
                </a:solidFill>
                <a:effectLst/>
                <a:highlight>
                  <a:srgbClr val="FFFF00"/>
                </a:highlight>
                <a:latin typeface="Consolas" panose="020B0609020204030204" pitchFamily="49" charset="0"/>
              </a:rPr>
              <a:t>}</a:t>
            </a:r>
          </a:p>
          <a:p>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private</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795E26"/>
                </a:solidFill>
                <a:effectLst/>
                <a:highlight>
                  <a:srgbClr val="FFFF00"/>
                </a:highlight>
                <a:latin typeface="Consolas" panose="020B0609020204030204" pitchFamily="49" charset="0"/>
              </a:rPr>
              <a:t>notifyAll</a:t>
            </a:r>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00"/>
                </a:solidFill>
                <a:effectLst/>
                <a:highlight>
                  <a:srgbClr val="FFFF00"/>
                </a:highligh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observers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forEach</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=&gt;</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001080"/>
                </a:solidFill>
                <a:effectLst/>
                <a:highlight>
                  <a:srgbClr val="FFFF00"/>
                </a:highlight>
                <a:latin typeface="Consolas" panose="020B0609020204030204" pitchFamily="49" charset="0"/>
              </a:rPr>
              <a:t>obs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notify</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time</a:t>
            </a:r>
            <a:r>
              <a:rPr lang="en-US" sz="2400" b="0" dirty="0">
                <a:solidFill>
                  <a:srgbClr val="000000"/>
                </a:solidFill>
                <a:effectLst/>
                <a:highlight>
                  <a:srgbClr val="FFFF00"/>
                </a:highlight>
                <a:latin typeface="Consolas" panose="020B0609020204030204" pitchFamily="49" charset="0"/>
              </a:rPr>
              <a:t>))</a:t>
            </a:r>
          </a:p>
          <a:p>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15464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p:txBody>
          <a:bodyPr>
            <a:normAutofit/>
          </a:bodyPr>
          <a:lstStyle/>
          <a:p>
            <a:r>
              <a:rPr lang="en-US" sz="3600" dirty="0"/>
              <a:t>A Client </a:t>
            </a:r>
          </a:p>
        </p:txBody>
      </p:sp>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498598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PushingClockClient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addConsumer</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this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8000"/>
                </a:solidFill>
                <a:effectLst/>
                <a:latin typeface="Consolas" panose="020B0609020204030204" pitchFamily="49" charset="0"/>
              </a:rPr>
              <a:t>    // is this the best way to initialize the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 () :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043216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B7A6-0822-0C22-8E9B-9D1FCB15717C}"/>
              </a:ext>
            </a:extLst>
          </p:cNvPr>
          <p:cNvSpPr>
            <a:spLocks noGrp="1"/>
          </p:cNvSpPr>
          <p:nvPr>
            <p:ph type="title"/>
          </p:nvPr>
        </p:nvSpPr>
        <p:spPr/>
        <p:txBody>
          <a:bodyPr/>
          <a:lstStyle/>
          <a:p>
            <a:r>
              <a:rPr lang="en-US" dirty="0"/>
              <a:t>Discussion</a:t>
            </a:r>
          </a:p>
        </p:txBody>
      </p:sp>
      <p:sp>
        <p:nvSpPr>
          <p:cNvPr id="4" name="Content Placeholder 3">
            <a:extLst>
              <a:ext uri="{FF2B5EF4-FFF2-40B4-BE49-F238E27FC236}">
                <a16:creationId xmlns:a16="http://schemas.microsoft.com/office/drawing/2014/main" id="{1A592516-36B2-1CD3-4E40-A6401269824A}"/>
              </a:ext>
            </a:extLst>
          </p:cNvPr>
          <p:cNvSpPr>
            <a:spLocks noGrp="1"/>
          </p:cNvSpPr>
          <p:nvPr>
            <p:ph idx="1"/>
          </p:nvPr>
        </p:nvSpPr>
        <p:spPr/>
        <p:txBody>
          <a:bodyPr/>
          <a:lstStyle/>
          <a:p>
            <a:r>
              <a:rPr lang="en-US" dirty="0"/>
              <a:t>Is initializing time to 0 the best way to initialize the client’s time?</a:t>
            </a:r>
          </a:p>
          <a:p>
            <a:r>
              <a:rPr lang="en-US" dirty="0"/>
              <a:t>How could we better arrange to initialize the clock client?</a:t>
            </a:r>
          </a:p>
        </p:txBody>
      </p:sp>
      <p:sp>
        <p:nvSpPr>
          <p:cNvPr id="3" name="Slide Number Placeholder 2">
            <a:extLst>
              <a:ext uri="{FF2B5EF4-FFF2-40B4-BE49-F238E27FC236}">
                <a16:creationId xmlns:a16="http://schemas.microsoft.com/office/drawing/2014/main" id="{503F320F-8B75-00AA-76FE-8C7764B957BA}"/>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1201284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p:txBody>
          <a:bodyPr>
            <a:normAutofit/>
          </a:bodyPr>
          <a:lstStyle/>
          <a:p>
            <a:r>
              <a:rPr lang="en-US" sz="3600" dirty="0"/>
              <a:t>Tests</a:t>
            </a:r>
          </a:p>
        </p:txBody>
      </p:sp>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9701DF95-3E5D-4C53-AB83-7D26FFACF45E}"/>
              </a:ext>
            </a:extLst>
          </p:cNvPr>
          <p:cNvSpPr txBox="1"/>
          <p:nvPr/>
        </p:nvSpPr>
        <p:spPr>
          <a:xfrm>
            <a:off x="8519160" y="361791"/>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PushingClock.test.ts</a:t>
            </a:r>
            <a:endParaRPr lang="en-US" dirty="0">
              <a:solidFill>
                <a:schemeClr val="tx1"/>
              </a:solidFill>
            </a:endParaRPr>
          </a:p>
        </p:txBody>
      </p:sp>
    </p:spTree>
    <p:extLst>
      <p:ext uri="{BB962C8B-B14F-4D97-AF65-F5344CB8AC3E}">
        <p14:creationId xmlns:p14="http://schemas.microsoft.com/office/powerpoint/2010/main" val="1462346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p:txBody>
          <a:bodyPr>
            <a:normAutofit/>
          </a:bodyPr>
          <a:lstStyle/>
          <a:p>
            <a:r>
              <a:rPr lang="en-US" sz="3600" dirty="0"/>
              <a:t>The observer gets to decide what to do with the notification</a:t>
            </a:r>
          </a:p>
        </p:txBody>
      </p:sp>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5" name="TextBox 4">
            <a:extLst>
              <a:ext uri="{FF2B5EF4-FFF2-40B4-BE49-F238E27FC236}">
                <a16:creationId xmlns:a16="http://schemas.microsoft.com/office/drawing/2014/main" id="{B85A4EAB-663A-40A2-A994-A0B52463F339}"/>
              </a:ext>
            </a:extLst>
          </p:cNvPr>
          <p:cNvSpPr txBox="1"/>
          <p:nvPr/>
        </p:nvSpPr>
        <p:spPr>
          <a:xfrm>
            <a:off x="838199" y="1443841"/>
            <a:ext cx="965563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IPushingClockClient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IPushingClock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addObserver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0  // twice the last time we received</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p>
          <a:p>
            <a:r>
              <a:rPr lang="en-US" sz="2000" b="0" dirty="0">
                <a:solidFill>
                  <a:srgbClr val="0000FF"/>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6990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p:txBody>
          <a:bodyPr>
            <a:normAutofit/>
          </a:bodyPr>
          <a:lstStyle/>
          <a:p>
            <a:r>
              <a:rPr lang="en-US" sz="3600" dirty="0"/>
              <a:t>Better test this, too</a:t>
            </a:r>
          </a:p>
        </p:txBody>
      </p:sp>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PushingClock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43571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p:txBody>
          <a:bodyPr/>
          <a:lstStyle/>
          <a:p>
            <a:r>
              <a:rPr lang="en-US" dirty="0"/>
              <a:t>How does the producer get an initial value?</a:t>
            </a:r>
          </a:p>
          <a:p>
            <a:r>
              <a:rPr lang="en-US" dirty="0"/>
              <a:t>How does the consumer get an initial value from the producer?</a:t>
            </a:r>
          </a:p>
          <a:p>
            <a:pPr lvl="1"/>
            <a:r>
              <a:rPr lang="en-US" dirty="0"/>
              <a:t>maybe it gets it when it subscribes?</a:t>
            </a:r>
          </a:p>
          <a:p>
            <a:pPr lvl="1"/>
            <a:r>
              <a:rPr lang="en-US" dirty="0"/>
              <a:t>maybe it should pull it from the producer?</a:t>
            </a:r>
          </a:p>
          <a:p>
            <a:r>
              <a:rPr lang="en-US" dirty="0"/>
              <a:t>Should there be an unsubscribe method?</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4092752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63C2-291F-4BCD-8481-B88CD1E437D8}"/>
              </a:ext>
            </a:extLst>
          </p:cNvPr>
          <p:cNvSpPr>
            <a:spLocks noGrp="1"/>
          </p:cNvSpPr>
          <p:nvPr>
            <p:ph type="title"/>
          </p:nvPr>
        </p:nvSpPr>
        <p:spPr/>
        <p:txBody>
          <a:bodyPr/>
          <a:lstStyle/>
          <a:p>
            <a:r>
              <a:rPr lang="en-US" dirty="0"/>
              <a:t>Pattern #3: The Singleton Pattern</a:t>
            </a:r>
          </a:p>
        </p:txBody>
      </p:sp>
      <p:sp>
        <p:nvSpPr>
          <p:cNvPr id="3" name="Content Placeholder 2">
            <a:extLst>
              <a:ext uri="{FF2B5EF4-FFF2-40B4-BE49-F238E27FC236}">
                <a16:creationId xmlns:a16="http://schemas.microsoft.com/office/drawing/2014/main" id="{874CA140-84F5-4AD7-B8BC-646247EE7684}"/>
              </a:ext>
            </a:extLst>
          </p:cNvPr>
          <p:cNvSpPr>
            <a:spLocks noGrp="1"/>
          </p:cNvSpPr>
          <p:nvPr>
            <p:ph idx="1"/>
          </p:nvPr>
        </p:nvSpPr>
        <p:spPr/>
        <p:txBody>
          <a:bodyPr/>
          <a:lstStyle/>
          <a:p>
            <a:r>
              <a:rPr lang="en-US" dirty="0"/>
              <a:t>Maybe you only want one clock in your system.</a:t>
            </a:r>
          </a:p>
          <a:p>
            <a:r>
              <a:rPr lang="en-US" dirty="0"/>
              <a:t>The factory needn't return a fresh clock every time.</a:t>
            </a:r>
          </a:p>
          <a:p>
            <a:r>
              <a:rPr lang="en-US" dirty="0"/>
              <a:t>Just have it return the same clock over and over again.</a:t>
            </a:r>
          </a:p>
        </p:txBody>
      </p:sp>
      <p:sp>
        <p:nvSpPr>
          <p:cNvPr id="4" name="Slide Number Placeholder 3">
            <a:extLst>
              <a:ext uri="{FF2B5EF4-FFF2-40B4-BE49-F238E27FC236}">
                <a16:creationId xmlns:a16="http://schemas.microsoft.com/office/drawing/2014/main" id="{C8233305-C092-409F-B45A-522B05B8014A}"/>
              </a:ext>
            </a:extLst>
          </p:cNvPr>
          <p:cNvSpPr>
            <a:spLocks noGrp="1"/>
          </p:cNvSpPr>
          <p:nvPr>
            <p:ph type="sldNum" sz="quarter" idx="12"/>
          </p:nvPr>
        </p:nvSpPr>
        <p:spPr/>
        <p:txBody>
          <a:bodyPr/>
          <a:lstStyle/>
          <a:p>
            <a:fld id="{20F37917-FD3A-4669-9018-DA04BCDD3D75}" type="slidenum">
              <a:rPr lang="en-US" smtClean="0"/>
              <a:t>28</a:t>
            </a:fld>
            <a:endParaRPr lang="en-US"/>
          </a:p>
        </p:txBody>
      </p:sp>
    </p:spTree>
    <p:extLst>
      <p:ext uri="{BB962C8B-B14F-4D97-AF65-F5344CB8AC3E}">
        <p14:creationId xmlns:p14="http://schemas.microsoft.com/office/powerpoint/2010/main" val="568162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E3CA-0AF9-44A5-AE3D-3E6F93AA4B3F}"/>
              </a:ext>
            </a:extLst>
          </p:cNvPr>
          <p:cNvSpPr>
            <a:spLocks noGrp="1"/>
          </p:cNvSpPr>
          <p:nvPr>
            <p:ph type="title"/>
          </p:nvPr>
        </p:nvSpPr>
        <p:spPr/>
        <p:txBody>
          <a:bodyPr/>
          <a:lstStyle/>
          <a:p>
            <a:r>
              <a:rPr lang="en-US" dirty="0"/>
              <a:t>Here’s the behavior we expect</a:t>
            </a:r>
          </a:p>
        </p:txBody>
      </p:sp>
      <p:sp>
        <p:nvSpPr>
          <p:cNvPr id="4" name="Slide Number Placeholder 3">
            <a:extLst>
              <a:ext uri="{FF2B5EF4-FFF2-40B4-BE49-F238E27FC236}">
                <a16:creationId xmlns:a16="http://schemas.microsoft.com/office/drawing/2014/main" id="{43B522ED-CD51-4D46-9492-8DAA54C4C893}"/>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6" name="TextBox 5">
            <a:extLst>
              <a:ext uri="{FF2B5EF4-FFF2-40B4-BE49-F238E27FC236}">
                <a16:creationId xmlns:a16="http://schemas.microsoft.com/office/drawing/2014/main" id="{5407603D-8BF7-45ED-95E8-55B7B850B5D1}"/>
              </a:ext>
            </a:extLst>
          </p:cNvPr>
          <p:cNvSpPr txBox="1"/>
          <p:nvPr/>
        </p:nvSpPr>
        <p:spPr>
          <a:xfrm>
            <a:off x="838200" y="1473106"/>
            <a:ext cx="9955774"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singletonClockFactory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"actions on clock1 should be visible on clock2"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C63C036E-136B-E9CF-FB5D-9D027B612261}"/>
              </a:ext>
            </a:extLst>
          </p:cNvPr>
          <p:cNvSpPr txBox="1"/>
          <p:nvPr/>
        </p:nvSpPr>
        <p:spPr>
          <a:xfrm>
            <a:off x="8519160" y="361791"/>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singletonClockFactory.test.ts</a:t>
            </a:r>
            <a:endParaRPr lang="en-US" dirty="0">
              <a:solidFill>
                <a:schemeClr val="tx1"/>
              </a:solidFill>
            </a:endParaRPr>
          </a:p>
        </p:txBody>
      </p:sp>
    </p:spTree>
    <p:extLst>
      <p:ext uri="{BB962C8B-B14F-4D97-AF65-F5344CB8AC3E}">
        <p14:creationId xmlns:p14="http://schemas.microsoft.com/office/powerpoint/2010/main" val="2973755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06D6-717F-C95E-C7BA-4A6611B09494}"/>
              </a:ext>
            </a:extLst>
          </p:cNvPr>
          <p:cNvSpPr>
            <a:spLocks noGrp="1"/>
          </p:cNvSpPr>
          <p:nvPr>
            <p:ph type="title"/>
          </p:nvPr>
        </p:nvSpPr>
        <p:spPr/>
        <p:txBody>
          <a:bodyPr/>
          <a:lstStyle/>
          <a:p>
            <a:r>
              <a:rPr lang="en-US" dirty="0"/>
              <a:t>What is a Pattern?</a:t>
            </a:r>
          </a:p>
        </p:txBody>
      </p:sp>
      <p:sp>
        <p:nvSpPr>
          <p:cNvPr id="3" name="Content Placeholder 2">
            <a:extLst>
              <a:ext uri="{FF2B5EF4-FFF2-40B4-BE49-F238E27FC236}">
                <a16:creationId xmlns:a16="http://schemas.microsoft.com/office/drawing/2014/main" id="{5D7C592F-1F68-3262-275C-DAAE284725A7}"/>
              </a:ext>
            </a:extLst>
          </p:cNvPr>
          <p:cNvSpPr>
            <a:spLocks noGrp="1"/>
          </p:cNvSpPr>
          <p:nvPr>
            <p:ph idx="1"/>
          </p:nvPr>
        </p:nvSpPr>
        <p:spPr/>
        <p:txBody>
          <a:bodyPr>
            <a:normAutofit lnSpcReduction="10000"/>
          </a:bodyPr>
          <a:lstStyle/>
          <a:p>
            <a:r>
              <a:rPr lang="en-US" dirty="0"/>
              <a:t>A Pattern is a summary of a standard solution (or solutions) to a specific class of problems.</a:t>
            </a:r>
          </a:p>
          <a:p>
            <a:r>
              <a:rPr lang="en-US" dirty="0"/>
              <a:t>A pattern should contain </a:t>
            </a:r>
          </a:p>
          <a:p>
            <a:pPr lvl="1"/>
            <a:r>
              <a:rPr lang="en-US" dirty="0"/>
              <a:t>A statement of the problem being solved</a:t>
            </a:r>
          </a:p>
          <a:p>
            <a:pPr lvl="1"/>
            <a:r>
              <a:rPr lang="en-US" dirty="0"/>
              <a:t>A solution of the problem</a:t>
            </a:r>
          </a:p>
          <a:p>
            <a:pPr lvl="1"/>
            <a:r>
              <a:rPr lang="en-US" dirty="0"/>
              <a:t>Alternative solutions</a:t>
            </a:r>
          </a:p>
          <a:p>
            <a:pPr lvl="1"/>
            <a:r>
              <a:rPr lang="en-US" dirty="0"/>
              <a:t>A discussion of tradeoffs among the solutions.</a:t>
            </a:r>
          </a:p>
          <a:p>
            <a:r>
              <a:rPr lang="en-US" dirty="0"/>
              <a:t>For maximum usefulness, a pattern should have a name.</a:t>
            </a:r>
          </a:p>
          <a:p>
            <a:pPr lvl="1"/>
            <a:r>
              <a:rPr lang="en-US" dirty="0"/>
              <a:t>So you can say “here I’m using pattern P” and people will know what you had in mind.</a:t>
            </a:r>
          </a:p>
        </p:txBody>
      </p:sp>
      <p:sp>
        <p:nvSpPr>
          <p:cNvPr id="4" name="Slide Number Placeholder 3">
            <a:extLst>
              <a:ext uri="{FF2B5EF4-FFF2-40B4-BE49-F238E27FC236}">
                <a16:creationId xmlns:a16="http://schemas.microsoft.com/office/drawing/2014/main" id="{88B116E2-E9F3-69DB-8F23-6FA68CDD1407}"/>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297617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658BD7-C743-4498-B8E6-00AE5BBA1194}"/>
              </a:ext>
            </a:extLst>
          </p:cNvPr>
          <p:cNvSpPr>
            <a:spLocks noGrp="1"/>
          </p:cNvSpPr>
          <p:nvPr>
            <p:ph type="title"/>
          </p:nvPr>
        </p:nvSpPr>
        <p:spPr/>
        <p:txBody>
          <a:bodyPr/>
          <a:lstStyle/>
          <a:p>
            <a:r>
              <a:rPr lang="en-US" dirty="0"/>
              <a:t>Solution: Use a first-time through switch and a </a:t>
            </a:r>
            <a:r>
              <a:rPr lang="en-US"/>
              <a:t>private constructor</a:t>
            </a:r>
            <a:endParaRPr lang="en-US" dirty="0"/>
          </a:p>
        </p:txBody>
      </p:sp>
      <p:sp>
        <p:nvSpPr>
          <p:cNvPr id="4" name="Slide Number Placeholder 3">
            <a:extLst>
              <a:ext uri="{FF2B5EF4-FFF2-40B4-BE49-F238E27FC236}">
                <a16:creationId xmlns:a16="http://schemas.microsoft.com/office/drawing/2014/main" id="{9FFA5EA6-CF4D-4035-A399-4CBDD7823351}"/>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11" name="TextBox 10">
            <a:extLst>
              <a:ext uri="{FF2B5EF4-FFF2-40B4-BE49-F238E27FC236}">
                <a16:creationId xmlns:a16="http://schemas.microsoft.com/office/drawing/2014/main" id="{3AE0C4CD-B87C-49F4-BE8F-078BF439F00E}"/>
              </a:ext>
            </a:extLst>
          </p:cNvPr>
          <p:cNvSpPr txBox="1"/>
          <p:nvPr/>
        </p:nvSpPr>
        <p:spPr>
          <a:xfrm>
            <a:off x="785108" y="1490969"/>
            <a:ext cx="10202681"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Clock1</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implementation of </a:t>
            </a:r>
            <a:r>
              <a:rPr lang="en-US" b="0" dirty="0" err="1">
                <a:solidFill>
                  <a:srgbClr val="008000"/>
                </a:solidFill>
                <a:effectLst/>
                <a:latin typeface="Consolas" panose="020B0609020204030204" pitchFamily="49" charset="0"/>
              </a:rPr>
              <a:t>IClock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Clock1</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2EDAB71C-5E05-8995-2012-0FA009ED264C}"/>
              </a:ext>
            </a:extLst>
          </p:cNvPr>
          <p:cNvSpPr txBox="1"/>
          <p:nvPr/>
        </p:nvSpPr>
        <p:spPr>
          <a:xfrm>
            <a:off x="9128760" y="136525"/>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singletonClockFactory.ts</a:t>
            </a:r>
            <a:endParaRPr lang="en-US" dirty="0">
              <a:solidFill>
                <a:schemeClr val="tx1"/>
              </a:solidFill>
            </a:endParaRPr>
          </a:p>
        </p:txBody>
      </p:sp>
    </p:spTree>
    <p:extLst>
      <p:ext uri="{BB962C8B-B14F-4D97-AF65-F5344CB8AC3E}">
        <p14:creationId xmlns:p14="http://schemas.microsoft.com/office/powerpoint/2010/main" val="1988234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C0D0-0D5D-4D8C-9D3A-06E2CE84B911}"/>
              </a:ext>
            </a:extLst>
          </p:cNvPr>
          <p:cNvSpPr>
            <a:spLocks noGrp="1"/>
          </p:cNvSpPr>
          <p:nvPr>
            <p:ph type="title"/>
          </p:nvPr>
        </p:nvSpPr>
        <p:spPr/>
        <p:txBody>
          <a:bodyPr/>
          <a:lstStyle/>
          <a:p>
            <a:r>
              <a:rPr lang="en-US" dirty="0"/>
              <a:t>Describing your design using these vocabulary words</a:t>
            </a:r>
          </a:p>
        </p:txBody>
      </p:sp>
      <p:sp>
        <p:nvSpPr>
          <p:cNvPr id="5" name="Content Placeholder 4">
            <a:extLst>
              <a:ext uri="{FF2B5EF4-FFF2-40B4-BE49-F238E27FC236}">
                <a16:creationId xmlns:a16="http://schemas.microsoft.com/office/drawing/2014/main" id="{82AB9F76-899B-4F36-B260-B26D4C555F60}"/>
              </a:ext>
            </a:extLst>
          </p:cNvPr>
          <p:cNvSpPr>
            <a:spLocks noGrp="1"/>
          </p:cNvSpPr>
          <p:nvPr>
            <p:ph idx="1"/>
          </p:nvPr>
        </p:nvSpPr>
        <p:spPr>
          <a:xfrm>
            <a:off x="838199" y="1500160"/>
            <a:ext cx="9705975" cy="4351338"/>
          </a:xfrm>
        </p:spPr>
        <p:txBody>
          <a:bodyPr>
            <a:normAutofit lnSpcReduction="10000"/>
          </a:bodyPr>
          <a:lstStyle/>
          <a:p>
            <a:pPr marL="0" indent="0">
              <a:buNone/>
            </a:pPr>
            <a:r>
              <a:rPr lang="en-US" sz="3600" dirty="0"/>
              <a:t>When I create an object that needs a clock, I ask the master clock factory to issue me a clock, and then I have my new object register itself with the clock.  </a:t>
            </a:r>
          </a:p>
          <a:p>
            <a:pPr marL="0" indent="0">
              <a:buNone/>
            </a:pPr>
            <a:r>
              <a:rPr lang="en-US" sz="3600" dirty="0"/>
              <a:t>The master clock updates my object whenever the master clock changes.  </a:t>
            </a:r>
          </a:p>
          <a:p>
            <a:pPr marL="0" indent="0">
              <a:buNone/>
            </a:pPr>
            <a:r>
              <a:rPr lang="en-US" sz="3600" dirty="0"/>
              <a:t>The master clock also sends my object an update message when it registers, so my object will always have the latest time.</a:t>
            </a:r>
          </a:p>
          <a:p>
            <a:pPr marL="0" indent="0">
              <a:buNone/>
            </a:pPr>
            <a:endParaRPr lang="en-US" dirty="0"/>
          </a:p>
        </p:txBody>
      </p:sp>
      <p:sp>
        <p:nvSpPr>
          <p:cNvPr id="4" name="Slide Number Placeholder 3">
            <a:extLst>
              <a:ext uri="{FF2B5EF4-FFF2-40B4-BE49-F238E27FC236}">
                <a16:creationId xmlns:a16="http://schemas.microsoft.com/office/drawing/2014/main" id="{82893DF6-F040-4CC4-BAA5-75D4631AE021}"/>
              </a:ext>
            </a:extLst>
          </p:cNvPr>
          <p:cNvSpPr>
            <a:spLocks noGrp="1"/>
          </p:cNvSpPr>
          <p:nvPr>
            <p:ph type="sldNum" sz="quarter" idx="12"/>
          </p:nvPr>
        </p:nvSpPr>
        <p:spPr/>
        <p:txBody>
          <a:bodyPr/>
          <a:lstStyle/>
          <a:p>
            <a:fld id="{20F37917-FD3A-4669-9018-DA04BCDD3D75}" type="slidenum">
              <a:rPr lang="en-US" smtClean="0"/>
              <a:t>31</a:t>
            </a:fld>
            <a:endParaRPr lang="en-US"/>
          </a:p>
        </p:txBody>
      </p:sp>
    </p:spTree>
    <p:extLst>
      <p:ext uri="{BB962C8B-B14F-4D97-AF65-F5344CB8AC3E}">
        <p14:creationId xmlns:p14="http://schemas.microsoft.com/office/powerpoint/2010/main" val="403352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normAutofit/>
          </a:bodyPr>
          <a:lstStyle/>
          <a:p>
            <a:r>
              <a:rPr lang="en-US" sz="3600" dirty="0"/>
              <a:t>Discussing your design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32</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1577975"/>
            <a:ext cx="4686300" cy="5143500"/>
          </a:xfrm>
          <a:prstGeom prst="wedgeRoundRectCallout">
            <a:avLst>
              <a:gd name="adj1" fmla="val -53780"/>
              <a:gd name="adj2" fmla="val 3523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I have a lot of objects, and they each check the time very often.  If they were constantly sending messages to the master clock, that would be a big load for it.  I sat down with Pat, who is building the master clock, and we agreed on this design.</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885825"/>
          </a:xfrm>
          <a:prstGeom prst="wedgeRoundRectCallout">
            <a:avLst>
              <a:gd name="adj1" fmla="val 56544"/>
              <a:gd name="adj2" fmla="val 26976"/>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Why did you choose this design?</a:t>
            </a:r>
          </a:p>
        </p:txBody>
      </p:sp>
    </p:spTree>
    <p:extLst>
      <p:ext uri="{BB962C8B-B14F-4D97-AF65-F5344CB8AC3E}">
        <p14:creationId xmlns:p14="http://schemas.microsoft.com/office/powerpoint/2010/main" val="2004654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normAutofit/>
          </a:bodyPr>
          <a:lstStyle/>
          <a:p>
            <a:r>
              <a:rPr lang="en-US" sz="3600" dirty="0"/>
              <a:t>Discussing your design (2)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33</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2916820"/>
            <a:ext cx="4686300" cy="2037145"/>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Pat told me that the master clock is a singleton, so they will all be getting the same time.</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How do you know that all of your objects will get the right</a:t>
            </a:r>
          </a:p>
          <a:p>
            <a:pPr algn="l"/>
            <a:r>
              <a:rPr lang="en-US" sz="2800" dirty="0">
                <a:solidFill>
                  <a:schemeClr val="tx1"/>
                </a:solidFill>
              </a:rPr>
              <a:t>time?</a:t>
            </a:r>
          </a:p>
        </p:txBody>
      </p:sp>
    </p:spTree>
    <p:extLst>
      <p:ext uri="{BB962C8B-B14F-4D97-AF65-F5344CB8AC3E}">
        <p14:creationId xmlns:p14="http://schemas.microsoft.com/office/powerpoint/2010/main" val="648572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normAutofit/>
          </a:bodyPr>
          <a:lstStyle/>
          <a:p>
            <a:r>
              <a:rPr lang="en-US" sz="3600" dirty="0"/>
              <a:t>The Discussion (3)</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That's something that happens in the module that exports the clock factory.  Pat is building that module.  They say it's not hard, but they  will show me how to do it in a couple of weeks.</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Who is responsible for keeping the master clock up to date?</a:t>
            </a:r>
          </a:p>
        </p:txBody>
      </p:sp>
    </p:spTree>
    <p:extLst>
      <p:ext uri="{BB962C8B-B14F-4D97-AF65-F5344CB8AC3E}">
        <p14:creationId xmlns:p14="http://schemas.microsoft.com/office/powerpoint/2010/main" val="934883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normAutofit/>
          </a:bodyPr>
          <a:lstStyle/>
          <a:p>
            <a:r>
              <a:rPr lang="en-US" sz="3600" dirty="0"/>
              <a:t>The Discussion (4)</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The clock factory exports a class with an interface that only allows me to register.  The interface doesn’t provide me with a method for ticking the clock.</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What's to prevent you from ticking the master clock</a:t>
            </a:r>
          </a:p>
          <a:p>
            <a:pPr algn="l"/>
            <a:r>
              <a:rPr lang="en-US" sz="2800" dirty="0">
                <a:solidFill>
                  <a:schemeClr val="tx1"/>
                </a:solidFill>
              </a:rPr>
              <a:t>yourself?</a:t>
            </a:r>
          </a:p>
        </p:txBody>
      </p:sp>
    </p:spTree>
    <p:extLst>
      <p:ext uri="{BB962C8B-B14F-4D97-AF65-F5344CB8AC3E}">
        <p14:creationId xmlns:p14="http://schemas.microsoft.com/office/powerpoint/2010/main" val="21864119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endParaRPr lang="en-US" dirty="0"/>
          </a:p>
          <a:p>
            <a:pPr lvl="1"/>
            <a:r>
              <a:rPr lang="en-US"/>
              <a:t>Give 3 </a:t>
            </a:r>
            <a:r>
              <a:rPr lang="en-US" dirty="0"/>
              <a:t>examples of interaction patterns and describe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36</a:t>
            </a:fld>
            <a:endParaRPr lang="en-US"/>
          </a:p>
        </p:txBody>
      </p:sp>
    </p:spTree>
    <p:extLst>
      <p:ext uri="{BB962C8B-B14F-4D97-AF65-F5344CB8AC3E}">
        <p14:creationId xmlns:p14="http://schemas.microsoft.com/office/powerpoint/2010/main" val="1544083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179F-10F8-FAD1-A286-2AAF5D2924B6}"/>
              </a:ext>
            </a:extLst>
          </p:cNvPr>
          <p:cNvSpPr>
            <a:spLocks noGrp="1"/>
          </p:cNvSpPr>
          <p:nvPr>
            <p:ph type="title"/>
          </p:nvPr>
        </p:nvSpPr>
        <p:spPr/>
        <p:txBody>
          <a:bodyPr/>
          <a:lstStyle/>
          <a:p>
            <a:r>
              <a:rPr lang="en-US" dirty="0"/>
              <a:t>Patterns help communicate intent</a:t>
            </a:r>
          </a:p>
        </p:txBody>
      </p:sp>
      <p:sp>
        <p:nvSpPr>
          <p:cNvPr id="3" name="Content Placeholder 2">
            <a:extLst>
              <a:ext uri="{FF2B5EF4-FFF2-40B4-BE49-F238E27FC236}">
                <a16:creationId xmlns:a16="http://schemas.microsoft.com/office/drawing/2014/main" id="{5A0618D1-BC1F-00BF-115E-9BA4FC702211}"/>
              </a:ext>
            </a:extLst>
          </p:cNvPr>
          <p:cNvSpPr>
            <a:spLocks noGrp="1"/>
          </p:cNvSpPr>
          <p:nvPr>
            <p:ph idx="1"/>
          </p:nvPr>
        </p:nvSpPr>
        <p:spPr/>
        <p:txBody>
          <a:bodyPr/>
          <a:lstStyle/>
          <a:p>
            <a:r>
              <a:rPr lang="en-US" dirty="0"/>
              <a:t>If your code uses a well-known pattern, then the reader has a head start in understanding your code.</a:t>
            </a:r>
          </a:p>
        </p:txBody>
      </p:sp>
      <p:sp>
        <p:nvSpPr>
          <p:cNvPr id="4" name="Slide Number Placeholder 3">
            <a:extLst>
              <a:ext uri="{FF2B5EF4-FFF2-40B4-BE49-F238E27FC236}">
                <a16:creationId xmlns:a16="http://schemas.microsoft.com/office/drawing/2014/main" id="{B797F925-0FB9-D83B-41C8-901CDE6C2D17}"/>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99294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D202-F4A0-317D-D8A6-DA68CE35CDA1}"/>
              </a:ext>
            </a:extLst>
          </p:cNvPr>
          <p:cNvSpPr>
            <a:spLocks noGrp="1"/>
          </p:cNvSpPr>
          <p:nvPr>
            <p:ph type="title"/>
          </p:nvPr>
        </p:nvSpPr>
        <p:spPr/>
        <p:txBody>
          <a:bodyPr/>
          <a:lstStyle/>
          <a:p>
            <a:r>
              <a:rPr lang="en-US" dirty="0"/>
              <a:t>Patterns make code more comprehensible</a:t>
            </a:r>
          </a:p>
        </p:txBody>
      </p:sp>
      <p:sp>
        <p:nvSpPr>
          <p:cNvPr id="4" name="Slide Number Placeholder 3">
            <a:extLst>
              <a:ext uri="{FF2B5EF4-FFF2-40B4-BE49-F238E27FC236}">
                <a16:creationId xmlns:a16="http://schemas.microsoft.com/office/drawing/2014/main" id="{1975D093-84F5-5AE2-03DD-C9A51858CB6D}"/>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1026" name="Picture 2" descr="The Design of Everyday Things: Revised and Expanded Edition: Norman, Don:  8601400351710: Amazon.com: Books">
            <a:extLst>
              <a:ext uri="{FF2B5EF4-FFF2-40B4-BE49-F238E27FC236}">
                <a16:creationId xmlns:a16="http://schemas.microsoft.com/office/drawing/2014/main" id="{91698786-D954-2961-E974-883AA900DF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510" y="1500160"/>
            <a:ext cx="2969101" cy="4529137"/>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descr="Image">
            <a:extLst>
              <a:ext uri="{FF2B5EF4-FFF2-40B4-BE49-F238E27FC236}">
                <a16:creationId xmlns:a16="http://schemas.microsoft.com/office/drawing/2014/main" id="{7B939788-66D9-B8C6-661E-F26B8C21D2A1}"/>
              </a:ext>
            </a:extLst>
          </p:cNvPr>
          <p:cNvPicPr>
            <a:picLocks noChangeAspect="1"/>
          </p:cNvPicPr>
          <p:nvPr/>
        </p:nvPicPr>
        <p:blipFill>
          <a:blip r:embed="rId4"/>
          <a:stretch>
            <a:fillRect/>
          </a:stretch>
        </p:blipFill>
        <p:spPr>
          <a:xfrm>
            <a:off x="3610414" y="1500160"/>
            <a:ext cx="4403692" cy="4403693"/>
          </a:xfrm>
          <a:prstGeom prst="rect">
            <a:avLst/>
          </a:prstGeom>
          <a:ln w="3175">
            <a:miter lim="400000"/>
          </a:ln>
        </p:spPr>
      </p:pic>
      <p:pic>
        <p:nvPicPr>
          <p:cNvPr id="7" name="Picture 2">
            <a:extLst>
              <a:ext uri="{FF2B5EF4-FFF2-40B4-BE49-F238E27FC236}">
                <a16:creationId xmlns:a16="http://schemas.microsoft.com/office/drawing/2014/main" id="{FBFF9F06-9915-E65A-72F0-B1C57D7B1F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2840" y="1500160"/>
            <a:ext cx="4646800" cy="4093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599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36DC-409B-1A95-F269-C95F96580868}"/>
              </a:ext>
            </a:extLst>
          </p:cNvPr>
          <p:cNvSpPr>
            <a:spLocks noGrp="1"/>
          </p:cNvSpPr>
          <p:nvPr>
            <p:ph type="title"/>
          </p:nvPr>
        </p:nvSpPr>
        <p:spPr/>
        <p:txBody>
          <a:bodyPr/>
          <a:lstStyle/>
          <a:p>
            <a:r>
              <a:rPr lang="en-US" dirty="0"/>
              <a:t>Patterns are intended to be flexible</a:t>
            </a:r>
          </a:p>
        </p:txBody>
      </p:sp>
      <p:sp>
        <p:nvSpPr>
          <p:cNvPr id="3" name="Content Placeholder 2">
            <a:extLst>
              <a:ext uri="{FF2B5EF4-FFF2-40B4-BE49-F238E27FC236}">
                <a16:creationId xmlns:a16="http://schemas.microsoft.com/office/drawing/2014/main" id="{FACB3910-5E1D-C9C0-0E7F-69500A17CAF6}"/>
              </a:ext>
            </a:extLst>
          </p:cNvPr>
          <p:cNvSpPr>
            <a:spLocks noGrp="1"/>
          </p:cNvSpPr>
          <p:nvPr>
            <p:ph idx="1"/>
          </p:nvPr>
        </p:nvSpPr>
        <p:spPr/>
        <p:txBody>
          <a:bodyPr/>
          <a:lstStyle/>
          <a:p>
            <a:r>
              <a:rPr lang="en-US" dirty="0"/>
              <a:t>We will not engage in discussion about whether a particular piece of code is or is not a “correct” instance of a particular pattern.</a:t>
            </a:r>
          </a:p>
        </p:txBody>
      </p:sp>
      <p:sp>
        <p:nvSpPr>
          <p:cNvPr id="4" name="Slide Number Placeholder 3">
            <a:extLst>
              <a:ext uri="{FF2B5EF4-FFF2-40B4-BE49-F238E27FC236}">
                <a16:creationId xmlns:a16="http://schemas.microsoft.com/office/drawing/2014/main" id="{29A47BFD-C831-FFEF-1B5F-EB98D8AECD22}"/>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177855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B63D-BA2A-9CC0-CF4B-BB55A5402492}"/>
              </a:ext>
            </a:extLst>
          </p:cNvPr>
          <p:cNvSpPr>
            <a:spLocks noGrp="1"/>
          </p:cNvSpPr>
          <p:nvPr>
            <p:ph type="title"/>
          </p:nvPr>
        </p:nvSpPr>
        <p:spPr/>
        <p:txBody>
          <a:bodyPr/>
          <a:lstStyle/>
          <a:p>
            <a:r>
              <a:rPr lang="en-US" dirty="0"/>
              <a:t>Patterns at the Interaction Level correspond to OOD Design Patterns</a:t>
            </a:r>
          </a:p>
        </p:txBody>
      </p:sp>
      <p:sp>
        <p:nvSpPr>
          <p:cNvPr id="3" name="Content Placeholder 2">
            <a:extLst>
              <a:ext uri="{FF2B5EF4-FFF2-40B4-BE49-F238E27FC236}">
                <a16:creationId xmlns:a16="http://schemas.microsoft.com/office/drawing/2014/main" id="{5D865F9A-31BE-788E-C939-758FEA63112F}"/>
              </a:ext>
            </a:extLst>
          </p:cNvPr>
          <p:cNvSpPr>
            <a:spLocks noGrp="1"/>
          </p:cNvSpPr>
          <p:nvPr>
            <p:ph idx="1"/>
          </p:nvPr>
        </p:nvSpPr>
        <p:spPr>
          <a:xfrm>
            <a:off x="838200" y="1500160"/>
            <a:ext cx="9127836" cy="4351338"/>
          </a:xfrm>
        </p:spPr>
        <p:txBody>
          <a:bodyPr/>
          <a:lstStyle/>
          <a:p>
            <a:r>
              <a:rPr lang="en-US" dirty="0"/>
              <a:t>Four guys in the 90’s wrote a book that lists a lot of patterns.</a:t>
            </a:r>
          </a:p>
          <a:p>
            <a:r>
              <a:rPr lang="en-US" dirty="0"/>
              <a:t>But this is not the be-all and end-all of patterns</a:t>
            </a:r>
          </a:p>
          <a:p>
            <a:r>
              <a:rPr lang="en-US" dirty="0"/>
              <a:t>We’ll see patterns at lots of different levels.</a:t>
            </a:r>
          </a:p>
        </p:txBody>
      </p:sp>
      <p:sp>
        <p:nvSpPr>
          <p:cNvPr id="4" name="Slide Number Placeholder 3">
            <a:extLst>
              <a:ext uri="{FF2B5EF4-FFF2-40B4-BE49-F238E27FC236}">
                <a16:creationId xmlns:a16="http://schemas.microsoft.com/office/drawing/2014/main" id="{2F7F5331-B22B-9182-3A30-24943C624676}"/>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324509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DE1F-A5B0-4803-BA30-E20C4B673C81}"/>
              </a:ext>
            </a:extLst>
          </p:cNvPr>
          <p:cNvSpPr>
            <a:spLocks noGrp="1"/>
          </p:cNvSpPr>
          <p:nvPr>
            <p:ph type="title"/>
          </p:nvPr>
        </p:nvSpPr>
        <p:spPr/>
        <p:txBody>
          <a:bodyPr/>
          <a:lstStyle/>
          <a:p>
            <a:r>
              <a:rPr lang="en-US" dirty="0"/>
              <a:t>The Interaction Scale: Examples</a:t>
            </a:r>
          </a:p>
        </p:txBody>
      </p:sp>
      <p:sp>
        <p:nvSpPr>
          <p:cNvPr id="3" name="Content Placeholder 2">
            <a:extLst>
              <a:ext uri="{FF2B5EF4-FFF2-40B4-BE49-F238E27FC236}">
                <a16:creationId xmlns:a16="http://schemas.microsoft.com/office/drawing/2014/main" id="{B961C685-5760-44FE-A6EF-DD57E096CA0C}"/>
              </a:ext>
            </a:extLst>
          </p:cNvPr>
          <p:cNvSpPr>
            <a:spLocks noGrp="1"/>
          </p:cNvSpPr>
          <p:nvPr>
            <p:ph idx="1"/>
          </p:nvPr>
        </p:nvSpPr>
        <p:spPr/>
        <p:txBody>
          <a:bodyPr>
            <a:normAutofit/>
          </a:bodyPr>
          <a:lstStyle/>
          <a:p>
            <a:pPr marL="457200" indent="-457200">
              <a:buFont typeface="+mj-lt"/>
              <a:buAutoNum type="arabicPeriod"/>
            </a:pPr>
            <a:r>
              <a:rPr lang="en-US" dirty="0"/>
              <a:t>The Pull pattern</a:t>
            </a:r>
          </a:p>
          <a:p>
            <a:pPr marL="457200" indent="-457200">
              <a:buFont typeface="+mj-lt"/>
              <a:buAutoNum type="arabicPeriod"/>
            </a:pPr>
            <a:r>
              <a:rPr lang="en-US" dirty="0"/>
              <a:t>The Push pattern (aka the Observer* Pattern or Listener Pattern)</a:t>
            </a:r>
          </a:p>
          <a:p>
            <a:pPr marL="457200" indent="-457200">
              <a:buFont typeface="+mj-lt"/>
              <a:buAutoNum type="arabicPeriod"/>
            </a:pPr>
            <a:r>
              <a:rPr lang="en-US" dirty="0"/>
              <a:t>The Singleton Pattern*</a:t>
            </a:r>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36FF6DB-9DED-4C5C-8709-90EBCE24EF12}"/>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5" name="TextBox 4">
            <a:extLst>
              <a:ext uri="{FF2B5EF4-FFF2-40B4-BE49-F238E27FC236}">
                <a16:creationId xmlns:a16="http://schemas.microsoft.com/office/drawing/2014/main" id="{A88B8998-39FA-44B9-A04D-98A718F69172}"/>
              </a:ext>
            </a:extLst>
          </p:cNvPr>
          <p:cNvSpPr txBox="1"/>
          <p:nvPr/>
        </p:nvSpPr>
        <p:spPr>
          <a:xfrm>
            <a:off x="3998528" y="4475808"/>
            <a:ext cx="3963217" cy="882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*These are “official Design Patterns” that you will see in Design Patterns Books</a:t>
            </a:r>
          </a:p>
        </p:txBody>
      </p:sp>
    </p:spTree>
    <p:extLst>
      <p:ext uri="{BB962C8B-B14F-4D97-AF65-F5344CB8AC3E}">
        <p14:creationId xmlns:p14="http://schemas.microsoft.com/office/powerpoint/2010/main" val="418939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Information Transfer: Push vs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a:t>
            </a:r>
            <a:r>
              <a:rPr lang="en-US" b="0" dirty="0">
                <a:solidFill>
                  <a:srgbClr val="267F99"/>
                </a:solidFill>
                <a:effectLst/>
                <a:latin typeface="Consolas" panose="020B0609020204030204" pitchFamily="49" charset="0"/>
              </a:rPr>
              <a:t>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can we get a piece of data from the producer to the consumer?</a:t>
            </a:r>
          </a:p>
        </p:txBody>
      </p:sp>
    </p:spTree>
    <p:extLst>
      <p:ext uri="{BB962C8B-B14F-4D97-AF65-F5344CB8AC3E}">
        <p14:creationId xmlns:p14="http://schemas.microsoft.com/office/powerpoint/2010/main" val="614625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11257</TotalTime>
  <Words>4988</Words>
  <Application>Microsoft Office PowerPoint</Application>
  <PresentationFormat>Widescreen</PresentationFormat>
  <Paragraphs>544</Paragraphs>
  <Slides>36</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Verdana</vt:lpstr>
      <vt:lpstr>Ink Free</vt:lpstr>
      <vt:lpstr>Arial</vt:lpstr>
      <vt:lpstr>Consolas</vt:lpstr>
      <vt:lpstr>Calibri</vt:lpstr>
      <vt:lpstr>Office Theme</vt:lpstr>
      <vt:lpstr>CS 4530: Fundamentals of Software Engineering  Module 4: Interaction-Level Design Patterns</vt:lpstr>
      <vt:lpstr>Learning Goals for this Lesson</vt:lpstr>
      <vt:lpstr>What is a Pattern?</vt:lpstr>
      <vt:lpstr>Patterns help communicate intent</vt:lpstr>
      <vt:lpstr>Patterns make code more comprehensible</vt:lpstr>
      <vt:lpstr>Patterns are intended to be flexible</vt:lpstr>
      <vt:lpstr>Patterns at the Interaction Level correspond to OOD Design Patterns</vt:lpstr>
      <vt:lpstr>The Interaction Scale: Examples</vt:lpstr>
      <vt:lpstr>Information Transfer: Push vs Pull</vt:lpstr>
      <vt:lpstr>Pattern 1: consumer asks producer ("pull")</vt:lpstr>
      <vt:lpstr>Pattern 2: producer tells consumer ("push")</vt:lpstr>
      <vt:lpstr>This is called the Observer Pattern</vt:lpstr>
      <vt:lpstr>Push vs. Pull: Tradeoffs</vt:lpstr>
      <vt:lpstr>Example: Interface for a pulling clock</vt:lpstr>
      <vt:lpstr>simpleClockUsingPull.ts</vt:lpstr>
      <vt:lpstr>Testing the clock and the client</vt:lpstr>
      <vt:lpstr>Pattern 2: producer tells consumer ("push")</vt:lpstr>
      <vt:lpstr>Interface for a clock using the Push pattern </vt:lpstr>
      <vt:lpstr>Interface for a client</vt:lpstr>
      <vt:lpstr>Interface for a clock listener</vt:lpstr>
      <vt:lpstr>A PushingClock class</vt:lpstr>
      <vt:lpstr>A Client </vt:lpstr>
      <vt:lpstr>Discussion</vt:lpstr>
      <vt:lpstr>Tests</vt:lpstr>
      <vt:lpstr>The observer gets to decide what to do with the notification</vt:lpstr>
      <vt:lpstr>Better test this, too</vt:lpstr>
      <vt:lpstr>Details and Variations</vt:lpstr>
      <vt:lpstr>Pattern #3: The Singleton Pattern</vt:lpstr>
      <vt:lpstr>Here’s the behavior we expect</vt:lpstr>
      <vt:lpstr>Solution: Use a first-time through switch and a private constructor</vt:lpstr>
      <vt:lpstr>Describing your design using these vocabulary words</vt:lpstr>
      <vt:lpstr>Discussing your design </vt:lpstr>
      <vt:lpstr>Discussing your design (2) </vt:lpstr>
      <vt:lpstr>The Discussion (3)</vt:lpstr>
      <vt:lpstr>The Discussion (4)</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157</cp:revision>
  <dcterms:created xsi:type="dcterms:W3CDTF">2021-01-07T15:19:22Z</dcterms:created>
  <dcterms:modified xsi:type="dcterms:W3CDTF">2023-01-18T19:36:13Z</dcterms:modified>
</cp:coreProperties>
</file>