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54308-5F2F-40C8-A19F-CD2A024C639D}" v="1" dt="2022-09-09T02:31:31.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neu-se.github.io/CS4530-Spring-202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Spring-2023/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a:t>
            </a:r>
            <a:r>
              <a:rPr lang="en-US" b="1" dirty="0"/>
              <a:t>tutorials</a:t>
            </a:r>
            <a:r>
              <a:rPr lang="en-US" dirty="0"/>
              <a:t>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a:t>
            </a:r>
          </a:p>
          <a:p>
            <a:r>
              <a:rPr lang="en-US" dirty="0"/>
              <a:t>The overall grading breakdown is:</a:t>
            </a:r>
          </a:p>
          <a:p>
            <a:pPr lvl="1"/>
            <a:r>
              <a:rPr lang="en-US" dirty="0"/>
              <a:t>30% Individual Projects (i.e., Assignments)</a:t>
            </a:r>
          </a:p>
          <a:p>
            <a:pPr lvl="1"/>
            <a:r>
              <a:rPr lang="en-US" dirty="0"/>
              <a:t>40% Team Project</a:t>
            </a:r>
          </a:p>
          <a:p>
            <a:pPr lvl="1"/>
            <a:r>
              <a:rPr lang="en-US" dirty="0"/>
              <a:t>10% Participation &amp; In-class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the codebase.</a:t>
            </a:r>
          </a:p>
          <a:p>
            <a:r>
              <a:rPr lang="en-US" dirty="0"/>
              <a:t>You will propose new features that will be implemented as part of team project</a:t>
            </a:r>
          </a:p>
          <a:p>
            <a:r>
              <a:rPr lang="en-US" dirty="0"/>
              <a:t>Further breakdown of team project grade (i.e., 40%) is:</a:t>
            </a:r>
          </a:p>
          <a:p>
            <a:pPr lvl="1"/>
            <a:r>
              <a:rPr lang="en-US" dirty="0"/>
              <a:t>40% Features and Testing</a:t>
            </a:r>
          </a:p>
          <a:p>
            <a:pPr lvl="1"/>
            <a:r>
              <a:rPr lang="en-US" dirty="0"/>
              <a:t>20% Project Plan</a:t>
            </a:r>
          </a:p>
          <a:p>
            <a:pPr lvl="1"/>
            <a:r>
              <a:rPr lang="en-US" dirty="0"/>
              <a:t>20% Meetings and Evidence of work</a:t>
            </a:r>
          </a:p>
          <a:p>
            <a:pPr lvl="1"/>
            <a:r>
              <a:rPr lang="en-US" dirty="0"/>
              <a:t>20%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(surveys) may be utilized, and individual contributions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7294311" y="481301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6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4413965" y="481301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Jan Vitek</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4, 5</a:t>
            </a:r>
          </a:p>
        </p:txBody>
      </p:sp>
      <p:sp>
        <p:nvSpPr>
          <p:cNvPr id="15" name="TextBox 14">
            <a:extLst>
              <a:ext uri="{FF2B5EF4-FFF2-40B4-BE49-F238E27FC236}">
                <a16:creationId xmlns:a16="http://schemas.microsoft.com/office/drawing/2014/main" id="{418EBC79-D586-4EF1-9F65-B76A9E709F75}"/>
              </a:ext>
            </a:extLst>
          </p:cNvPr>
          <p:cNvSpPr txBox="1"/>
          <p:nvPr/>
        </p:nvSpPr>
        <p:spPr>
          <a:xfrm>
            <a:off x="970817" y="4780091"/>
            <a:ext cx="2743199"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1, 2, 3 &amp; 7</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276" y="1600598"/>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638" y="1590918"/>
            <a:ext cx="2708548" cy="2708548"/>
          </a:xfrm>
          <a:prstGeom prst="rect">
            <a:avLst/>
          </a:prstGeom>
        </p:spPr>
      </p:pic>
      <p:pic>
        <p:nvPicPr>
          <p:cNvPr id="8" name="Picture 7" descr="A person wearing glasses&#10;&#10;Description automatically generated with medium confidence">
            <a:extLst>
              <a:ext uri="{FF2B5EF4-FFF2-40B4-BE49-F238E27FC236}">
                <a16:creationId xmlns:a16="http://schemas.microsoft.com/office/drawing/2014/main" id="{0F53AC49-80D1-1002-FB45-EB52D3E9F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1209" y="1600598"/>
            <a:ext cx="1933044" cy="269886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a:t>
            </a:r>
            <a:r>
              <a:rPr lang="en-US" dirty="0">
                <a:hlinkClick r:id="rId2"/>
              </a:rPr>
              <a:t>https://neu-se.github.io/CS4530-Spring-2023</a:t>
            </a:r>
            <a:r>
              <a:rPr lang="en-US" dirty="0"/>
              <a:t>)</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398 students and 22 teaching assistants.</a:t>
            </a:r>
          </a:p>
          <a:p>
            <a:r>
              <a:rPr lang="en-US" dirty="0"/>
              <a:t>Their pictures will be on the website as soon as we collect them</a:t>
            </a:r>
          </a:p>
          <a:p>
            <a:pPr marL="0" indent="0">
              <a:buNone/>
            </a:pPr>
            <a:r>
              <a:rPr lang="en-US" dirty="0">
                <a:hlinkClick r:id="rId2"/>
              </a:rPr>
              <a:t>https://neu-se.github.io/CS4530-Spring-2023/staff/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1413</Words>
  <Application>Microsoft Office PowerPoint</Application>
  <PresentationFormat>Widescreen</PresentationFormat>
  <Paragraphs>170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61</cp:revision>
  <dcterms:created xsi:type="dcterms:W3CDTF">2021-01-07T15:19:22Z</dcterms:created>
  <dcterms:modified xsi:type="dcterms:W3CDTF">2022-12-17T23:08:54Z</dcterms:modified>
</cp:coreProperties>
</file>