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528" r:id="rId14"/>
    <p:sldId id="527" r:id="rId15"/>
    <p:sldId id="405" r:id="rId16"/>
    <p:sldId id="497" r:id="rId17"/>
    <p:sldId id="498"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Verdana" panose="020B060403050404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528"/>
            <p14:sldId id="527"/>
            <p14:sldId id="405"/>
            <p14:sldId id="497"/>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57168" autoAdjust="0"/>
  </p:normalViewPr>
  <p:slideViewPr>
    <p:cSldViewPr snapToGrid="0">
      <p:cViewPr varScale="1">
        <p:scale>
          <a:sx n="39" d="100"/>
          <a:sy n="39" d="100"/>
        </p:scale>
        <p:origin x="1684" y="24"/>
      </p:cViewPr>
      <p:guideLst/>
    </p:cSldViewPr>
  </p:slideViewPr>
  <p:notesTextViewPr>
    <p:cViewPr>
      <p:scale>
        <a:sx n="66" d="100"/>
        <a:sy n="66" d="100"/>
      </p:scale>
      <p:origin x="0" y="0"/>
    </p:cViewPr>
  </p:notesTextViewPr>
  <p:sorterViewPr>
    <p:cViewPr varScale="1">
      <p:scale>
        <a:sx n="1" d="1"/>
        <a:sy n="1" d="1"/>
      </p:scale>
      <p:origin x="0" y="-2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There are a number of important NF requirements to discuss. Here are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Security — Does your product store or transmit sensitive information? Does your IT department require adherence to specific standards? What security best practices are used in your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Capacity — What are your system’s storage requirements, today and in the future? How will your system scale up for increasing volume demands?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Compatibility — What are the minimum hardware requirements? What operating systems and their versions must be supported?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Reliability and Availability — What is the critical failure time under normal usage? Does a user need access to this all hours of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Maintainability  + Manageability—How much time does it take to fix components, and how easily can an administrator manage the system? Under this umbrella, you could also define Recoverability and Serviceability.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Scalability – The Black Friday test. What are the highest workloads under which the system will still perform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Usability — How easy is it to use the product? What defines the experience of using the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br>
              <a:rPr lang="en-US" dirty="0"/>
            </a:br>
            <a:endParaRPr lang="en-US" dirty="0"/>
          </a:p>
          <a:p>
            <a:pPr marL="171450" indent="-171450">
              <a:buFont typeface="Arial" panose="020B0604020202020204" pitchFamily="34" charset="0"/>
              <a:buChar char="•"/>
            </a:pPr>
            <a:r>
              <a:rPr lang="en-US" dirty="0"/>
              <a:t>Bad:</a:t>
            </a:r>
          </a:p>
          <a:p>
            <a:pPr marL="171450" indent="-171450">
              <a:buFont typeface="Arial" panose="020B0604020202020204" pitchFamily="34" charset="0"/>
              <a:buChar char="•"/>
            </a:pPr>
            <a:r>
              <a:rPr lang="en-US" dirty="0"/>
              <a:t>Client can still be unhappy with you</a:t>
            </a:r>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12/17/2022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12/17/2022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12/17/2022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12/17/2022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12/17/2022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12/17/2022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12/17/2022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12/17/2022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12/17/2022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12/17/2022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12/17/2022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Jan Vitek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t>User Stories 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 so that I can advise them on their studies.</a:t>
            </a:r>
          </a:p>
        </p:txBody>
      </p:sp>
    </p:spTree>
    <p:extLst>
      <p:ext uri="{BB962C8B-B14F-4D97-AF65-F5344CB8AC3E}">
        <p14:creationId xmlns:p14="http://schemas.microsoft.com/office/powerpoint/2010/main" val="13034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a:t>
            </a:r>
            <a:r>
              <a:rPr lang="en-US"/>
              <a:t>the product?</a:t>
            </a:r>
            <a:endParaRPr lang="en-US" dirty="0"/>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363511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67341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dirty="0"/>
              <a:t>Option 2: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10754</TotalTime>
  <Words>3195</Words>
  <Application>Microsoft Office PowerPoint</Application>
  <PresentationFormat>Widescreen</PresentationFormat>
  <Paragraphs>252</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Verdana</vt:lpstr>
      <vt:lpstr>Calibri</vt:lpstr>
      <vt:lpstr>Calibri Light</vt:lpstr>
      <vt:lpstr>Office Theme</vt:lpstr>
      <vt:lpstr>CS 4530: Fundamentals of Software Engineering Module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Example: a Transcript database User Story</vt:lpstr>
      <vt:lpstr>Satisfaction Conditions</vt:lpstr>
      <vt:lpstr>Non-Functional Requirements:</vt:lpstr>
      <vt:lpstr>Requirements: Which to pick?</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186</cp:revision>
  <dcterms:created xsi:type="dcterms:W3CDTF">2021-01-07T15:19:22Z</dcterms:created>
  <dcterms:modified xsi:type="dcterms:W3CDTF">2022-12-17T23:09:48Z</dcterms:modified>
</cp:coreProperties>
</file>