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60" r:id="rId17"/>
    <p:sldId id="509" r:id="rId18"/>
    <p:sldId id="501" r:id="rId19"/>
    <p:sldId id="502" r:id="rId20"/>
    <p:sldId id="504" r:id="rId21"/>
    <p:sldId id="505" r:id="rId22"/>
    <p:sldId id="463" r:id="rId23"/>
    <p:sldId id="506" r:id="rId24"/>
    <p:sldId id="464" r:id="rId25"/>
    <p:sldId id="465" r:id="rId26"/>
    <p:sldId id="466" r:id="rId27"/>
    <p:sldId id="451" r:id="rId28"/>
    <p:sldId id="456" r:id="rId29"/>
    <p:sldId id="472" r:id="rId30"/>
    <p:sldId id="471" r:id="rId31"/>
    <p:sldId id="490" r:id="rId32"/>
    <p:sldId id="491" r:id="rId33"/>
    <p:sldId id="492" r:id="rId34"/>
    <p:sldId id="493" r:id="rId35"/>
    <p:sldId id="494" r:id="rId36"/>
    <p:sldId id="508"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60"/>
            <p14:sldId id="509"/>
            <p14:sldId id="501"/>
            <p14:sldId id="502"/>
            <p14:sldId id="504"/>
            <p14:sldId id="505"/>
            <p14:sldId id="463"/>
            <p14:sldId id="506"/>
            <p14:sldId id="464"/>
            <p14:sldId id="465"/>
            <p14:sldId id="466"/>
            <p14:sldId id="451"/>
            <p14:sldId id="456"/>
            <p14:sldId id="472"/>
            <p14:sldId id="471"/>
            <p14:sldId id="490"/>
            <p14:sldId id="491"/>
            <p14:sldId id="492"/>
            <p14:sldId id="493"/>
            <p14:sldId id="49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4F9DEA-9993-4B54-BB3F-EE4A91E1BA1D}" v="8" dt="2023-01-13T01:11:19.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82781" autoAdjust="0"/>
  </p:normalViewPr>
  <p:slideViewPr>
    <p:cSldViewPr snapToGrid="0">
      <p:cViewPr varScale="1">
        <p:scale>
          <a:sx n="56" d="100"/>
          <a:sy n="56" d="100"/>
        </p:scale>
        <p:origin x="872" y="52"/>
      </p:cViewPr>
      <p:guideLst/>
    </p:cSldViewPr>
  </p:slideViewPr>
  <p:notesTextViewPr>
    <p:cViewPr>
      <p:scale>
        <a:sx n="3" d="2"/>
        <a:sy n="3" d="2"/>
      </p:scale>
      <p:origin x="0" y="0"/>
    </p:cViewPr>
  </p:notesTextViewPr>
  <p:sorterViewPr>
    <p:cViewPr>
      <p:scale>
        <a:sx n="80" d="100"/>
        <a:sy n="80" d="100"/>
      </p:scale>
      <p:origin x="0" y="-70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9F4F9DEA-9993-4B54-BB3F-EE4A91E1BA1D}"/>
    <pc:docChg chg="undo custSel delSld modSld modSection">
      <pc:chgData name="Mitchell Wand" userId="de9b44c55c049659" providerId="LiveId" clId="{9F4F9DEA-9993-4B54-BB3F-EE4A91E1BA1D}" dt="2023-01-13T01:11:54.358" v="2236" actId="20577"/>
      <pc:docMkLst>
        <pc:docMk/>
      </pc:docMkLst>
      <pc:sldChg chg="modSp mod">
        <pc:chgData name="Mitchell Wand" userId="de9b44c55c049659" providerId="LiveId" clId="{9F4F9DEA-9993-4B54-BB3F-EE4A91E1BA1D}" dt="2023-01-12T23:17:09.358" v="3" actId="20577"/>
        <pc:sldMkLst>
          <pc:docMk/>
          <pc:sldMk cId="4189392190" sldId="433"/>
        </pc:sldMkLst>
        <pc:spChg chg="mod">
          <ac:chgData name="Mitchell Wand" userId="de9b44c55c049659" providerId="LiveId" clId="{9F4F9DEA-9993-4B54-BB3F-EE4A91E1BA1D}" dt="2023-01-12T23:17:09.358" v="3" actId="20577"/>
          <ac:spMkLst>
            <pc:docMk/>
            <pc:sldMk cId="4189392190" sldId="433"/>
            <ac:spMk id="3" creationId="{B961C685-5760-44FE-A6EF-DD57E096CA0C}"/>
          </ac:spMkLst>
        </pc:spChg>
      </pc:sldChg>
      <pc:sldChg chg="delSp mod">
        <pc:chgData name="Mitchell Wand" userId="de9b44c55c049659" providerId="LiveId" clId="{9F4F9DEA-9993-4B54-BB3F-EE4A91E1BA1D}" dt="2023-01-13T00:15:20.547" v="8" actId="478"/>
        <pc:sldMkLst>
          <pc:docMk/>
          <pc:sldMk cId="800228832" sldId="447"/>
        </pc:sldMkLst>
        <pc:spChg chg="del">
          <ac:chgData name="Mitchell Wand" userId="de9b44c55c049659" providerId="LiveId" clId="{9F4F9DEA-9993-4B54-BB3F-EE4A91E1BA1D}" dt="2023-01-13T00:15:20.547" v="8" actId="478"/>
          <ac:spMkLst>
            <pc:docMk/>
            <pc:sldMk cId="800228832" sldId="447"/>
            <ac:spMk id="5" creationId="{2D583A18-EB37-2C64-291E-115AD64B280D}"/>
          </ac:spMkLst>
        </pc:spChg>
      </pc:sldChg>
      <pc:sldChg chg="modSp mod">
        <pc:chgData name="Mitchell Wand" userId="de9b44c55c049659" providerId="LiveId" clId="{9F4F9DEA-9993-4B54-BB3F-EE4A91E1BA1D}" dt="2023-01-13T01:10:51.385" v="2201" actId="20577"/>
        <pc:sldMkLst>
          <pc:docMk/>
          <pc:sldMk cId="568162185" sldId="456"/>
        </pc:sldMkLst>
        <pc:spChg chg="mod">
          <ac:chgData name="Mitchell Wand" userId="de9b44c55c049659" providerId="LiveId" clId="{9F4F9DEA-9993-4B54-BB3F-EE4A91E1BA1D}" dt="2023-01-13T01:10:51.385" v="2201" actId="20577"/>
          <ac:spMkLst>
            <pc:docMk/>
            <pc:sldMk cId="568162185" sldId="456"/>
            <ac:spMk id="2" creationId="{912E63C2-291F-4BCD-8481-B88CD1E437D8}"/>
          </ac:spMkLst>
        </pc:spChg>
      </pc:sldChg>
      <pc:sldChg chg="modSp modNotes">
        <pc:chgData name="Mitchell Wand" userId="de9b44c55c049659" providerId="LiveId" clId="{9F4F9DEA-9993-4B54-BB3F-EE4A91E1BA1D}" dt="2023-01-13T00:32:23.174" v="41"/>
        <pc:sldMkLst>
          <pc:docMk/>
          <pc:sldMk cId="1043216923" sldId="463"/>
        </pc:sldMkLst>
        <pc:spChg chg="mod">
          <ac:chgData name="Mitchell Wand" userId="de9b44c55c049659" providerId="LiveId" clId="{9F4F9DEA-9993-4B54-BB3F-EE4A91E1BA1D}" dt="2023-01-13T00:27:30.941" v="16"/>
          <ac:spMkLst>
            <pc:docMk/>
            <pc:sldMk cId="1043216923" sldId="463"/>
            <ac:spMk id="5" creationId="{4220840A-7FA1-4FEB-B360-375C2AD8B756}"/>
          </ac:spMkLst>
        </pc:spChg>
      </pc:sldChg>
      <pc:sldChg chg="modSp mod">
        <pc:chgData name="Mitchell Wand" userId="de9b44c55c049659" providerId="LiveId" clId="{9F4F9DEA-9993-4B54-BB3F-EE4A91E1BA1D}" dt="2023-01-13T00:32:23.174" v="41"/>
        <pc:sldMkLst>
          <pc:docMk/>
          <pc:sldMk cId="1462346938" sldId="464"/>
        </pc:sldMkLst>
        <pc:spChg chg="mod">
          <ac:chgData name="Mitchell Wand" userId="de9b44c55c049659" providerId="LiveId" clId="{9F4F9DEA-9993-4B54-BB3F-EE4A91E1BA1D}" dt="2023-01-13T00:32:23.174" v="41"/>
          <ac:spMkLst>
            <pc:docMk/>
            <pc:sldMk cId="1462346938" sldId="464"/>
            <ac:spMk id="7" creationId="{7820566E-2D76-456B-BD9E-D6C268BE8531}"/>
          </ac:spMkLst>
        </pc:spChg>
        <pc:spChg chg="mod">
          <ac:chgData name="Mitchell Wand" userId="de9b44c55c049659" providerId="LiveId" clId="{9F4F9DEA-9993-4B54-BB3F-EE4A91E1BA1D}" dt="2023-01-13T00:32:23.174" v="41"/>
          <ac:spMkLst>
            <pc:docMk/>
            <pc:sldMk cId="1462346938" sldId="464"/>
            <ac:spMk id="9" creationId="{0806AAA5-6790-41AB-AD7B-CB5DF7DC6533}"/>
          </ac:spMkLst>
        </pc:spChg>
        <pc:spChg chg="mod">
          <ac:chgData name="Mitchell Wand" userId="de9b44c55c049659" providerId="LiveId" clId="{9F4F9DEA-9993-4B54-BB3F-EE4A91E1BA1D}" dt="2023-01-13T00:30:30.798" v="40" actId="122"/>
          <ac:spMkLst>
            <pc:docMk/>
            <pc:sldMk cId="1462346938" sldId="464"/>
            <ac:spMk id="10" creationId="{9701DF95-3E5D-4C53-AB83-7D26FFACF45E}"/>
          </ac:spMkLst>
        </pc:spChg>
      </pc:sldChg>
      <pc:sldChg chg="modSp">
        <pc:chgData name="Mitchell Wand" userId="de9b44c55c049659" providerId="LiveId" clId="{9F4F9DEA-9993-4B54-BB3F-EE4A91E1BA1D}" dt="2023-01-13T00:27:30.941" v="16"/>
        <pc:sldMkLst>
          <pc:docMk/>
          <pc:sldMk cId="56990301" sldId="465"/>
        </pc:sldMkLst>
        <pc:spChg chg="mod">
          <ac:chgData name="Mitchell Wand" userId="de9b44c55c049659" providerId="LiveId" clId="{9F4F9DEA-9993-4B54-BB3F-EE4A91E1BA1D}" dt="2023-01-13T00:27:30.941" v="16"/>
          <ac:spMkLst>
            <pc:docMk/>
            <pc:sldMk cId="56990301" sldId="465"/>
            <ac:spMk id="5" creationId="{B85A4EAB-663A-40A2-A994-A0B52463F339}"/>
          </ac:spMkLst>
        </pc:spChg>
      </pc:sldChg>
      <pc:sldChg chg="modSp">
        <pc:chgData name="Mitchell Wand" userId="de9b44c55c049659" providerId="LiveId" clId="{9F4F9DEA-9993-4B54-BB3F-EE4A91E1BA1D}" dt="2023-01-13T00:32:23.174" v="41"/>
        <pc:sldMkLst>
          <pc:docMk/>
          <pc:sldMk cId="1243571957" sldId="466"/>
        </pc:sldMkLst>
        <pc:spChg chg="mod">
          <ac:chgData name="Mitchell Wand" userId="de9b44c55c049659" providerId="LiveId" clId="{9F4F9DEA-9993-4B54-BB3F-EE4A91E1BA1D}" dt="2023-01-13T00:32:23.174" v="41"/>
          <ac:spMkLst>
            <pc:docMk/>
            <pc:sldMk cId="1243571957" sldId="466"/>
            <ac:spMk id="5" creationId="{106FEB95-DBCD-4196-A268-3081562955F0}"/>
          </ac:spMkLst>
        </pc:spChg>
      </pc:sldChg>
      <pc:sldChg chg="del">
        <pc:chgData name="Mitchell Wand" userId="de9b44c55c049659" providerId="LiveId" clId="{9F4F9DEA-9993-4B54-BB3F-EE4A91E1BA1D}" dt="2023-01-12T23:18:00.873" v="6" actId="2696"/>
        <pc:sldMkLst>
          <pc:docMk/>
          <pc:sldMk cId="563288373" sldId="467"/>
        </pc:sldMkLst>
      </pc:sldChg>
      <pc:sldChg chg="del">
        <pc:chgData name="Mitchell Wand" userId="de9b44c55c049659" providerId="LiveId" clId="{9F4F9DEA-9993-4B54-BB3F-EE4A91E1BA1D}" dt="2023-01-12T23:18:00.873" v="6" actId="2696"/>
        <pc:sldMkLst>
          <pc:docMk/>
          <pc:sldMk cId="1984438403" sldId="468"/>
        </pc:sldMkLst>
      </pc:sldChg>
      <pc:sldChg chg="del">
        <pc:chgData name="Mitchell Wand" userId="de9b44c55c049659" providerId="LiveId" clId="{9F4F9DEA-9993-4B54-BB3F-EE4A91E1BA1D}" dt="2023-01-12T23:18:00.873" v="6" actId="2696"/>
        <pc:sldMkLst>
          <pc:docMk/>
          <pc:sldMk cId="798215045" sldId="469"/>
        </pc:sldMkLst>
      </pc:sldChg>
      <pc:sldChg chg="del">
        <pc:chgData name="Mitchell Wand" userId="de9b44c55c049659" providerId="LiveId" clId="{9F4F9DEA-9993-4B54-BB3F-EE4A91E1BA1D}" dt="2023-01-12T23:18:00.873" v="6" actId="2696"/>
        <pc:sldMkLst>
          <pc:docMk/>
          <pc:sldMk cId="2954152557" sldId="470"/>
        </pc:sldMkLst>
      </pc:sldChg>
      <pc:sldChg chg="addSp delSp modSp mod modNotesTx">
        <pc:chgData name="Mitchell Wand" userId="de9b44c55c049659" providerId="LiveId" clId="{9F4F9DEA-9993-4B54-BB3F-EE4A91E1BA1D}" dt="2023-01-13T01:11:54.358" v="2236" actId="20577"/>
        <pc:sldMkLst>
          <pc:docMk/>
          <pc:sldMk cId="1988234013" sldId="471"/>
        </pc:sldMkLst>
        <pc:spChg chg="add del">
          <ac:chgData name="Mitchell Wand" userId="de9b44c55c049659" providerId="LiveId" clId="{9F4F9DEA-9993-4B54-BB3F-EE4A91E1BA1D}" dt="2023-01-13T00:47:09.071" v="690" actId="478"/>
          <ac:spMkLst>
            <pc:docMk/>
            <pc:sldMk cId="1988234013" sldId="471"/>
            <ac:spMk id="2" creationId="{31699C01-56CC-ABCD-C6AE-EA1E3BF4660F}"/>
          </ac:spMkLst>
        </pc:spChg>
        <pc:spChg chg="add mod">
          <ac:chgData name="Mitchell Wand" userId="de9b44c55c049659" providerId="LiveId" clId="{9F4F9DEA-9993-4B54-BB3F-EE4A91E1BA1D}" dt="2023-01-13T01:11:34.857" v="2208" actId="1076"/>
          <ac:spMkLst>
            <pc:docMk/>
            <pc:sldMk cId="1988234013" sldId="471"/>
            <ac:spMk id="3" creationId="{2EDAB71C-5E05-8995-2012-0FA009ED264C}"/>
          </ac:spMkLst>
        </pc:spChg>
        <pc:spChg chg="mod">
          <ac:chgData name="Mitchell Wand" userId="de9b44c55c049659" providerId="LiveId" clId="{9F4F9DEA-9993-4B54-BB3F-EE4A91E1BA1D}" dt="2023-01-13T01:11:54.358" v="2236" actId="20577"/>
          <ac:spMkLst>
            <pc:docMk/>
            <pc:sldMk cId="1988234013" sldId="471"/>
            <ac:spMk id="8" creationId="{02658BD7-C743-4498-B8E6-00AE5BBA1194}"/>
          </ac:spMkLst>
        </pc:spChg>
        <pc:spChg chg="mod">
          <ac:chgData name="Mitchell Wand" userId="de9b44c55c049659" providerId="LiveId" clId="{9F4F9DEA-9993-4B54-BB3F-EE4A91E1BA1D}" dt="2023-01-13T00:50:04.721" v="709" actId="20577"/>
          <ac:spMkLst>
            <pc:docMk/>
            <pc:sldMk cId="1988234013" sldId="471"/>
            <ac:spMk id="11" creationId="{3AE0C4CD-B87C-49F4-BE8F-078BF439F00E}"/>
          </ac:spMkLst>
        </pc:spChg>
      </pc:sldChg>
      <pc:sldChg chg="addSp modSp mod modNotesTx">
        <pc:chgData name="Mitchell Wand" userId="de9b44c55c049659" providerId="LiveId" clId="{9F4F9DEA-9993-4B54-BB3F-EE4A91E1BA1D}" dt="2023-01-13T00:44:39.635" v="658" actId="20577"/>
        <pc:sldMkLst>
          <pc:docMk/>
          <pc:sldMk cId="2973755816" sldId="472"/>
        </pc:sldMkLst>
        <pc:spChg chg="add mod">
          <ac:chgData name="Mitchell Wand" userId="de9b44c55c049659" providerId="LiveId" clId="{9F4F9DEA-9993-4B54-BB3F-EE4A91E1BA1D}" dt="2023-01-13T00:44:39.635" v="658" actId="20577"/>
          <ac:spMkLst>
            <pc:docMk/>
            <pc:sldMk cId="2973755816" sldId="472"/>
            <ac:spMk id="3" creationId="{C63C036E-136B-E9CF-FB5D-9D027B612261}"/>
          </ac:spMkLst>
        </pc:spChg>
        <pc:spChg chg="mod">
          <ac:chgData name="Mitchell Wand" userId="de9b44c55c049659" providerId="LiveId" clId="{9F4F9DEA-9993-4B54-BB3F-EE4A91E1BA1D}" dt="2023-01-13T00:37:00.907" v="67" actId="20577"/>
          <ac:spMkLst>
            <pc:docMk/>
            <pc:sldMk cId="2973755816" sldId="472"/>
            <ac:spMk id="6" creationId="{5407603D-8BF7-45ED-95E8-55B7B850B5D1}"/>
          </ac:spMkLst>
        </pc:spChg>
      </pc:sldChg>
      <pc:sldChg chg="modSp mod">
        <pc:chgData name="Mitchell Wand" userId="de9b44c55c049659" providerId="LiveId" clId="{9F4F9DEA-9993-4B54-BB3F-EE4A91E1BA1D}" dt="2023-01-12T23:17:22.445" v="5" actId="20577"/>
        <pc:sldMkLst>
          <pc:docMk/>
          <pc:sldMk cId="3158287491" sldId="486"/>
        </pc:sldMkLst>
        <pc:spChg chg="mod">
          <ac:chgData name="Mitchell Wand" userId="de9b44c55c049659" providerId="LiveId" clId="{9F4F9DEA-9993-4B54-BB3F-EE4A91E1BA1D}" dt="2023-01-12T23:17:22.445" v="5" actId="20577"/>
          <ac:spMkLst>
            <pc:docMk/>
            <pc:sldMk cId="3158287491" sldId="486"/>
            <ac:spMk id="3" creationId="{AC300E2B-BFD0-4090-AFC5-FE82683F997F}"/>
          </ac:spMkLst>
        </pc:spChg>
      </pc:sldChg>
      <pc:sldChg chg="delSp mod">
        <pc:chgData name="Mitchell Wand" userId="de9b44c55c049659" providerId="LiveId" clId="{9F4F9DEA-9993-4B54-BB3F-EE4A91E1BA1D}" dt="2023-01-13T00:15:27.490" v="9" actId="478"/>
        <pc:sldMkLst>
          <pc:docMk/>
          <pc:sldMk cId="84402381" sldId="488"/>
        </pc:sldMkLst>
        <pc:spChg chg="del">
          <ac:chgData name="Mitchell Wand" userId="de9b44c55c049659" providerId="LiveId" clId="{9F4F9DEA-9993-4B54-BB3F-EE4A91E1BA1D}" dt="2023-01-13T00:15:27.490" v="9" actId="478"/>
          <ac:spMkLst>
            <pc:docMk/>
            <pc:sldMk cId="84402381" sldId="488"/>
            <ac:spMk id="3" creationId="{6807ABB3-400B-5377-8373-242196443552}"/>
          </ac:spMkLst>
        </pc:spChg>
      </pc:sldChg>
      <pc:sldChg chg="del">
        <pc:chgData name="Mitchell Wand" userId="de9b44c55c049659" providerId="LiveId" clId="{9F4F9DEA-9993-4B54-BB3F-EE4A91E1BA1D}" dt="2023-01-12T23:18:00.873" v="6" actId="2696"/>
        <pc:sldMkLst>
          <pc:docMk/>
          <pc:sldMk cId="976879135" sldId="489"/>
        </pc:sldMkLst>
      </pc:sldChg>
      <pc:sldChg chg="modSp mod">
        <pc:chgData name="Mitchell Wand" userId="de9b44c55c049659" providerId="LiveId" clId="{9F4F9DEA-9993-4B54-BB3F-EE4A91E1BA1D}" dt="2023-01-13T01:07:51.620" v="2198" actId="20577"/>
        <pc:sldMkLst>
          <pc:docMk/>
          <pc:sldMk cId="403352295" sldId="490"/>
        </pc:sldMkLst>
        <pc:spChg chg="mod">
          <ac:chgData name="Mitchell Wand" userId="de9b44c55c049659" providerId="LiveId" clId="{9F4F9DEA-9993-4B54-BB3F-EE4A91E1BA1D}" dt="2023-01-13T01:07:51.620" v="2198" actId="20577"/>
          <ac:spMkLst>
            <pc:docMk/>
            <pc:sldMk cId="403352295" sldId="490"/>
            <ac:spMk id="5" creationId="{82AB9F76-899B-4F36-B260-B26D4C555F60}"/>
          </ac:spMkLst>
        </pc:spChg>
      </pc:sldChg>
      <pc:sldChg chg="modSp mod">
        <pc:chgData name="Mitchell Wand" userId="de9b44c55c049659" providerId="LiveId" clId="{9F4F9DEA-9993-4B54-BB3F-EE4A91E1BA1D}" dt="2023-01-13T00:18:39.699" v="10" actId="20577"/>
        <pc:sldMkLst>
          <pc:docMk/>
          <pc:sldMk cId="700069445" sldId="501"/>
        </pc:sldMkLst>
        <pc:spChg chg="mod">
          <ac:chgData name="Mitchell Wand" userId="de9b44c55c049659" providerId="LiveId" clId="{9F4F9DEA-9993-4B54-BB3F-EE4A91E1BA1D}" dt="2023-01-13T00:18:39.699" v="10" actId="20577"/>
          <ac:spMkLst>
            <pc:docMk/>
            <pc:sldMk cId="700069445" sldId="501"/>
            <ac:spMk id="4" creationId="{DF6A7977-8F3E-578F-0410-B9988554EBC0}"/>
          </ac:spMkLst>
        </pc:spChg>
      </pc:sldChg>
      <pc:sldChg chg="addSp delSp modSp mod">
        <pc:chgData name="Mitchell Wand" userId="de9b44c55c049659" providerId="LiveId" clId="{9F4F9DEA-9993-4B54-BB3F-EE4A91E1BA1D}" dt="2023-01-13T00:22:15.879" v="12"/>
        <pc:sldMkLst>
          <pc:docMk/>
          <pc:sldMk cId="279464109" sldId="504"/>
        </pc:sldMkLst>
        <pc:spChg chg="del">
          <ac:chgData name="Mitchell Wand" userId="de9b44c55c049659" providerId="LiveId" clId="{9F4F9DEA-9993-4B54-BB3F-EE4A91E1BA1D}" dt="2023-01-13T00:22:05.791" v="11" actId="478"/>
          <ac:spMkLst>
            <pc:docMk/>
            <pc:sldMk cId="279464109" sldId="504"/>
            <ac:spMk id="5" creationId="{67FCC827-28CD-0EDD-710E-CA98CE22E5CB}"/>
          </ac:spMkLst>
        </pc:spChg>
        <pc:spChg chg="add mod">
          <ac:chgData name="Mitchell Wand" userId="de9b44c55c049659" providerId="LiveId" clId="{9F4F9DEA-9993-4B54-BB3F-EE4A91E1BA1D}" dt="2023-01-13T00:22:15.879" v="12"/>
          <ac:spMkLst>
            <pc:docMk/>
            <pc:sldMk cId="279464109" sldId="504"/>
            <ac:spMk id="6" creationId="{FEB87C2A-3D34-46CF-5BEE-2B21699760A4}"/>
          </ac:spMkLst>
        </pc:spChg>
      </pc:sldChg>
      <pc:sldChg chg="modSp modNotes">
        <pc:chgData name="Mitchell Wand" userId="de9b44c55c049659" providerId="LiveId" clId="{9F4F9DEA-9993-4B54-BB3F-EE4A91E1BA1D}" dt="2023-01-13T00:27:30.941" v="16"/>
        <pc:sldMkLst>
          <pc:docMk/>
          <pc:sldMk cId="3215464366" sldId="505"/>
        </pc:sldMkLst>
        <pc:spChg chg="mod">
          <ac:chgData name="Mitchell Wand" userId="de9b44c55c049659" providerId="LiveId" clId="{9F4F9DEA-9993-4B54-BB3F-EE4A91E1BA1D}" dt="2023-01-13T00:25:23.272" v="14"/>
          <ac:spMkLst>
            <pc:docMk/>
            <pc:sldMk cId="3215464366" sldId="505"/>
            <ac:spMk id="2" creationId="{9FE8F7E0-6E94-1CDD-FC0E-BC8648242424}"/>
          </ac:spMkLst>
        </pc:spChg>
        <pc:spChg chg="mod">
          <ac:chgData name="Mitchell Wand" userId="de9b44c55c049659" providerId="LiveId" clId="{9F4F9DEA-9993-4B54-BB3F-EE4A91E1BA1D}" dt="2023-01-13T00:27:30.941" v="16"/>
          <ac:spMkLst>
            <pc:docMk/>
            <pc:sldMk cId="3215464366" sldId="505"/>
            <ac:spMk id="5" creationId="{8BA3C07E-A53C-6314-ADDE-960ACA8DD153}"/>
          </ac:spMkLst>
        </pc:spChg>
      </pc:sldChg>
      <pc:sldChg chg="delSp mod">
        <pc:chgData name="Mitchell Wand" userId="de9b44c55c049659" providerId="LiveId" clId="{9F4F9DEA-9993-4B54-BB3F-EE4A91E1BA1D}" dt="2023-01-13T01:10:18.269" v="2199" actId="478"/>
        <pc:sldMkLst>
          <pc:docMk/>
          <pc:sldMk cId="1210151535" sldId="509"/>
        </pc:sldMkLst>
        <pc:spChg chg="del">
          <ac:chgData name="Mitchell Wand" userId="de9b44c55c049659" providerId="LiveId" clId="{9F4F9DEA-9993-4B54-BB3F-EE4A91E1BA1D}" dt="2023-01-13T01:10:18.269" v="2199" actId="478"/>
          <ac:spMkLst>
            <pc:docMk/>
            <pc:sldMk cId="1210151535" sldId="509"/>
            <ac:spMk id="3" creationId="{6807ABB3-400B-5377-8373-242196443552}"/>
          </ac:spMkLst>
        </pc:spChg>
      </pc:sldChg>
    </pc:docChg>
  </pc:docChgLst>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EC2E571C-5A66-449C-9EE1-49309F33B3B5}"/>
    <pc:docChg chg="custSel addSld delSld modSld modSection">
      <pc:chgData name="Mitchell Wand" userId="de9b44c55c049659" providerId="LiveId" clId="{EC2E571C-5A66-449C-9EE1-49309F33B3B5}" dt="2022-09-20T02:16:55.941" v="686" actId="47"/>
      <pc:docMkLst>
        <pc:docMk/>
      </pc:docMkLst>
      <pc:sldChg chg="del">
        <pc:chgData name="Mitchell Wand" userId="de9b44c55c049659" providerId="LiveId" clId="{EC2E571C-5A66-449C-9EE1-49309F33B3B5}" dt="2022-09-20T02:16:55.941" v="686" actId="47"/>
        <pc:sldMkLst>
          <pc:docMk/>
          <pc:sldMk cId="460746757" sldId="378"/>
        </pc:sldMkLst>
      </pc:sldChg>
      <pc:sldChg chg="del">
        <pc:chgData name="Mitchell Wand" userId="de9b44c55c049659" providerId="LiveId" clId="{EC2E571C-5A66-449C-9EE1-49309F33B3B5}" dt="2022-09-20T02:16:55.941" v="686" actId="47"/>
        <pc:sldMkLst>
          <pc:docMk/>
          <pc:sldMk cId="1550252733" sldId="379"/>
        </pc:sldMkLst>
      </pc:sldChg>
      <pc:sldChg chg="del">
        <pc:chgData name="Mitchell Wand" userId="de9b44c55c049659" providerId="LiveId" clId="{EC2E571C-5A66-449C-9EE1-49309F33B3B5}" dt="2022-09-20T02:16:55.941" v="686" actId="47"/>
        <pc:sldMkLst>
          <pc:docMk/>
          <pc:sldMk cId="1567996913" sldId="380"/>
        </pc:sldMkLst>
      </pc:sldChg>
      <pc:sldChg chg="del">
        <pc:chgData name="Mitchell Wand" userId="de9b44c55c049659" providerId="LiveId" clId="{EC2E571C-5A66-449C-9EE1-49309F33B3B5}" dt="2022-09-20T02:16:55.941" v="686" actId="47"/>
        <pc:sldMkLst>
          <pc:docMk/>
          <pc:sldMk cId="3293054105" sldId="406"/>
        </pc:sldMkLst>
      </pc:sldChg>
      <pc:sldChg chg="addSp delSp modSp mod">
        <pc:chgData name="Mitchell Wand" userId="de9b44c55c049659" providerId="LiveId" clId="{EC2E571C-5A66-449C-9EE1-49309F33B3B5}" dt="2022-09-16T19:29:15.074" v="331" actId="313"/>
        <pc:sldMkLst>
          <pc:docMk/>
          <pc:sldMk cId="1614679311" sldId="435"/>
        </pc:sldMkLst>
        <pc:spChg chg="add del mod">
          <ac:chgData name="Mitchell Wand" userId="de9b44c55c049659" providerId="LiveId" clId="{EC2E571C-5A66-449C-9EE1-49309F33B3B5}" dt="2022-09-16T19:28:26.915" v="218" actId="478"/>
          <ac:spMkLst>
            <pc:docMk/>
            <pc:sldMk cId="1614679311" sldId="435"/>
            <ac:spMk id="5" creationId="{AC4BE03E-1DFA-D446-D967-7CEDFCBF232F}"/>
          </ac:spMkLst>
        </pc:spChg>
        <pc:spChg chg="add mod">
          <ac:chgData name="Mitchell Wand" userId="de9b44c55c049659" providerId="LiveId" clId="{EC2E571C-5A66-449C-9EE1-49309F33B3B5}" dt="2022-09-16T19:29:15.074" v="331" actId="313"/>
          <ac:spMkLst>
            <pc:docMk/>
            <pc:sldMk cId="1614679311" sldId="435"/>
            <ac:spMk id="6" creationId="{19E251ED-E8E3-1106-3E22-8A8B1249E56D}"/>
          </ac:spMkLst>
        </pc:spChg>
      </pc:sldChg>
      <pc:sldChg chg="addSp delSp modSp mod modNotesTx">
        <pc:chgData name="Mitchell Wand" userId="de9b44c55c049659" providerId="LiveId" clId="{EC2E571C-5A66-449C-9EE1-49309F33B3B5}" dt="2022-09-16T19:24:06.417" v="192" actId="1076"/>
        <pc:sldMkLst>
          <pc:docMk/>
          <pc:sldMk cId="800228832" sldId="447"/>
        </pc:sldMkLst>
        <pc:spChg chg="add del mod">
          <ac:chgData name="Mitchell Wand" userId="de9b44c55c049659" providerId="LiveId" clId="{EC2E571C-5A66-449C-9EE1-49309F33B3B5}" dt="2022-09-16T19:23:57.499" v="191" actId="478"/>
          <ac:spMkLst>
            <pc:docMk/>
            <pc:sldMk cId="800228832" sldId="447"/>
            <ac:spMk id="3" creationId="{17C3B57C-7D1C-1CB3-6D46-1BE2F9AA0D80}"/>
          </ac:spMkLst>
        </pc:spChg>
        <pc:spChg chg="add mod">
          <ac:chgData name="Mitchell Wand" userId="de9b44c55c049659" providerId="LiveId" clId="{EC2E571C-5A66-449C-9EE1-49309F33B3B5}" dt="2022-09-16T19:24:06.417" v="192" actId="1076"/>
          <ac:spMkLst>
            <pc:docMk/>
            <pc:sldMk cId="800228832" sldId="447"/>
            <ac:spMk id="5" creationId="{2D583A18-EB37-2C64-291E-115AD64B280D}"/>
          </ac:spMkLst>
        </pc:spChg>
        <pc:spChg chg="mod">
          <ac:chgData name="Mitchell Wand" userId="de9b44c55c049659" providerId="LiveId" clId="{EC2E571C-5A66-449C-9EE1-49309F33B3B5}" dt="2022-09-16T19:18:06.247" v="177" actId="20577"/>
          <ac:spMkLst>
            <pc:docMk/>
            <pc:sldMk cId="800228832" sldId="447"/>
            <ac:spMk id="11" creationId="{499C7BCB-BC9D-4BD1-B8B1-463CDCFDE915}"/>
          </ac:spMkLst>
        </pc:spChg>
      </pc:sldChg>
      <pc:sldChg chg="del">
        <pc:chgData name="Mitchell Wand" userId="de9b44c55c049659" providerId="LiveId" clId="{EC2E571C-5A66-449C-9EE1-49309F33B3B5}" dt="2022-09-16T19:43:28.041" v="619" actId="2696"/>
        <pc:sldMkLst>
          <pc:docMk/>
          <pc:sldMk cId="2911925200" sldId="448"/>
        </pc:sldMkLst>
      </pc:sldChg>
      <pc:sldChg chg="addSp modSp mod">
        <pc:chgData name="Mitchell Wand" userId="de9b44c55c049659" providerId="LiveId" clId="{EC2E571C-5A66-449C-9EE1-49309F33B3B5}" dt="2022-09-16T19:36:45.191" v="478" actId="20577"/>
        <pc:sldMkLst>
          <pc:docMk/>
          <pc:sldMk cId="1750428041" sldId="457"/>
        </pc:sldMkLst>
        <pc:spChg chg="add mod">
          <ac:chgData name="Mitchell Wand" userId="de9b44c55c049659" providerId="LiveId" clId="{EC2E571C-5A66-449C-9EE1-49309F33B3B5}" dt="2022-09-16T19:36:45.191" v="478" actId="20577"/>
          <ac:spMkLst>
            <pc:docMk/>
            <pc:sldMk cId="1750428041" sldId="457"/>
            <ac:spMk id="2" creationId="{60B656AB-4242-0551-47E0-F723B829CA79}"/>
          </ac:spMkLst>
        </pc:spChg>
        <pc:spChg chg="mod">
          <ac:chgData name="Mitchell Wand" userId="de9b44c55c049659" providerId="LiveId" clId="{EC2E571C-5A66-449C-9EE1-49309F33B3B5}" dt="2022-09-16T19:36:22.235" v="461" actId="20577"/>
          <ac:spMkLst>
            <pc:docMk/>
            <pc:sldMk cId="1750428041" sldId="457"/>
            <ac:spMk id="5" creationId="{7155BEF8-786F-4A11-92EC-982C8864DEC9}"/>
          </ac:spMkLst>
        </pc:spChg>
        <pc:spChg chg="mod">
          <ac:chgData name="Mitchell Wand" userId="de9b44c55c049659" providerId="LiveId" clId="{EC2E571C-5A66-449C-9EE1-49309F33B3B5}" dt="2022-09-16T19:32:51.898" v="356" actId="14100"/>
          <ac:spMkLst>
            <pc:docMk/>
            <pc:sldMk cId="1750428041" sldId="457"/>
            <ac:spMk id="8" creationId="{8EA2192A-AD62-4EFB-9689-FF1EAF81C86C}"/>
          </ac:spMkLst>
        </pc:spChg>
      </pc:sldChg>
      <pc:sldChg chg="addSp delSp modSp mod delAnim">
        <pc:chgData name="Mitchell Wand" userId="de9b44c55c049659" providerId="LiveId" clId="{EC2E571C-5A66-449C-9EE1-49309F33B3B5}" dt="2022-09-16T19:40:05.537" v="571" actId="20577"/>
        <pc:sldMkLst>
          <pc:docMk/>
          <pc:sldMk cId="152966388" sldId="458"/>
        </pc:sldMkLst>
        <pc:spChg chg="add mod">
          <ac:chgData name="Mitchell Wand" userId="de9b44c55c049659" providerId="LiveId" clId="{EC2E571C-5A66-449C-9EE1-49309F33B3B5}" dt="2022-09-16T19:40:05.537" v="571" actId="20577"/>
          <ac:spMkLst>
            <pc:docMk/>
            <pc:sldMk cId="152966388" sldId="458"/>
            <ac:spMk id="3" creationId="{5AC96520-B8C4-796E-18FA-D95CA5394859}"/>
          </ac:spMkLst>
        </pc:spChg>
        <pc:spChg chg="add mod">
          <ac:chgData name="Mitchell Wand" userId="de9b44c55c049659" providerId="LiveId" clId="{EC2E571C-5A66-449C-9EE1-49309F33B3B5}" dt="2022-09-16T19:39:43.203" v="566" actId="1076"/>
          <ac:spMkLst>
            <pc:docMk/>
            <pc:sldMk cId="152966388" sldId="458"/>
            <ac:spMk id="5" creationId="{831547E0-8745-0296-3E34-5C36244F2E82}"/>
          </ac:spMkLst>
        </pc:spChg>
        <pc:spChg chg="mod">
          <ac:chgData name="Mitchell Wand" userId="de9b44c55c049659" providerId="LiveId" clId="{EC2E571C-5A66-449C-9EE1-49309F33B3B5}" dt="2022-09-16T19:33:18.959" v="363" actId="20577"/>
          <ac:spMkLst>
            <pc:docMk/>
            <pc:sldMk cId="152966388" sldId="458"/>
            <ac:spMk id="6" creationId="{14EA479B-1118-49C6-B718-DB9189AC9DA4}"/>
          </ac:spMkLst>
        </pc:spChg>
        <pc:spChg chg="del mod">
          <ac:chgData name="Mitchell Wand" userId="de9b44c55c049659" providerId="LiveId" clId="{EC2E571C-5A66-449C-9EE1-49309F33B3B5}" dt="2022-09-16T19:38:26.308" v="503" actId="478"/>
          <ac:spMkLst>
            <pc:docMk/>
            <pc:sldMk cId="152966388" sldId="458"/>
            <ac:spMk id="7" creationId="{08DBB5C8-71A8-4040-840C-6B42DA072E84}"/>
          </ac:spMkLst>
        </pc:spChg>
        <pc:spChg chg="del">
          <ac:chgData name="Mitchell Wand" userId="de9b44c55c049659" providerId="LiveId" clId="{EC2E571C-5A66-449C-9EE1-49309F33B3B5}" dt="2022-09-16T19:38:27.828" v="504" actId="478"/>
          <ac:spMkLst>
            <pc:docMk/>
            <pc:sldMk cId="152966388" sldId="458"/>
            <ac:spMk id="8" creationId="{9C9F3FE7-3D06-467F-9E42-2B570A18A275}"/>
          </ac:spMkLst>
        </pc:spChg>
        <pc:spChg chg="add mod">
          <ac:chgData name="Mitchell Wand" userId="de9b44c55c049659" providerId="LiveId" clId="{EC2E571C-5A66-449C-9EE1-49309F33B3B5}" dt="2022-09-16T19:39:48.838" v="567" actId="1076"/>
          <ac:spMkLst>
            <pc:docMk/>
            <pc:sldMk cId="152966388" sldId="458"/>
            <ac:spMk id="9" creationId="{81B12048-2355-7B79-BF56-1A6431BF14F8}"/>
          </ac:spMkLst>
        </pc:spChg>
      </pc:sldChg>
      <pc:sldChg chg="del">
        <pc:chgData name="Mitchell Wand" userId="de9b44c55c049659" providerId="LiveId" clId="{EC2E571C-5A66-449C-9EE1-49309F33B3B5}" dt="2022-09-16T19:40:29.782" v="572" actId="2696"/>
        <pc:sldMkLst>
          <pc:docMk/>
          <pc:sldMk cId="3014336577" sldId="459"/>
        </pc:sldMkLst>
      </pc:sldChg>
      <pc:sldChg chg="addSp delSp modSp mod delAnim">
        <pc:chgData name="Mitchell Wand" userId="de9b44c55c049659" providerId="LiveId" clId="{EC2E571C-5A66-449C-9EE1-49309F33B3B5}" dt="2022-09-16T19:42:33.781" v="617" actId="20577"/>
        <pc:sldMkLst>
          <pc:docMk/>
          <pc:sldMk cId="1471926169" sldId="460"/>
        </pc:sldMkLst>
        <pc:spChg chg="mod">
          <ac:chgData name="Mitchell Wand" userId="de9b44c55c049659" providerId="LiveId" clId="{EC2E571C-5A66-449C-9EE1-49309F33B3B5}" dt="2022-09-16T19:42:33.781" v="617" actId="20577"/>
          <ac:spMkLst>
            <pc:docMk/>
            <pc:sldMk cId="1471926169" sldId="460"/>
            <ac:spMk id="2" creationId="{FE36DEDC-D4E3-4C9B-933B-A38B72F2F79D}"/>
          </ac:spMkLst>
        </pc:spChg>
        <pc:spChg chg="add mod">
          <ac:chgData name="Mitchell Wand" userId="de9b44c55c049659" providerId="LiveId" clId="{EC2E571C-5A66-449C-9EE1-49309F33B3B5}" dt="2022-09-16T19:41:42.179" v="583" actId="1076"/>
          <ac:spMkLst>
            <pc:docMk/>
            <pc:sldMk cId="1471926169" sldId="460"/>
            <ac:spMk id="3" creationId="{F4A56094-3F41-A93D-8604-EB2C5109B119}"/>
          </ac:spMkLst>
        </pc:spChg>
        <pc:spChg chg="mod">
          <ac:chgData name="Mitchell Wand" userId="de9b44c55c049659" providerId="LiveId" clId="{EC2E571C-5A66-449C-9EE1-49309F33B3B5}" dt="2022-09-16T19:42:13.037" v="585" actId="1076"/>
          <ac:spMkLst>
            <pc:docMk/>
            <pc:sldMk cId="1471926169" sldId="460"/>
            <ac:spMk id="6" creationId="{914F242F-B894-4E59-A219-59B9174F3CB3}"/>
          </ac:spMkLst>
        </pc:spChg>
        <pc:spChg chg="del">
          <ac:chgData name="Mitchell Wand" userId="de9b44c55c049659" providerId="LiveId" clId="{EC2E571C-5A66-449C-9EE1-49309F33B3B5}" dt="2022-09-16T19:41:32.012" v="581" actId="478"/>
          <ac:spMkLst>
            <pc:docMk/>
            <pc:sldMk cId="1471926169" sldId="460"/>
            <ac:spMk id="7" creationId="{6175C8DB-FF27-493F-9D79-8F4CDEADD4CC}"/>
          </ac:spMkLst>
        </pc:spChg>
      </pc:sldChg>
      <pc:sldChg chg="del">
        <pc:chgData name="Mitchell Wand" userId="de9b44c55c049659" providerId="LiveId" clId="{EC2E571C-5A66-449C-9EE1-49309F33B3B5}" dt="2022-09-16T18:59:45.093" v="1" actId="2696"/>
        <pc:sldMkLst>
          <pc:docMk/>
          <pc:sldMk cId="3988182231" sldId="487"/>
        </pc:sldMkLst>
      </pc:sldChg>
      <pc:sldChg chg="addSp modSp mod">
        <pc:chgData name="Mitchell Wand" userId="de9b44c55c049659" providerId="LiveId" clId="{EC2E571C-5A66-449C-9EE1-49309F33B3B5}" dt="2022-09-16T19:24:56.350" v="212" actId="20577"/>
        <pc:sldMkLst>
          <pc:docMk/>
          <pc:sldMk cId="84402381" sldId="488"/>
        </pc:sldMkLst>
        <pc:spChg chg="add mod">
          <ac:chgData name="Mitchell Wand" userId="de9b44c55c049659" providerId="LiveId" clId="{EC2E571C-5A66-449C-9EE1-49309F33B3B5}" dt="2022-09-16T19:24:18.873" v="197" actId="20577"/>
          <ac:spMkLst>
            <pc:docMk/>
            <pc:sldMk cId="84402381" sldId="488"/>
            <ac:spMk id="3" creationId="{6807ABB3-400B-5377-8373-242196443552}"/>
          </ac:spMkLst>
        </pc:spChg>
        <pc:spChg chg="mod">
          <ac:chgData name="Mitchell Wand" userId="de9b44c55c049659" providerId="LiveId" clId="{EC2E571C-5A66-449C-9EE1-49309F33B3B5}" dt="2022-09-16T19:24:56.350" v="212" actId="20577"/>
          <ac:spMkLst>
            <pc:docMk/>
            <pc:sldMk cId="84402381" sldId="488"/>
            <ac:spMk id="11" creationId="{499C7BCB-BC9D-4BD1-B8B1-463CDCFDE915}"/>
          </ac:spMkLst>
        </pc:spChg>
      </pc:sldChg>
      <pc:sldChg chg="modSp mod">
        <pc:chgData name="Mitchell Wand" userId="de9b44c55c049659" providerId="LiveId" clId="{EC2E571C-5A66-449C-9EE1-49309F33B3B5}" dt="2022-09-16T19:01:28.744" v="150" actId="20577"/>
        <pc:sldMkLst>
          <pc:docMk/>
          <pc:sldMk cId="2976171112" sldId="500"/>
        </pc:sldMkLst>
        <pc:spChg chg="mod">
          <ac:chgData name="Mitchell Wand" userId="de9b44c55c049659" providerId="LiveId" clId="{EC2E571C-5A66-449C-9EE1-49309F33B3B5}" dt="2022-09-16T19:01:28.744" v="150" actId="20577"/>
          <ac:spMkLst>
            <pc:docMk/>
            <pc:sldMk cId="2976171112" sldId="500"/>
            <ac:spMk id="3" creationId="{5D7C592F-1F68-3262-275C-DAAE284725A7}"/>
          </ac:spMkLst>
        </pc:spChg>
      </pc:sldChg>
      <pc:sldChg chg="addSp delSp modSp mod">
        <pc:chgData name="Mitchell Wand" userId="de9b44c55c049659" providerId="LiveId" clId="{EC2E571C-5A66-449C-9EE1-49309F33B3B5}" dt="2022-09-16T20:04:37.081" v="677" actId="1076"/>
        <pc:sldMkLst>
          <pc:docMk/>
          <pc:sldMk cId="700069445" sldId="501"/>
        </pc:sldMkLst>
        <pc:spChg chg="add mod">
          <ac:chgData name="Mitchell Wand" userId="de9b44c55c049659" providerId="LiveId" clId="{EC2E571C-5A66-449C-9EE1-49309F33B3B5}" dt="2022-09-16T20:04:37.081" v="677" actId="1076"/>
          <ac:spMkLst>
            <pc:docMk/>
            <pc:sldMk cId="700069445" sldId="501"/>
            <ac:spMk id="4" creationId="{DF6A7977-8F3E-578F-0410-B9988554EBC0}"/>
          </ac:spMkLst>
        </pc:spChg>
        <pc:spChg chg="del">
          <ac:chgData name="Mitchell Wand" userId="de9b44c55c049659" providerId="LiveId" clId="{EC2E571C-5A66-449C-9EE1-49309F33B3B5}" dt="2022-09-16T20:04:23.609" v="675" actId="478"/>
          <ac:spMkLst>
            <pc:docMk/>
            <pc:sldMk cId="700069445" sldId="501"/>
            <ac:spMk id="6" creationId="{C4A86ECB-3B1A-487B-9D78-68C1FB3C8902}"/>
          </ac:spMkLst>
        </pc:spChg>
        <pc:spChg chg="mod">
          <ac:chgData name="Mitchell Wand" userId="de9b44c55c049659" providerId="LiveId" clId="{EC2E571C-5A66-449C-9EE1-49309F33B3B5}" dt="2022-09-16T20:03:27.865" v="630" actId="20577"/>
          <ac:spMkLst>
            <pc:docMk/>
            <pc:sldMk cId="700069445" sldId="501"/>
            <ac:spMk id="8" creationId="{0FFEFE51-74B1-2646-A6E9-1832E8A6E76A}"/>
          </ac:spMkLst>
        </pc:spChg>
      </pc:sldChg>
      <pc:sldChg chg="modSp mod">
        <pc:chgData name="Mitchell Wand" userId="de9b44c55c049659" providerId="LiveId" clId="{EC2E571C-5A66-449C-9EE1-49309F33B3B5}" dt="2022-09-16T20:06:22.052" v="685"/>
        <pc:sldMkLst>
          <pc:docMk/>
          <pc:sldMk cId="2377701537" sldId="502"/>
        </pc:sldMkLst>
        <pc:spChg chg="mod">
          <ac:chgData name="Mitchell Wand" userId="de9b44c55c049659" providerId="LiveId" clId="{EC2E571C-5A66-449C-9EE1-49309F33B3B5}" dt="2022-09-16T20:04:53.348" v="683" actId="20577"/>
          <ac:spMkLst>
            <pc:docMk/>
            <pc:sldMk cId="2377701537" sldId="502"/>
            <ac:spMk id="2" creationId="{4CEB8347-843E-21D6-8D6E-557555620D2C}"/>
          </ac:spMkLst>
        </pc:spChg>
        <pc:spChg chg="mod">
          <ac:chgData name="Mitchell Wand" userId="de9b44c55c049659" providerId="LiveId" clId="{EC2E571C-5A66-449C-9EE1-49309F33B3B5}" dt="2022-09-16T20:06:22.052" v="685"/>
          <ac:spMkLst>
            <pc:docMk/>
            <pc:sldMk cId="2377701537" sldId="502"/>
            <ac:spMk id="5" creationId="{67FCC827-28CD-0EDD-710E-CA98CE22E5CB}"/>
          </ac:spMkLst>
        </pc:spChg>
      </pc:sldChg>
      <pc:sldChg chg="del">
        <pc:chgData name="Mitchell Wand" userId="de9b44c55c049659" providerId="LiveId" clId="{EC2E571C-5A66-449C-9EE1-49309F33B3B5}" dt="2022-09-20T02:16:55.941" v="686" actId="47"/>
        <pc:sldMkLst>
          <pc:docMk/>
          <pc:sldMk cId="3753540932" sldId="503"/>
        </pc:sldMkLst>
      </pc:sldChg>
      <pc:sldChg chg="add">
        <pc:chgData name="Mitchell Wand" userId="de9b44c55c049659" providerId="LiveId" clId="{EC2E571C-5A66-449C-9EE1-49309F33B3B5}" dt="2022-09-16T18:59:40.797" v="0"/>
        <pc:sldMkLst>
          <pc:docMk/>
          <pc:sldMk cId="1544083876" sldId="508"/>
        </pc:sldMkLst>
      </pc:sldChg>
      <pc:sldChg chg="add">
        <pc:chgData name="Mitchell Wand" userId="de9b44c55c049659" providerId="LiveId" clId="{EC2E571C-5A66-449C-9EE1-49309F33B3B5}" dt="2022-09-16T19:43:00.821" v="618"/>
        <pc:sldMkLst>
          <pc:docMk/>
          <pc:sldMk cId="1210151535" sldId="509"/>
        </pc:sldMkLst>
      </pc:sldChg>
      <pc:sldChg chg="modSp add del mod">
        <pc:chgData name="Mitchell Wand" userId="de9b44c55c049659" providerId="LiveId" clId="{EC2E571C-5A66-449C-9EE1-49309F33B3B5}" dt="2022-09-16T19:01:35.550" v="151" actId="2696"/>
        <pc:sldMkLst>
          <pc:docMk/>
          <pc:sldMk cId="2144624189" sldId="509"/>
        </pc:sldMkLst>
        <pc:spChg chg="mod">
          <ac:chgData name="Mitchell Wand" userId="de9b44c55c049659" providerId="LiveId" clId="{EC2E571C-5A66-449C-9EE1-49309F33B3B5}" dt="2022-09-16T19:01:03.021" v="126" actId="21"/>
          <ac:spMkLst>
            <pc:docMk/>
            <pc:sldMk cId="2144624189" sldId="509"/>
            <ac:spMk id="3" creationId="{5D7C592F-1F68-3262-275C-DAAE284725A7}"/>
          </ac:spMkLst>
        </pc:sp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424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a:t>
            </a:r>
          </a:p>
          <a:p>
            <a:endParaRPr lang="en-US" dirty="0"/>
          </a:p>
          <a:p>
            <a:r>
              <a:rPr lang="en-US" dirty="0"/>
              <a:t>The standard way to do this is to have a class (here called </a:t>
            </a:r>
            <a:r>
              <a:rPr lang="en-US" dirty="0" err="1"/>
              <a:t>SingletonClockFactory</a:t>
            </a:r>
            <a:r>
              <a:rPr lang="en-US" dirty="0"/>
              <a:t>) with a static method called ‘instance’.   Each call to instance() returns a clock.   We want to arrange things so that every call to instance() returns the *same* clock.</a:t>
            </a:r>
          </a:p>
          <a:p>
            <a:endParaRPr lang="en-US" dirty="0"/>
          </a:p>
          <a:p>
            <a:r>
              <a:rPr lang="en-US" dirty="0"/>
              <a:t>Following the TDD model, our first goal is to write some tests for this.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40715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1/24/2023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1/24/2023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1/24/2023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1/24/2023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1/24/2023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1/24/2023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1/24/2023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1/24/2023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1/24/2023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1/24/2023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1/24/2023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2023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19E251ED-E8E3-1106-3E22-8A8B1249E56D}"/>
              </a:ext>
            </a:extLst>
          </p:cNvPr>
          <p:cNvSpPr/>
          <p:nvPr/>
        </p:nvSpPr>
        <p:spPr>
          <a:xfrm>
            <a:off x="8903140"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In this lecture, we’ll try to stick to Producer/Consumer.</a:t>
            </a:r>
          </a:p>
          <a:p>
            <a:endParaRPr lang="en-US" b="1" dirty="0">
              <a:solidFill>
                <a:schemeClr val="tx1"/>
              </a:solidFill>
              <a:latin typeface="Ink Free" panose="03080402000500000000" pitchFamily="66" charset="0"/>
            </a:endParaRPr>
          </a:p>
          <a:p>
            <a:r>
              <a:rPr lang="en-US" b="1" dirty="0">
                <a:solidFill>
                  <a:schemeClr val="tx1"/>
                </a:solidFill>
                <a:latin typeface="Ink Free" panose="03080402000500000000" pitchFamily="66" charset="0"/>
              </a:rPr>
              <a:t>The </a:t>
            </a:r>
            <a:r>
              <a:rPr lang="en-US" b="1" dirty="0" err="1">
                <a:solidFill>
                  <a:schemeClr val="tx1"/>
                </a:solidFill>
                <a:latin typeface="Ink Free" panose="03080402000500000000" pitchFamily="66" charset="0"/>
              </a:rPr>
              <a:t>covey.town</a:t>
            </a:r>
            <a:r>
              <a:rPr lang="en-US" b="1" dirty="0">
                <a:solidFill>
                  <a:schemeClr val="tx1"/>
                </a:solidFill>
                <a:latin typeface="Ink Free" panose="03080402000500000000" pitchFamily="66" charset="0"/>
              </a:rPr>
              <a:t> project uses ‘Listener’</a:t>
            </a:r>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9131902" y="136525"/>
            <a:ext cx="283464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8610600" y="136525"/>
            <a:ext cx="33559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193110" y="1343816"/>
            <a:ext cx="9708004"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7965510" y="380045"/>
            <a:ext cx="4033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simpleClockUsingPull.test.ts</a:t>
            </a:r>
            <a:endParaRPr lang="en-US" sz="2400" dirty="0">
              <a:solidFill>
                <a:schemeClr val="tx1"/>
              </a:solidFill>
            </a:endParaRPr>
          </a:p>
        </p:txBody>
      </p:sp>
    </p:spTree>
    <p:extLst>
      <p:ext uri="{BB962C8B-B14F-4D97-AF65-F5344CB8AC3E}">
        <p14:creationId xmlns:p14="http://schemas.microsoft.com/office/powerpoint/2010/main" val="147192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121015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7749153" y="136525"/>
            <a:ext cx="424653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client</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70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3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IPushingClockClient</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98598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120128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PushingClock.test.ts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#3: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5681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63C036E-136B-E9CF-FB5D-9D027B612261}"/>
              </a:ext>
            </a:extLst>
          </p:cNvPr>
          <p:cNvSpPr txBox="1"/>
          <p:nvPr/>
        </p:nvSpPr>
        <p:spPr>
          <a:xfrm>
            <a:off x="8519160" y="361791"/>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singletonClockFactory.test.ts</a:t>
            </a:r>
            <a:endParaRPr lang="en-US"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a:t>
            </a:r>
            <a:r>
              <a:rPr lang="en-US"/>
              <a:t>private constructor</a:t>
            </a:r>
            <a:endParaRPr lang="en-US" dirty="0"/>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implementation of </a:t>
            </a:r>
            <a:r>
              <a:rPr lang="en-US" b="0" dirty="0" err="1">
                <a:solidFill>
                  <a:srgbClr val="008000"/>
                </a:solidFill>
                <a:effectLst/>
                <a:latin typeface="Consolas" panose="020B0609020204030204" pitchFamily="49" charset="0"/>
              </a:rPr>
              <a:t>IClock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2EDAB71C-5E05-8995-2012-0FA009ED264C}"/>
              </a:ext>
            </a:extLst>
          </p:cNvPr>
          <p:cNvSpPr txBox="1"/>
          <p:nvPr/>
        </p:nvSpPr>
        <p:spPr>
          <a:xfrm>
            <a:off x="9128760" y="13652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singletonClockFactory.ts</a:t>
            </a:r>
            <a:endParaRPr lang="en-US"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ask the master clock factory to issue me a clock, and then I have my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40335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a:t>Give 3 </a:t>
            </a:r>
            <a:r>
              <a:rPr lang="en-US" dirty="0"/>
              <a:t>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54408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11257</TotalTime>
  <Words>4988</Words>
  <Application>Microsoft Office PowerPoint</Application>
  <PresentationFormat>Widescreen</PresentationFormat>
  <Paragraphs>544</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Verdana</vt:lpstr>
      <vt:lpstr>Arial</vt:lpstr>
      <vt:lpstr>Consolas</vt:lpstr>
      <vt:lpstr>Calibri</vt:lpstr>
      <vt:lpstr>Ink Free</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Interface for a pulling clock</vt:lpstr>
      <vt:lpstr>simpleClockUsingPull.ts</vt:lpstr>
      <vt:lpstr>Testing the clock and the client</vt:lpstr>
      <vt:lpstr>Pattern 2: producer tells consumer ("push")</vt:lpstr>
      <vt:lpstr>Interface for a clock using the Push pattern </vt:lpstr>
      <vt:lpstr>Interface for a client</vt:lpstr>
      <vt:lpstr>Interface for a clock listener</vt:lpstr>
      <vt:lpstr>A PushingClock class</vt:lpstr>
      <vt:lpstr>A Client </vt:lpstr>
      <vt:lpstr>Discussion</vt:lpstr>
      <vt:lpstr>Tests</vt:lpstr>
      <vt:lpstr>The observer gets to decide what to do with the notification</vt:lpstr>
      <vt:lpstr>Better test this, too</vt:lpstr>
      <vt:lpstr>Details and Variations</vt:lpstr>
      <vt:lpstr>Pattern #3: The Singleton Pattern</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158</cp:revision>
  <dcterms:created xsi:type="dcterms:W3CDTF">2021-01-07T15:19:22Z</dcterms:created>
  <dcterms:modified xsi:type="dcterms:W3CDTF">2023-01-24T16:26:50Z</dcterms:modified>
</cp:coreProperties>
</file>