
<file path=[Content_Types].xml><?xml version="1.0" encoding="utf-8"?>
<Types xmlns="http://schemas.openxmlformats.org/package/2006/content-types">
  <Default Extension="bmp" ContentType="image/bm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537" r:id="rId4"/>
    <p:sldId id="290" r:id="rId5"/>
    <p:sldId id="546" r:id="rId6"/>
    <p:sldId id="293" r:id="rId7"/>
    <p:sldId id="294" r:id="rId8"/>
    <p:sldId id="549" r:id="rId9"/>
    <p:sldId id="295" r:id="rId10"/>
    <p:sldId id="539" r:id="rId11"/>
    <p:sldId id="543" r:id="rId12"/>
    <p:sldId id="544" r:id="rId13"/>
    <p:sldId id="547" r:id="rId14"/>
    <p:sldId id="552" r:id="rId15"/>
    <p:sldId id="553" r:id="rId16"/>
    <p:sldId id="554" r:id="rId17"/>
    <p:sldId id="297" r:id="rId18"/>
    <p:sldId id="550" r:id="rId19"/>
    <p:sldId id="299" r:id="rId20"/>
    <p:sldId id="555" r:id="rId21"/>
    <p:sldId id="557" r:id="rId22"/>
    <p:sldId id="556" r:id="rId23"/>
    <p:sldId id="558" r:id="rId24"/>
    <p:sldId id="551" r:id="rId25"/>
    <p:sldId id="559"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521415D9-36F7-43E2-AB2F-B90AF26B5E84}">
      <p14:sectionLst xmlns:p14="http://schemas.microsoft.com/office/powerpoint/2010/main">
        <p14:section name="Module 12.1" id="{30005117-0B3B-4001-9D2D-BD4708E9D577}">
          <p14:sldIdLst>
            <p14:sldId id="256"/>
            <p14:sldId id="257"/>
            <p14:sldId id="537"/>
            <p14:sldId id="290"/>
            <p14:sldId id="546"/>
            <p14:sldId id="293"/>
            <p14:sldId id="294"/>
            <p14:sldId id="549"/>
            <p14:sldId id="295"/>
            <p14:sldId id="539"/>
            <p14:sldId id="543"/>
            <p14:sldId id="544"/>
            <p14:sldId id="547"/>
            <p14:sldId id="552"/>
            <p14:sldId id="553"/>
            <p14:sldId id="554"/>
            <p14:sldId id="297"/>
            <p14:sldId id="550"/>
            <p14:sldId id="299"/>
            <p14:sldId id="555"/>
            <p14:sldId id="557"/>
            <p14:sldId id="556"/>
            <p14:sldId id="558"/>
            <p14:sldId id="551"/>
            <p14:sldId i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80507-F075-4EB1-9151-C5915D2462E0}" v="15" dt="2023-02-06T18:57:29.39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9" autoAdjust="0"/>
    <p:restoredTop sz="65371" autoAdjust="0"/>
  </p:normalViewPr>
  <p:slideViewPr>
    <p:cSldViewPr snapToGrid="0">
      <p:cViewPr varScale="1">
        <p:scale>
          <a:sx n="22" d="100"/>
          <a:sy n="22" d="100"/>
        </p:scale>
        <p:origin x="1396" y="60"/>
      </p:cViewPr>
      <p:guideLst/>
    </p:cSldViewPr>
  </p:slideViewPr>
  <p:notesTextViewPr>
    <p:cViewPr>
      <p:scale>
        <a:sx n="1" d="1"/>
        <a:sy n="1" d="1"/>
      </p:scale>
      <p:origin x="0" y="0"/>
    </p:cViewPr>
  </p:notesTextViewPr>
  <p:sorterViewPr>
    <p:cViewPr>
      <p:scale>
        <a:sx n="47" d="100"/>
        <a:sy n="47" d="100"/>
      </p:scale>
      <p:origin x="0" y="-99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FF80507-F075-4EB1-9151-C5915D2462E0}"/>
    <pc:docChg chg="undo custSel addSld delSld modSld sldOrd addSection modSection">
      <pc:chgData name="Mitchell Wand" userId="de9b44c55c049659" providerId="LiveId" clId="{EFF80507-F075-4EB1-9151-C5915D2462E0}" dt="2023-02-06T19:17:55.376" v="3345" actId="20577"/>
      <pc:docMkLst>
        <pc:docMk/>
      </pc:docMkLst>
      <pc:sldChg chg="modSp mod">
        <pc:chgData name="Mitchell Wand" userId="de9b44c55c049659" providerId="LiveId" clId="{EFF80507-F075-4EB1-9151-C5915D2462E0}" dt="2023-02-03T19:36:33.549" v="104" actId="1076"/>
        <pc:sldMkLst>
          <pc:docMk/>
          <pc:sldMk cId="0" sldId="256"/>
        </pc:sldMkLst>
        <pc:spChg chg="mod">
          <ac:chgData name="Mitchell Wand" userId="de9b44c55c049659" providerId="LiveId" clId="{EFF80507-F075-4EB1-9151-C5915D2462E0}" dt="2023-02-03T19:36:33.549" v="104" actId="1076"/>
          <ac:spMkLst>
            <pc:docMk/>
            <pc:sldMk cId="0" sldId="256"/>
            <ac:spMk id="137" creationId="{00000000-0000-0000-0000-000000000000}"/>
          </ac:spMkLst>
        </pc:spChg>
      </pc:sldChg>
      <pc:sldChg chg="addSp modSp mod ord modClrScheme chgLayout modNotesTx">
        <pc:chgData name="Mitchell Wand" userId="de9b44c55c049659" providerId="LiveId" clId="{EFF80507-F075-4EB1-9151-C5915D2462E0}" dt="2023-02-06T19:00:48.744" v="2491" actId="20577"/>
        <pc:sldMkLst>
          <pc:docMk/>
          <pc:sldMk cId="0" sldId="258"/>
        </pc:sldMkLst>
        <pc:spChg chg="add mod ord">
          <ac:chgData name="Mitchell Wand" userId="de9b44c55c049659" providerId="LiveId" clId="{EFF80507-F075-4EB1-9151-C5915D2462E0}" dt="2023-02-06T18:53:55.781" v="2406" actId="20577"/>
          <ac:spMkLst>
            <pc:docMk/>
            <pc:sldMk cId="0" sldId="258"/>
            <ac:spMk id="3" creationId="{F7DDB50C-4AAD-4770-3601-8A25BF5E1AF0}"/>
          </ac:spMkLst>
        </pc:spChg>
        <pc:spChg chg="mod">
          <ac:chgData name="Mitchell Wand" userId="de9b44c55c049659" providerId="LiveId" clId="{EFF80507-F075-4EB1-9151-C5915D2462E0}" dt="2023-02-06T17:33:03.875" v="1560" actId="1076"/>
          <ac:spMkLst>
            <pc:docMk/>
            <pc:sldMk cId="0" sldId="258"/>
            <ac:spMk id="145" creationId="{00000000-0000-0000-0000-000000000000}"/>
          </ac:spMkLst>
        </pc:spChg>
        <pc:spChg chg="mod">
          <ac:chgData name="Mitchell Wand" userId="de9b44c55c049659" providerId="LiveId" clId="{EFF80507-F075-4EB1-9151-C5915D2462E0}" dt="2023-02-06T17:28:55.600" v="1200" actId="164"/>
          <ac:spMkLst>
            <pc:docMk/>
            <pc:sldMk cId="0" sldId="258"/>
            <ac:spMk id="146" creationId="{00000000-0000-0000-0000-000000000000}"/>
          </ac:spMkLst>
        </pc:spChg>
        <pc:spChg chg="mod ord">
          <ac:chgData name="Mitchell Wand" userId="de9b44c55c049659" providerId="LiveId" clId="{EFF80507-F075-4EB1-9151-C5915D2462E0}" dt="2023-02-06T18:54:31.530" v="2413" actId="20577"/>
          <ac:spMkLst>
            <pc:docMk/>
            <pc:sldMk cId="0" sldId="258"/>
            <ac:spMk id="147" creationId="{00000000-0000-0000-0000-000000000000}"/>
          </ac:spMkLst>
        </pc:spChg>
        <pc:spChg chg="mod ord">
          <ac:chgData name="Mitchell Wand" userId="de9b44c55c049659" providerId="LiveId" clId="{EFF80507-F075-4EB1-9151-C5915D2462E0}" dt="2023-02-06T17:29:04.041" v="1202" actId="700"/>
          <ac:spMkLst>
            <pc:docMk/>
            <pc:sldMk cId="0" sldId="258"/>
            <ac:spMk id="148" creationId="{00000000-0000-0000-0000-000000000000}"/>
          </ac:spMkLst>
        </pc:spChg>
        <pc:spChg chg="mod">
          <ac:chgData name="Mitchell Wand" userId="de9b44c55c049659" providerId="LiveId" clId="{EFF80507-F075-4EB1-9151-C5915D2462E0}" dt="2023-02-06T17:35:21.881" v="1580" actId="20577"/>
          <ac:spMkLst>
            <pc:docMk/>
            <pc:sldMk cId="0" sldId="258"/>
            <ac:spMk id="149" creationId="{00000000-0000-0000-0000-000000000000}"/>
          </ac:spMkLst>
        </pc:spChg>
        <pc:spChg chg="mod">
          <ac:chgData name="Mitchell Wand" userId="de9b44c55c049659" providerId="LiveId" clId="{EFF80507-F075-4EB1-9151-C5915D2462E0}" dt="2023-02-06T17:35:16.760" v="1579" actId="20577"/>
          <ac:spMkLst>
            <pc:docMk/>
            <pc:sldMk cId="0" sldId="258"/>
            <ac:spMk id="150" creationId="{00000000-0000-0000-0000-000000000000}"/>
          </ac:spMkLst>
        </pc:spChg>
        <pc:spChg chg="mod">
          <ac:chgData name="Mitchell Wand" userId="de9b44c55c049659" providerId="LiveId" clId="{EFF80507-F075-4EB1-9151-C5915D2462E0}" dt="2023-02-06T17:35:44.350" v="1582" actId="1076"/>
          <ac:spMkLst>
            <pc:docMk/>
            <pc:sldMk cId="0" sldId="258"/>
            <ac:spMk id="153" creationId="{00000000-0000-0000-0000-000000000000}"/>
          </ac:spMkLst>
        </pc:spChg>
        <pc:spChg chg="mod">
          <ac:chgData name="Mitchell Wand" userId="de9b44c55c049659" providerId="LiveId" clId="{EFF80507-F075-4EB1-9151-C5915D2462E0}" dt="2023-02-06T17:28:55.600" v="1200" actId="164"/>
          <ac:spMkLst>
            <pc:docMk/>
            <pc:sldMk cId="0" sldId="258"/>
            <ac:spMk id="156" creationId="{00000000-0000-0000-0000-000000000000}"/>
          </ac:spMkLst>
        </pc:spChg>
        <pc:spChg chg="mod">
          <ac:chgData name="Mitchell Wand" userId="de9b44c55c049659" providerId="LiveId" clId="{EFF80507-F075-4EB1-9151-C5915D2462E0}" dt="2023-02-06T17:28:55.600" v="1200" actId="164"/>
          <ac:spMkLst>
            <pc:docMk/>
            <pc:sldMk cId="0" sldId="258"/>
            <ac:spMk id="157" creationId="{00000000-0000-0000-0000-000000000000}"/>
          </ac:spMkLst>
        </pc:spChg>
        <pc:grpChg chg="add mod">
          <ac:chgData name="Mitchell Wand" userId="de9b44c55c049659" providerId="LiveId" clId="{EFF80507-F075-4EB1-9151-C5915D2462E0}" dt="2023-02-06T17:32:51.472" v="1558" actId="14100"/>
          <ac:grpSpMkLst>
            <pc:docMk/>
            <pc:sldMk cId="0" sldId="258"/>
            <ac:grpSpMk id="2" creationId="{3DCC1FC6-956B-DF33-6A3E-B42517693B7A}"/>
          </ac:grpSpMkLst>
        </pc:grpChg>
        <pc:grpChg chg="mod">
          <ac:chgData name="Mitchell Wand" userId="de9b44c55c049659" providerId="LiveId" clId="{EFF80507-F075-4EB1-9151-C5915D2462E0}" dt="2023-02-06T17:28:55.600" v="1200" actId="164"/>
          <ac:grpSpMkLst>
            <pc:docMk/>
            <pc:sldMk cId="0" sldId="258"/>
            <ac:grpSpMk id="152" creationId="{00000000-0000-0000-0000-000000000000}"/>
          </ac:grpSpMkLst>
        </pc:grpChg>
        <pc:grpChg chg="mod">
          <ac:chgData name="Mitchell Wand" userId="de9b44c55c049659" providerId="LiveId" clId="{EFF80507-F075-4EB1-9151-C5915D2462E0}" dt="2023-02-06T17:28:55.600" v="1200" actId="164"/>
          <ac:grpSpMkLst>
            <pc:docMk/>
            <pc:sldMk cId="0" sldId="258"/>
            <ac:grpSpMk id="155" creationId="{00000000-0000-0000-0000-000000000000}"/>
          </ac:grpSpMkLst>
        </pc:grpChg>
        <pc:picChg chg="mod">
          <ac:chgData name="Mitchell Wand" userId="de9b44c55c049659" providerId="LiveId" clId="{EFF80507-F075-4EB1-9151-C5915D2462E0}" dt="2023-02-06T17:35:33.851" v="1581" actId="1076"/>
          <ac:picMkLst>
            <pc:docMk/>
            <pc:sldMk cId="0" sldId="258"/>
            <ac:picMk id="151" creationId="{00000000-0000-0000-0000-000000000000}"/>
          </ac:picMkLst>
        </pc:picChg>
      </pc:sldChg>
      <pc:sldChg chg="modSp del mod ord">
        <pc:chgData name="Mitchell Wand" userId="de9b44c55c049659" providerId="LiveId" clId="{EFF80507-F075-4EB1-9151-C5915D2462E0}" dt="2023-02-06T18:32:59.080" v="1741" actId="2696"/>
        <pc:sldMkLst>
          <pc:docMk/>
          <pc:sldMk cId="0" sldId="259"/>
        </pc:sldMkLst>
        <pc:grpChg chg="mod">
          <ac:chgData name="Mitchell Wand" userId="de9b44c55c049659" providerId="LiveId" clId="{EFF80507-F075-4EB1-9151-C5915D2462E0}" dt="2023-02-06T17:39:08.645" v="1659" actId="1076"/>
          <ac:grpSpMkLst>
            <pc:docMk/>
            <pc:sldMk cId="0" sldId="259"/>
            <ac:grpSpMk id="176" creationId="{00000000-0000-0000-0000-000000000000}"/>
          </ac:grpSpMkLst>
        </pc:grpChg>
      </pc:sldChg>
      <pc:sldChg chg="ord">
        <pc:chgData name="Mitchell Wand" userId="de9b44c55c049659" providerId="LiveId" clId="{EFF80507-F075-4EB1-9151-C5915D2462E0}" dt="2023-02-03T19:29:58.382" v="6"/>
        <pc:sldMkLst>
          <pc:docMk/>
          <pc:sldMk cId="0" sldId="260"/>
        </pc:sldMkLst>
      </pc:sldChg>
      <pc:sldChg chg="addSp modSp mod ord modClrScheme chgLayout">
        <pc:chgData name="Mitchell Wand" userId="de9b44c55c049659" providerId="LiveId" clId="{EFF80507-F075-4EB1-9151-C5915D2462E0}" dt="2023-02-06T18:38:25.457" v="2061" actId="1076"/>
        <pc:sldMkLst>
          <pc:docMk/>
          <pc:sldMk cId="0" sldId="261"/>
        </pc:sldMkLst>
        <pc:spChg chg="add mod ord">
          <ac:chgData name="Mitchell Wand" userId="de9b44c55c049659" providerId="LiveId" clId="{EFF80507-F075-4EB1-9151-C5915D2462E0}" dt="2023-02-06T18:37:32.027" v="2017" actId="20577"/>
          <ac:spMkLst>
            <pc:docMk/>
            <pc:sldMk cId="0" sldId="261"/>
            <ac:spMk id="3" creationId="{2FF818E2-362B-3EC7-B0F9-506464F14694}"/>
          </ac:spMkLst>
        </pc:spChg>
        <pc:spChg chg="mod">
          <ac:chgData name="Mitchell Wand" userId="de9b44c55c049659" providerId="LiveId" clId="{EFF80507-F075-4EB1-9151-C5915D2462E0}" dt="2023-02-06T18:36:19.257" v="1903" actId="164"/>
          <ac:spMkLst>
            <pc:docMk/>
            <pc:sldMk cId="0" sldId="261"/>
            <ac:spMk id="202" creationId="{00000000-0000-0000-0000-000000000000}"/>
          </ac:spMkLst>
        </pc:spChg>
        <pc:spChg chg="mod">
          <ac:chgData name="Mitchell Wand" userId="de9b44c55c049659" providerId="LiveId" clId="{EFF80507-F075-4EB1-9151-C5915D2462E0}" dt="2023-02-06T18:36:19.257" v="1903" actId="164"/>
          <ac:spMkLst>
            <pc:docMk/>
            <pc:sldMk cId="0" sldId="261"/>
            <ac:spMk id="203" creationId="{00000000-0000-0000-0000-000000000000}"/>
          </ac:spMkLst>
        </pc:spChg>
        <pc:spChg chg="mod">
          <ac:chgData name="Mitchell Wand" userId="de9b44c55c049659" providerId="LiveId" clId="{EFF80507-F075-4EB1-9151-C5915D2462E0}" dt="2023-02-06T18:36:19.257" v="1903" actId="164"/>
          <ac:spMkLst>
            <pc:docMk/>
            <pc:sldMk cId="0" sldId="261"/>
            <ac:spMk id="204" creationId="{00000000-0000-0000-0000-000000000000}"/>
          </ac:spMkLst>
        </pc:spChg>
        <pc:spChg chg="mod">
          <ac:chgData name="Mitchell Wand" userId="de9b44c55c049659" providerId="LiveId" clId="{EFF80507-F075-4EB1-9151-C5915D2462E0}" dt="2023-02-06T18:36:19.257" v="1903" actId="164"/>
          <ac:spMkLst>
            <pc:docMk/>
            <pc:sldMk cId="0" sldId="261"/>
            <ac:spMk id="205" creationId="{00000000-0000-0000-0000-000000000000}"/>
          </ac:spMkLst>
        </pc:spChg>
        <pc:spChg chg="mod">
          <ac:chgData name="Mitchell Wand" userId="de9b44c55c049659" providerId="LiveId" clId="{EFF80507-F075-4EB1-9151-C5915D2462E0}" dt="2023-02-06T18:36:19.257" v="1903" actId="164"/>
          <ac:spMkLst>
            <pc:docMk/>
            <pc:sldMk cId="0" sldId="261"/>
            <ac:spMk id="206" creationId="{00000000-0000-0000-0000-000000000000}"/>
          </ac:spMkLst>
        </pc:spChg>
        <pc:spChg chg="mod ord">
          <ac:chgData name="Mitchell Wand" userId="de9b44c55c049659" providerId="LiveId" clId="{EFF80507-F075-4EB1-9151-C5915D2462E0}" dt="2023-02-06T18:38:11.829" v="2060" actId="313"/>
          <ac:spMkLst>
            <pc:docMk/>
            <pc:sldMk cId="0" sldId="261"/>
            <ac:spMk id="207" creationId="{00000000-0000-0000-0000-000000000000}"/>
          </ac:spMkLst>
        </pc:spChg>
        <pc:spChg chg="mod ord">
          <ac:chgData name="Mitchell Wand" userId="de9b44c55c049659" providerId="LiveId" clId="{EFF80507-F075-4EB1-9151-C5915D2462E0}" dt="2023-02-06T18:36:32.262" v="1905" actId="700"/>
          <ac:spMkLst>
            <pc:docMk/>
            <pc:sldMk cId="0" sldId="261"/>
            <ac:spMk id="208" creationId="{00000000-0000-0000-0000-000000000000}"/>
          </ac:spMkLst>
        </pc:spChg>
        <pc:spChg chg="mod">
          <ac:chgData name="Mitchell Wand" userId="de9b44c55c049659" providerId="LiveId" clId="{EFF80507-F075-4EB1-9151-C5915D2462E0}" dt="2023-02-06T18:36:19.257" v="1903" actId="164"/>
          <ac:spMkLst>
            <pc:docMk/>
            <pc:sldMk cId="0" sldId="261"/>
            <ac:spMk id="209" creationId="{00000000-0000-0000-0000-000000000000}"/>
          </ac:spMkLst>
        </pc:spChg>
        <pc:spChg chg="mod">
          <ac:chgData name="Mitchell Wand" userId="de9b44c55c049659" providerId="LiveId" clId="{EFF80507-F075-4EB1-9151-C5915D2462E0}" dt="2023-02-06T18:36:19.257" v="1903" actId="164"/>
          <ac:spMkLst>
            <pc:docMk/>
            <pc:sldMk cId="0" sldId="261"/>
            <ac:spMk id="216" creationId="{00000000-0000-0000-0000-000000000000}"/>
          </ac:spMkLst>
        </pc:spChg>
        <pc:spChg chg="mod">
          <ac:chgData name="Mitchell Wand" userId="de9b44c55c049659" providerId="LiveId" clId="{EFF80507-F075-4EB1-9151-C5915D2462E0}" dt="2023-02-06T18:36:19.257" v="1903" actId="164"/>
          <ac:spMkLst>
            <pc:docMk/>
            <pc:sldMk cId="0" sldId="261"/>
            <ac:spMk id="217" creationId="{00000000-0000-0000-0000-000000000000}"/>
          </ac:spMkLst>
        </pc:spChg>
        <pc:spChg chg="mod">
          <ac:chgData name="Mitchell Wand" userId="de9b44c55c049659" providerId="LiveId" clId="{EFF80507-F075-4EB1-9151-C5915D2462E0}" dt="2023-02-06T18:36:19.257" v="1903" actId="164"/>
          <ac:spMkLst>
            <pc:docMk/>
            <pc:sldMk cId="0" sldId="261"/>
            <ac:spMk id="224" creationId="{00000000-0000-0000-0000-000000000000}"/>
          </ac:spMkLst>
        </pc:spChg>
        <pc:spChg chg="mod">
          <ac:chgData name="Mitchell Wand" userId="de9b44c55c049659" providerId="LiveId" clId="{EFF80507-F075-4EB1-9151-C5915D2462E0}" dt="2023-02-06T18:36:19.257" v="1903" actId="164"/>
          <ac:spMkLst>
            <pc:docMk/>
            <pc:sldMk cId="0" sldId="261"/>
            <ac:spMk id="225" creationId="{00000000-0000-0000-0000-000000000000}"/>
          </ac:spMkLst>
        </pc:spChg>
        <pc:spChg chg="mod">
          <ac:chgData name="Mitchell Wand" userId="de9b44c55c049659" providerId="LiveId" clId="{EFF80507-F075-4EB1-9151-C5915D2462E0}" dt="2023-02-06T18:36:19.257" v="1903" actId="164"/>
          <ac:spMkLst>
            <pc:docMk/>
            <pc:sldMk cId="0" sldId="261"/>
            <ac:spMk id="226" creationId="{00000000-0000-0000-0000-000000000000}"/>
          </ac:spMkLst>
        </pc:spChg>
        <pc:grpChg chg="add mod">
          <ac:chgData name="Mitchell Wand" userId="de9b44c55c049659" providerId="LiveId" clId="{EFF80507-F075-4EB1-9151-C5915D2462E0}" dt="2023-02-06T18:38:25.457" v="2061" actId="1076"/>
          <ac:grpSpMkLst>
            <pc:docMk/>
            <pc:sldMk cId="0" sldId="261"/>
            <ac:grpSpMk id="2" creationId="{2AC5570C-33A3-83A5-7924-11FA77A4EAD2}"/>
          </ac:grpSpMkLst>
        </pc:grpChg>
        <pc:grpChg chg="mod">
          <ac:chgData name="Mitchell Wand" userId="de9b44c55c049659" providerId="LiveId" clId="{EFF80507-F075-4EB1-9151-C5915D2462E0}" dt="2023-02-06T18:36:19.257" v="1903" actId="164"/>
          <ac:grpSpMkLst>
            <pc:docMk/>
            <pc:sldMk cId="0" sldId="261"/>
            <ac:grpSpMk id="212" creationId="{00000000-0000-0000-0000-000000000000}"/>
          </ac:grpSpMkLst>
        </pc:grpChg>
        <pc:grpChg chg="mod">
          <ac:chgData name="Mitchell Wand" userId="de9b44c55c049659" providerId="LiveId" clId="{EFF80507-F075-4EB1-9151-C5915D2462E0}" dt="2023-02-06T18:36:19.257" v="1903" actId="164"/>
          <ac:grpSpMkLst>
            <pc:docMk/>
            <pc:sldMk cId="0" sldId="261"/>
            <ac:grpSpMk id="215"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0"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3" creationId="{00000000-0000-0000-0000-000000000000}"/>
          </ac:grpSpMkLst>
        </pc:grpChg>
      </pc:sldChg>
      <pc:sldChg chg="modSp mod ord modNotesTx">
        <pc:chgData name="Mitchell Wand" userId="de9b44c55c049659" providerId="LiveId" clId="{EFF80507-F075-4EB1-9151-C5915D2462E0}" dt="2023-02-06T18:40:51.440" v="2083" actId="20577"/>
        <pc:sldMkLst>
          <pc:docMk/>
          <pc:sldMk cId="0" sldId="262"/>
        </pc:sldMkLst>
        <pc:spChg chg="mod">
          <ac:chgData name="Mitchell Wand" userId="de9b44c55c049659" providerId="LiveId" clId="{EFF80507-F075-4EB1-9151-C5915D2462E0}" dt="2023-02-06T18:40:26.154" v="2065" actId="20577"/>
          <ac:spMkLst>
            <pc:docMk/>
            <pc:sldMk cId="0" sldId="262"/>
            <ac:spMk id="232" creationId="{00000000-0000-0000-0000-000000000000}"/>
          </ac:spMkLst>
        </pc:spChg>
      </pc:sldChg>
      <pc:sldChg chg="modSp mod ord">
        <pc:chgData name="Mitchell Wand" userId="de9b44c55c049659" providerId="LiveId" clId="{EFF80507-F075-4EB1-9151-C5915D2462E0}" dt="2023-02-06T18:41:36.807" v="2084" actId="1076"/>
        <pc:sldMkLst>
          <pc:docMk/>
          <pc:sldMk cId="0" sldId="263"/>
        </pc:sldMkLst>
        <pc:spChg chg="mod">
          <ac:chgData name="Mitchell Wand" userId="de9b44c55c049659" providerId="LiveId" clId="{EFF80507-F075-4EB1-9151-C5915D2462E0}" dt="2023-02-06T18:41:36.807" v="2084" actId="1076"/>
          <ac:spMkLst>
            <pc:docMk/>
            <pc:sldMk cId="0" sldId="263"/>
            <ac:spMk id="238" creationId="{00000000-0000-0000-0000-000000000000}"/>
          </ac:spMkLst>
        </pc:spChg>
      </pc:sldChg>
      <pc:sldChg chg="modSp mod ord">
        <pc:chgData name="Mitchell Wand" userId="de9b44c55c049659" providerId="LiveId" clId="{EFF80507-F075-4EB1-9151-C5915D2462E0}" dt="2023-02-06T18:47:38.446" v="2232" actId="20577"/>
        <pc:sldMkLst>
          <pc:docMk/>
          <pc:sldMk cId="0" sldId="264"/>
        </pc:sldMkLst>
        <pc:spChg chg="mod">
          <ac:chgData name="Mitchell Wand" userId="de9b44c55c049659" providerId="LiveId" clId="{EFF80507-F075-4EB1-9151-C5915D2462E0}" dt="2023-02-06T18:47:38.446" v="2232" actId="20577"/>
          <ac:spMkLst>
            <pc:docMk/>
            <pc:sldMk cId="0" sldId="264"/>
            <ac:spMk id="247" creationId="{00000000-0000-0000-0000-000000000000}"/>
          </ac:spMkLst>
        </pc:spChg>
      </pc:sldChg>
      <pc:sldChg chg="modSp mod ord">
        <pc:chgData name="Mitchell Wand" userId="de9b44c55c049659" providerId="LiveId" clId="{EFF80507-F075-4EB1-9151-C5915D2462E0}" dt="2023-02-06T18:45:53.412" v="2132"/>
        <pc:sldMkLst>
          <pc:docMk/>
          <pc:sldMk cId="0" sldId="267"/>
        </pc:sldMkLst>
        <pc:spChg chg="mod">
          <ac:chgData name="Mitchell Wand" userId="de9b44c55c049659" providerId="LiveId" clId="{EFF80507-F075-4EB1-9151-C5915D2462E0}" dt="2023-02-06T18:44:36.598" v="2128" actId="20577"/>
          <ac:spMkLst>
            <pc:docMk/>
            <pc:sldMk cId="0" sldId="267"/>
            <ac:spMk id="327" creationId="{00000000-0000-0000-0000-000000000000}"/>
          </ac:spMkLst>
        </pc:spChg>
      </pc:sldChg>
      <pc:sldChg chg="modSp del mod ord modNotesTx">
        <pc:chgData name="Mitchell Wand" userId="de9b44c55c049659" providerId="LiveId" clId="{EFF80507-F075-4EB1-9151-C5915D2462E0}" dt="2023-02-06T19:17:55.376" v="3345" actId="20577"/>
        <pc:sldMkLst>
          <pc:docMk/>
          <pc:sldMk cId="348441018" sldId="278"/>
        </pc:sldMkLst>
        <pc:spChg chg="mod">
          <ac:chgData name="Mitchell Wand" userId="de9b44c55c049659" providerId="LiveId" clId="{EFF80507-F075-4EB1-9151-C5915D2462E0}" dt="2023-02-06T19:15:58.409" v="3110" actId="20577"/>
          <ac:spMkLst>
            <pc:docMk/>
            <pc:sldMk cId="348441018" sldId="278"/>
            <ac:spMk id="430" creationId="{00000000-0000-0000-0000-000000000000}"/>
          </ac:spMkLst>
        </pc:spChg>
        <pc:spChg chg="mod">
          <ac:chgData name="Mitchell Wand" userId="de9b44c55c049659" providerId="LiveId" clId="{EFF80507-F075-4EB1-9151-C5915D2462E0}" dt="2023-02-06T19:16:59.011" v="3233" actId="20577"/>
          <ac:spMkLst>
            <pc:docMk/>
            <pc:sldMk cId="348441018" sldId="278"/>
            <ac:spMk id="431" creationId="{00000000-0000-0000-0000-000000000000}"/>
          </ac:spMkLst>
        </pc:spChg>
      </pc:sldChg>
      <pc:sldChg chg="add">
        <pc:chgData name="Mitchell Wand" userId="de9b44c55c049659" providerId="LiveId" clId="{EFF80507-F075-4EB1-9151-C5915D2462E0}" dt="2023-02-03T19:31:02.836" v="10"/>
        <pc:sldMkLst>
          <pc:docMk/>
          <pc:sldMk cId="243386726" sldId="279"/>
        </pc:sldMkLst>
        <pc:spChg chg="mod">
          <ac:chgData name="Mitchell Wand" userId="de9b44c55c049659" providerId="LiveId" clId="{EFF80507-F075-4EB1-9151-C5915D2462E0}" dt="2023-02-06T19:10:24.401" v="2820" actId="20577"/>
          <ac:spMkLst>
            <pc:docMk/>
            <pc:sldMk cId="243386726" sldId="279"/>
            <ac:spMk id="436" creationId="{00000000-0000-0000-0000-000000000000}"/>
          </ac:spMkLst>
        </pc:spChg>
      </pc:sldChg>
      <pc:sldChg chg="modSp del mod">
        <pc:chgData name="Mitchell Wand" userId="de9b44c55c049659" providerId="LiveId" clId="{EFF80507-F075-4EB1-9151-C5915D2462E0}" dt="2023-02-06T19:12:10.703" v="2889" actId="20577"/>
        <pc:sldMkLst>
          <pc:docMk/>
          <pc:sldMk cId="1355436100" sldId="282"/>
        </pc:sldMkLst>
        <pc:spChg chg="mod">
          <ac:chgData name="Mitchell Wand" userId="de9b44c55c049659" providerId="LiveId" clId="{EFF80507-F075-4EB1-9151-C5915D2462E0}" dt="2023-02-06T19:12:10.703" v="2889" actId="20577"/>
          <ac:spMkLst>
            <pc:docMk/>
            <pc:sldMk cId="1355436100" sldId="282"/>
            <ac:spMk id="461" creationId="{00000000-0000-0000-0000-000000000000}"/>
          </ac:spMkLst>
        </pc:spChg>
      </pc:sldChg>
      <pc:sldChg chg="addSp delSp modSp del mod ord modAnim modNotesTx">
        <pc:chgData name="Mitchell Wand" userId="de9b44c55c049659" providerId="LiveId" clId="{EFF80507-F075-4EB1-9151-C5915D2462E0}" dt="2023-02-06T19:00:02.108" v="2458" actId="20577"/>
        <pc:sldMkLst>
          <pc:docMk/>
          <pc:sldMk cId="269011012" sldId="283"/>
        </pc:sldMkLst>
        <pc:spChg chg="del mod topLvl">
          <ac:chgData name="Mitchell Wand" userId="de9b44c55c049659" providerId="LiveId" clId="{EFF80507-F075-4EB1-9151-C5915D2462E0}" dt="2023-02-06T18:51:17.400" v="2346" actId="478"/>
          <ac:spMkLst>
            <pc:docMk/>
            <pc:sldMk cId="269011012" sldId="283"/>
            <ac:spMk id="3" creationId="{664EDEBF-55AF-BF5A-6219-6E1F0E4F9347}"/>
          </ac:spMkLst>
        </pc:spChg>
        <pc:spChg chg="mod topLvl">
          <ac:chgData name="Mitchell Wand" userId="de9b44c55c049659" providerId="LiveId" clId="{EFF80507-F075-4EB1-9151-C5915D2462E0}" dt="2023-02-06T18:52:37.147" v="2356" actId="692"/>
          <ac:spMkLst>
            <pc:docMk/>
            <pc:sldMk cId="269011012" sldId="283"/>
            <ac:spMk id="4" creationId="{4FFE7312-7478-E45F-EFB5-DA552EC7F5BC}"/>
          </ac:spMkLst>
        </pc:spChg>
        <pc:spChg chg="mod">
          <ac:chgData name="Mitchell Wand" userId="de9b44c55c049659" providerId="LiveId" clId="{EFF80507-F075-4EB1-9151-C5915D2462E0}" dt="2023-02-06T19:00:02.108" v="2458" actId="20577"/>
          <ac:spMkLst>
            <pc:docMk/>
            <pc:sldMk cId="269011012" sldId="283"/>
            <ac:spMk id="480" creationId="{00000000-0000-0000-0000-000000000000}"/>
          </ac:spMkLst>
        </pc:spChg>
        <pc:grpChg chg="add del mod">
          <ac:chgData name="Mitchell Wand" userId="de9b44c55c049659" providerId="LiveId" clId="{EFF80507-F075-4EB1-9151-C5915D2462E0}" dt="2023-02-06T18:50:39.890" v="2290" actId="165"/>
          <ac:grpSpMkLst>
            <pc:docMk/>
            <pc:sldMk cId="269011012" sldId="283"/>
            <ac:grpSpMk id="2" creationId="{B640E0DF-E210-7425-CB9E-68C1F8392B59}"/>
          </ac:grpSpMkLst>
        </pc:grpChg>
        <pc:picChg chg="del">
          <ac:chgData name="Mitchell Wand" userId="de9b44c55c049659" providerId="LiveId" clId="{EFF80507-F075-4EB1-9151-C5915D2462E0}" dt="2023-02-06T18:49:10.094" v="2279" actId="478"/>
          <ac:picMkLst>
            <pc:docMk/>
            <pc:sldMk cId="269011012" sldId="283"/>
            <ac:picMk id="482" creationId="{00000000-0000-0000-0000-000000000000}"/>
          </ac:picMkLst>
        </pc:picChg>
        <pc:cxnChg chg="add mod">
          <ac:chgData name="Mitchell Wand" userId="de9b44c55c049659" providerId="LiveId" clId="{EFF80507-F075-4EB1-9151-C5915D2462E0}" dt="2023-02-06T18:52:15.842" v="2355" actId="692"/>
          <ac:cxnSpMkLst>
            <pc:docMk/>
            <pc:sldMk cId="269011012" sldId="283"/>
            <ac:cxnSpMk id="6" creationId="{39D7E530-2AB9-1F17-27DF-DB9A21F5B588}"/>
          </ac:cxnSpMkLst>
        </pc:cxnChg>
      </pc:sldChg>
      <pc:sldChg chg="modSp del mod">
        <pc:chgData name="Mitchell Wand" userId="de9b44c55c049659" providerId="LiveId" clId="{EFF80507-F075-4EB1-9151-C5915D2462E0}" dt="2023-02-06T19:15:14.956" v="3089"/>
        <pc:sldMkLst>
          <pc:docMk/>
          <pc:sldMk cId="3435050509" sldId="284"/>
        </pc:sldMkLst>
        <pc:spChg chg="mod">
          <ac:chgData name="Mitchell Wand" userId="de9b44c55c049659" providerId="LiveId" clId="{EFF80507-F075-4EB1-9151-C5915D2462E0}" dt="2023-02-06T19:15:14.956" v="3089"/>
          <ac:spMkLst>
            <pc:docMk/>
            <pc:sldMk cId="3435050509" sldId="284"/>
            <ac:spMk id="487" creationId="{00000000-0000-0000-0000-000000000000}"/>
          </ac:spMkLst>
        </pc:spChg>
      </pc:sldChg>
      <pc:sldChg chg="modSp mod">
        <pc:chgData name="Mitchell Wand" userId="de9b44c55c049659" providerId="LiveId" clId="{EFF80507-F075-4EB1-9151-C5915D2462E0}" dt="2023-02-06T17:06:04.783" v="263" actId="20577"/>
        <pc:sldMkLst>
          <pc:docMk/>
          <pc:sldMk cId="423050194" sldId="290"/>
        </pc:sldMkLst>
        <pc:spChg chg="mod">
          <ac:chgData name="Mitchell Wand" userId="de9b44c55c049659" providerId="LiveId" clId="{EFF80507-F075-4EB1-9151-C5915D2462E0}" dt="2023-02-06T17:06:04.783" v="263" actId="20577"/>
          <ac:spMkLst>
            <pc:docMk/>
            <pc:sldMk cId="423050194" sldId="290"/>
            <ac:spMk id="7" creationId="{061E4CFB-F825-0FF4-1FBA-B980B9F2E9FD}"/>
          </ac:spMkLst>
        </pc:spChg>
      </pc:sldChg>
      <pc:sldChg chg="modSp mod">
        <pc:chgData name="Mitchell Wand" userId="de9b44c55c049659" providerId="LiveId" clId="{EFF80507-F075-4EB1-9151-C5915D2462E0}" dt="2023-02-06T17:17:52.194" v="745" actId="20577"/>
        <pc:sldMkLst>
          <pc:docMk/>
          <pc:sldMk cId="1589682497" sldId="295"/>
        </pc:sldMkLst>
        <pc:spChg chg="mod">
          <ac:chgData name="Mitchell Wand" userId="de9b44c55c049659" providerId="LiveId" clId="{EFF80507-F075-4EB1-9151-C5915D2462E0}" dt="2023-02-06T17:17:52.194" v="745" actId="20577"/>
          <ac:spMkLst>
            <pc:docMk/>
            <pc:sldMk cId="1589682497" sldId="295"/>
            <ac:spMk id="7" creationId="{229CFC03-F5B6-6054-5566-465F7C3569F6}"/>
          </ac:spMkLst>
        </pc:spChg>
      </pc:sldChg>
      <pc:sldChg chg="delSp modSp mod modNotesTx">
        <pc:chgData name="Mitchell Wand" userId="de9b44c55c049659" providerId="LiveId" clId="{EFF80507-F075-4EB1-9151-C5915D2462E0}" dt="2023-02-06T17:21:27.895" v="882" actId="478"/>
        <pc:sldMkLst>
          <pc:docMk/>
          <pc:sldMk cId="2193549735" sldId="297"/>
        </pc:sldMkLst>
        <pc:spChg chg="del mod">
          <ac:chgData name="Mitchell Wand" userId="de9b44c55c049659" providerId="LiveId" clId="{EFF80507-F075-4EB1-9151-C5915D2462E0}" dt="2023-02-06T17:21:27.895" v="882" actId="478"/>
          <ac:spMkLst>
            <pc:docMk/>
            <pc:sldMk cId="2193549735" sldId="297"/>
            <ac:spMk id="27" creationId="{D118BA09-EBAB-1B25-F123-C531D7DB8F74}"/>
          </ac:spMkLst>
        </pc:spChg>
      </pc:sldChg>
      <pc:sldChg chg="addSp delSp modSp mod modNotesTx">
        <pc:chgData name="Mitchell Wand" userId="de9b44c55c049659" providerId="LiveId" clId="{EFF80507-F075-4EB1-9151-C5915D2462E0}" dt="2023-02-06T17:16:24.589" v="727" actId="20577"/>
        <pc:sldMkLst>
          <pc:docMk/>
          <pc:sldMk cId="2306036306" sldId="546"/>
        </pc:sldMkLst>
        <pc:spChg chg="mod">
          <ac:chgData name="Mitchell Wand" userId="de9b44c55c049659" providerId="LiveId" clId="{EFF80507-F075-4EB1-9151-C5915D2462E0}" dt="2023-02-06T17:16:24.589" v="727" actId="20577"/>
          <ac:spMkLst>
            <pc:docMk/>
            <pc:sldMk cId="2306036306" sldId="546"/>
            <ac:spMk id="5" creationId="{90F2DD90-D8D5-ADBD-68FF-CC604A040E0E}"/>
          </ac:spMkLst>
        </pc:spChg>
        <pc:spChg chg="add del">
          <ac:chgData name="Mitchell Wand" userId="de9b44c55c049659" providerId="LiveId" clId="{EFF80507-F075-4EB1-9151-C5915D2462E0}" dt="2023-02-06T17:16:11.667" v="723" actId="22"/>
          <ac:spMkLst>
            <pc:docMk/>
            <pc:sldMk cId="2306036306" sldId="546"/>
            <ac:spMk id="6" creationId="{E109E83A-2E73-A9B2-6272-1909FB26009E}"/>
          </ac:spMkLst>
        </pc:spChg>
      </pc:sldChg>
      <pc:sldChg chg="modSp mod modNotesTx">
        <pc:chgData name="Mitchell Wand" userId="de9b44c55c049659" providerId="LiveId" clId="{EFF80507-F075-4EB1-9151-C5915D2462E0}" dt="2023-02-06T17:19:36.444" v="845" actId="20577"/>
        <pc:sldMkLst>
          <pc:docMk/>
          <pc:sldMk cId="1920501493" sldId="552"/>
        </pc:sldMkLst>
        <pc:spChg chg="mod">
          <ac:chgData name="Mitchell Wand" userId="de9b44c55c049659" providerId="LiveId" clId="{EFF80507-F075-4EB1-9151-C5915D2462E0}" dt="2023-02-06T03:45:18.509" v="134" actId="113"/>
          <ac:spMkLst>
            <pc:docMk/>
            <pc:sldMk cId="1920501493" sldId="552"/>
            <ac:spMk id="332" creationId="{00000000-0000-0000-0000-000000000000}"/>
          </ac:spMkLst>
        </pc:spChg>
      </pc:sldChg>
      <pc:sldChg chg="modNotesTx">
        <pc:chgData name="Mitchell Wand" userId="de9b44c55c049659" providerId="LiveId" clId="{EFF80507-F075-4EB1-9151-C5915D2462E0}" dt="2023-02-06T03:45:54.623" v="148" actId="20577"/>
        <pc:sldMkLst>
          <pc:docMk/>
          <pc:sldMk cId="1948311066" sldId="553"/>
        </pc:sldMkLst>
      </pc:sldChg>
      <pc:sldChg chg="modSp mod modNotesTx">
        <pc:chgData name="Mitchell Wand" userId="de9b44c55c049659" providerId="LiveId" clId="{EFF80507-F075-4EB1-9151-C5915D2462E0}" dt="2023-02-06T17:20:41.262" v="862" actId="20577"/>
        <pc:sldMkLst>
          <pc:docMk/>
          <pc:sldMk cId="4053349592" sldId="554"/>
        </pc:sldMkLst>
        <pc:spChg chg="mod">
          <ac:chgData name="Mitchell Wand" userId="de9b44c55c049659" providerId="LiveId" clId="{EFF80507-F075-4EB1-9151-C5915D2462E0}" dt="2023-02-06T03:46:10.253" v="149" actId="20577"/>
          <ac:spMkLst>
            <pc:docMk/>
            <pc:sldMk cId="4053349592" sldId="554"/>
            <ac:spMk id="335" creationId="{00000000-0000-0000-0000-000000000000}"/>
          </ac:spMkLst>
        </pc:spChg>
      </pc:sldChg>
      <pc:sldChg chg="addSp delSp modSp mod">
        <pc:chgData name="Mitchell Wand" userId="de9b44c55c049659" providerId="LiveId" clId="{EFF80507-F075-4EB1-9151-C5915D2462E0}" dt="2023-02-06T17:23:19.238" v="889" actId="1076"/>
        <pc:sldMkLst>
          <pc:docMk/>
          <pc:sldMk cId="287721841" sldId="557"/>
        </pc:sldMkLst>
        <pc:spChg chg="del ord">
          <ac:chgData name="Mitchell Wand" userId="de9b44c55c049659" providerId="LiveId" clId="{EFF80507-F075-4EB1-9151-C5915D2462E0}" dt="2023-02-06T17:23:06.338" v="887" actId="478"/>
          <ac:spMkLst>
            <pc:docMk/>
            <pc:sldMk cId="287721841" sldId="557"/>
            <ac:spMk id="3" creationId="{A81649C9-6A35-925D-0E40-C5C0A2930F07}"/>
          </ac:spMkLst>
        </pc:spChg>
        <pc:spChg chg="add del mod ord">
          <ac:chgData name="Mitchell Wand" userId="de9b44c55c049659" providerId="LiveId" clId="{EFF80507-F075-4EB1-9151-C5915D2462E0}" dt="2023-02-06T17:23:19.238" v="889" actId="1076"/>
          <ac:spMkLst>
            <pc:docMk/>
            <pc:sldMk cId="287721841" sldId="557"/>
            <ac:spMk id="5" creationId="{7EE60A86-0427-3FEB-F894-311E757B8EB4}"/>
          </ac:spMkLst>
        </pc:spChg>
      </pc:sldChg>
      <pc:sldChg chg="addSp delSp modSp add mod ord">
        <pc:chgData name="Mitchell Wand" userId="de9b44c55c049659" providerId="LiveId" clId="{EFF80507-F075-4EB1-9151-C5915D2462E0}" dt="2023-02-06T18:48:43.902" v="2277" actId="20577"/>
        <pc:sldMkLst>
          <pc:docMk/>
          <pc:sldMk cId="1598029701" sldId="560"/>
        </pc:sldMkLst>
        <pc:spChg chg="mod">
          <ac:chgData name="Mitchell Wand" userId="de9b44c55c049659" providerId="LiveId" clId="{EFF80507-F075-4EB1-9151-C5915D2462E0}" dt="2023-02-06T18:48:43.902" v="2277" actId="20577"/>
          <ac:spMkLst>
            <pc:docMk/>
            <pc:sldMk cId="1598029701" sldId="560"/>
            <ac:spMk id="394" creationId="{00000000-0000-0000-0000-000000000000}"/>
          </ac:spMkLst>
        </pc:spChg>
        <pc:graphicFrameChg chg="add del mod">
          <ac:chgData name="Mitchell Wand" userId="de9b44c55c049659" providerId="LiveId" clId="{EFF80507-F075-4EB1-9151-C5915D2462E0}" dt="2023-02-06T18:48:29.816" v="2264"/>
          <ac:graphicFrameMkLst>
            <pc:docMk/>
            <pc:sldMk cId="1598029701" sldId="560"/>
            <ac:graphicFrameMk id="2" creationId="{00BC7A28-A6E2-6DE6-A270-6B95F97075DA}"/>
          </ac:graphicFrameMkLst>
        </pc:graphicFrameChg>
      </pc:sldChg>
      <pc:sldChg chg="modSp add mod">
        <pc:chgData name="Mitchell Wand" userId="de9b44c55c049659" providerId="LiveId" clId="{EFF80507-F075-4EB1-9151-C5915D2462E0}" dt="2023-02-03T19:36:22.873" v="102" actId="20577"/>
        <pc:sldMkLst>
          <pc:docMk/>
          <pc:sldMk cId="410057537" sldId="561"/>
        </pc:sldMkLst>
        <pc:spChg chg="mod">
          <ac:chgData name="Mitchell Wand" userId="de9b44c55c049659" providerId="LiveId" clId="{EFF80507-F075-4EB1-9151-C5915D2462E0}" dt="2023-02-03T19:36:22.873" v="102" actId="20577"/>
          <ac:spMkLst>
            <pc:docMk/>
            <pc:sldMk cId="410057537" sldId="561"/>
            <ac:spMk id="136" creationId="{00000000-0000-0000-0000-000000000000}"/>
          </ac:spMkLst>
        </pc:spChg>
        <pc:spChg chg="mod">
          <ac:chgData name="Mitchell Wand" userId="de9b44c55c049659" providerId="LiveId" clId="{EFF80507-F075-4EB1-9151-C5915D2462E0}" dt="2023-02-03T19:36:14.004" v="98" actId="20577"/>
          <ac:spMkLst>
            <pc:docMk/>
            <pc:sldMk cId="410057537" sldId="561"/>
            <ac:spMk id="137" creationId="{00000000-0000-0000-0000-000000000000}"/>
          </ac:spMkLst>
        </pc:spChg>
        <pc:spChg chg="mod">
          <ac:chgData name="Mitchell Wand" userId="de9b44c55c049659" providerId="LiveId" clId="{EFF80507-F075-4EB1-9151-C5915D2462E0}" dt="2023-02-03T19:36:18.544" v="100" actId="20577"/>
          <ac:spMkLst>
            <pc:docMk/>
            <pc:sldMk cId="410057537" sldId="561"/>
            <ac:spMk id="139" creationId="{00000000-0000-0000-0000-000000000000}"/>
          </ac:spMkLst>
        </pc:spChg>
      </pc:sldChg>
      <pc:sldChg chg="add del">
        <pc:chgData name="Mitchell Wand" userId="de9b44c55c049659" providerId="LiveId" clId="{EFF80507-F075-4EB1-9151-C5915D2462E0}" dt="2023-02-03T19:34:54.869" v="13"/>
        <pc:sldMkLst>
          <pc:docMk/>
          <pc:sldMk cId="2866775117" sldId="561"/>
        </pc:sldMkLst>
      </pc:sldChg>
      <pc:sldChg chg="modSp add mod">
        <pc:chgData name="Mitchell Wand" userId="de9b44c55c049659" providerId="LiveId" clId="{EFF80507-F075-4EB1-9151-C5915D2462E0}" dt="2023-02-06T19:14:55.118" v="3086" actId="20577"/>
        <pc:sldMkLst>
          <pc:docMk/>
          <pc:sldMk cId="2077756512" sldId="562"/>
        </pc:sldMkLst>
        <pc:spChg chg="mod">
          <ac:chgData name="Mitchell Wand" userId="de9b44c55c049659" providerId="LiveId" clId="{EFF80507-F075-4EB1-9151-C5915D2462E0}" dt="2023-02-06T19:14:55.118" v="3086" actId="20577"/>
          <ac:spMkLst>
            <pc:docMk/>
            <pc:sldMk cId="2077756512" sldId="562"/>
            <ac:spMk id="142" creationId="{00000000-0000-0000-0000-000000000000}"/>
          </ac:spMkLst>
        </pc:spChg>
      </pc:sldChg>
      <pc:sldChg chg="new del">
        <pc:chgData name="Mitchell Wand" userId="de9b44c55c049659" providerId="LiveId" clId="{EFF80507-F075-4EB1-9151-C5915D2462E0}" dt="2023-02-06T17:37:37.824" v="1617" actId="680"/>
        <pc:sldMkLst>
          <pc:docMk/>
          <pc:sldMk cId="2736331145" sldId="563"/>
        </pc:sldMkLst>
      </pc:sldChg>
      <pc:sldChg chg="addSp delSp modSp add mod chgLayout modNotesTx">
        <pc:chgData name="Mitchell Wand" userId="de9b44c55c049659" providerId="LiveId" clId="{EFF80507-F075-4EB1-9151-C5915D2462E0}" dt="2023-02-06T19:03:17.253" v="2719" actId="20577"/>
        <pc:sldMkLst>
          <pc:docMk/>
          <pc:sldMk cId="2901383571" sldId="563"/>
        </pc:sldMkLst>
        <pc:spChg chg="del mod">
          <ac:chgData name="Mitchell Wand" userId="de9b44c55c049659" providerId="LiveId" clId="{EFF80507-F075-4EB1-9151-C5915D2462E0}" dt="2023-02-06T17:40:08.490" v="1673" actId="478"/>
          <ac:spMkLst>
            <pc:docMk/>
            <pc:sldMk cId="2901383571" sldId="563"/>
            <ac:spMk id="3" creationId="{F7DDB50C-4AAD-4770-3601-8A25BF5E1AF0}"/>
          </ac:spMkLst>
        </pc:spChg>
        <pc:spChg chg="add mod">
          <ac:chgData name="Mitchell Wand" userId="de9b44c55c049659" providerId="LiveId" clId="{EFF80507-F075-4EB1-9151-C5915D2462E0}" dt="2023-02-06T17:41:50.238" v="1679" actId="164"/>
          <ac:spMkLst>
            <pc:docMk/>
            <pc:sldMk cId="2901383571" sldId="563"/>
            <ac:spMk id="4" creationId="{DF6AF944-C11C-6863-ED4F-A1806C98921E}"/>
          </ac:spMkLst>
        </pc:spChg>
        <pc:spChg chg="mod">
          <ac:chgData name="Mitchell Wand" userId="de9b44c55c049659" providerId="LiveId" clId="{EFF80507-F075-4EB1-9151-C5915D2462E0}" dt="2023-02-06T17:40:00.006" v="1672" actId="20577"/>
          <ac:spMkLst>
            <pc:docMk/>
            <pc:sldMk cId="2901383571" sldId="563"/>
            <ac:spMk id="6" creationId="{EED50A1D-82C1-B346-8881-1F6D65E83CA9}"/>
          </ac:spMkLst>
        </pc:spChg>
        <pc:spChg chg="add del mod">
          <ac:chgData name="Mitchell Wand" userId="de9b44c55c049659" providerId="LiveId" clId="{EFF80507-F075-4EB1-9151-C5915D2462E0}" dt="2023-02-06T17:41:34.169" v="1677" actId="478"/>
          <ac:spMkLst>
            <pc:docMk/>
            <pc:sldMk cId="2901383571" sldId="563"/>
            <ac:spMk id="9" creationId="{2E9734F7-BC46-92F0-FE84-5DE4D0221917}"/>
          </ac:spMkLst>
        </pc:spChg>
        <pc:spChg chg="add del mod">
          <ac:chgData name="Mitchell Wand" userId="de9b44c55c049659" providerId="LiveId" clId="{EFF80507-F075-4EB1-9151-C5915D2462E0}" dt="2023-02-06T17:41:36.902" v="1678" actId="478"/>
          <ac:spMkLst>
            <pc:docMk/>
            <pc:sldMk cId="2901383571" sldId="563"/>
            <ac:spMk id="11" creationId="{9F24BBD0-38D6-5065-7F05-802C072A098C}"/>
          </ac:spMkLst>
        </pc:spChg>
        <pc:spChg chg="add mod ord">
          <ac:chgData name="Mitchell Wand" userId="de9b44c55c049659" providerId="LiveId" clId="{EFF80507-F075-4EB1-9151-C5915D2462E0}" dt="2023-02-06T19:02:25.059" v="2631" actId="20577"/>
          <ac:spMkLst>
            <pc:docMk/>
            <pc:sldMk cId="2901383571" sldId="563"/>
            <ac:spMk id="13" creationId="{5ABA7809-B73D-F30C-5815-A4A18F2FA62B}"/>
          </ac:spMkLst>
        </pc:spChg>
        <pc:spChg chg="mod ord">
          <ac:chgData name="Mitchell Wand" userId="de9b44c55c049659" providerId="LiveId" clId="{EFF80507-F075-4EB1-9151-C5915D2462E0}" dt="2023-02-06T18:34:26.160" v="1814" actId="700"/>
          <ac:spMkLst>
            <pc:docMk/>
            <pc:sldMk cId="2901383571" sldId="563"/>
            <ac:spMk id="147" creationId="{00000000-0000-0000-0000-000000000000}"/>
          </ac:spMkLst>
        </pc:spChg>
        <pc:spChg chg="mod ord">
          <ac:chgData name="Mitchell Wand" userId="de9b44c55c049659" providerId="LiveId" clId="{EFF80507-F075-4EB1-9151-C5915D2462E0}" dt="2023-02-06T18:34:26.160" v="1814" actId="700"/>
          <ac:spMkLst>
            <pc:docMk/>
            <pc:sldMk cId="2901383571" sldId="563"/>
            <ac:spMk id="148" creationId="{00000000-0000-0000-0000-000000000000}"/>
          </ac:spMkLst>
        </pc:spChg>
        <pc:grpChg chg="mod">
          <ac:chgData name="Mitchell Wand" userId="de9b44c55c049659" providerId="LiveId" clId="{EFF80507-F075-4EB1-9151-C5915D2462E0}" dt="2023-02-06T17:41:50.238" v="1679" actId="164"/>
          <ac:grpSpMkLst>
            <pc:docMk/>
            <pc:sldMk cId="2901383571" sldId="563"/>
            <ac:grpSpMk id="2" creationId="{3DCC1FC6-956B-DF33-6A3E-B42517693B7A}"/>
          </ac:grpSpMkLst>
        </pc:grpChg>
        <pc:grpChg chg="add mod">
          <ac:chgData name="Mitchell Wand" userId="de9b44c55c049659" providerId="LiveId" clId="{EFF80507-F075-4EB1-9151-C5915D2462E0}" dt="2023-02-06T17:41:50.238" v="1679" actId="164"/>
          <ac:grpSpMkLst>
            <pc:docMk/>
            <pc:sldMk cId="2901383571" sldId="563"/>
            <ac:grpSpMk id="5" creationId="{146B08EF-E37E-DF25-B233-769145CF436F}"/>
          </ac:grpSpMkLst>
        </pc:grpChg>
        <pc:grpChg chg="add mod">
          <ac:chgData name="Mitchell Wand" userId="de9b44c55c049659" providerId="LiveId" clId="{EFF80507-F075-4EB1-9151-C5915D2462E0}" dt="2023-02-06T18:34:19.910" v="1813" actId="1076"/>
          <ac:grpSpMkLst>
            <pc:docMk/>
            <pc:sldMk cId="2901383571" sldId="563"/>
            <ac:grpSpMk id="12" creationId="{808C43DE-E6D6-58EB-A7A2-CE321E340831}"/>
          </ac:grpSpMkLst>
        </pc:grpChg>
        <pc:picChg chg="mod">
          <ac:chgData name="Mitchell Wand" userId="de9b44c55c049659" providerId="LiveId" clId="{EFF80507-F075-4EB1-9151-C5915D2462E0}" dt="2023-02-06T17:39:13.328" v="1660"/>
          <ac:picMkLst>
            <pc:docMk/>
            <pc:sldMk cId="2901383571" sldId="563"/>
            <ac:picMk id="7" creationId="{707F3AFE-EAD5-D9E4-9AB5-BE3CE1B46F40}"/>
          </ac:picMkLst>
        </pc:picChg>
      </pc:sldChg>
      <pc:sldChg chg="add del modNotesTx">
        <pc:chgData name="Mitchell Wand" userId="de9b44c55c049659" providerId="LiveId" clId="{EFF80507-F075-4EB1-9151-C5915D2462E0}" dt="2023-02-06T19:00:56.911" v="2492" actId="2696"/>
        <pc:sldMkLst>
          <pc:docMk/>
          <pc:sldMk cId="460624386" sldId="564"/>
        </pc:sldMkLst>
      </pc:sldChg>
      <pc:sldChg chg="add del">
        <pc:chgData name="Mitchell Wand" userId="de9b44c55c049659" providerId="LiveId" clId="{EFF80507-F075-4EB1-9151-C5915D2462E0}" dt="2023-02-06T19:03:30.219" v="2720" actId="2696"/>
        <pc:sldMkLst>
          <pc:docMk/>
          <pc:sldMk cId="1836017222" sldId="564"/>
        </pc:sldMkLst>
      </pc:sldChg>
    </pc:docChg>
  </pc:docChgLst>
  <pc:docChgLst>
    <pc:chgData name="Mitchell Wand" userId="de9b44c55c049659" providerId="LiveId" clId="{CAA78079-5F7F-4DB8-84B7-A553B524AE68}"/>
    <pc:docChg chg="delSld delSection modSection">
      <pc:chgData name="Mitchell Wand" userId="de9b44c55c049659" providerId="LiveId" clId="{CAA78079-5F7F-4DB8-84B7-A553B524AE68}" dt="2023-02-06T19:20:15.437" v="1" actId="18676"/>
      <pc:docMkLst>
        <pc:docMk/>
      </pc:docMkLst>
      <pc:sldChg chg="del">
        <pc:chgData name="Mitchell Wand" userId="de9b44c55c049659" providerId="LiveId" clId="{CAA78079-5F7F-4DB8-84B7-A553B524AE68}" dt="2023-02-06T19:20:08.654" v="0" actId="18676"/>
        <pc:sldMkLst>
          <pc:docMk/>
          <pc:sldMk cId="0" sldId="258"/>
        </pc:sldMkLst>
      </pc:sldChg>
      <pc:sldChg chg="del">
        <pc:chgData name="Mitchell Wand" userId="de9b44c55c049659" providerId="LiveId" clId="{CAA78079-5F7F-4DB8-84B7-A553B524AE68}" dt="2023-02-06T19:20:08.654" v="0" actId="18676"/>
        <pc:sldMkLst>
          <pc:docMk/>
          <pc:sldMk cId="0" sldId="260"/>
        </pc:sldMkLst>
      </pc:sldChg>
      <pc:sldChg chg="del">
        <pc:chgData name="Mitchell Wand" userId="de9b44c55c049659" providerId="LiveId" clId="{CAA78079-5F7F-4DB8-84B7-A553B524AE68}" dt="2023-02-06T19:20:08.654" v="0" actId="18676"/>
        <pc:sldMkLst>
          <pc:docMk/>
          <pc:sldMk cId="0" sldId="261"/>
        </pc:sldMkLst>
      </pc:sldChg>
      <pc:sldChg chg="del">
        <pc:chgData name="Mitchell Wand" userId="de9b44c55c049659" providerId="LiveId" clId="{CAA78079-5F7F-4DB8-84B7-A553B524AE68}" dt="2023-02-06T19:20:08.654" v="0" actId="18676"/>
        <pc:sldMkLst>
          <pc:docMk/>
          <pc:sldMk cId="0" sldId="262"/>
        </pc:sldMkLst>
      </pc:sldChg>
      <pc:sldChg chg="del">
        <pc:chgData name="Mitchell Wand" userId="de9b44c55c049659" providerId="LiveId" clId="{CAA78079-5F7F-4DB8-84B7-A553B524AE68}" dt="2023-02-06T19:20:08.654" v="0" actId="18676"/>
        <pc:sldMkLst>
          <pc:docMk/>
          <pc:sldMk cId="0" sldId="263"/>
        </pc:sldMkLst>
      </pc:sldChg>
      <pc:sldChg chg="del">
        <pc:chgData name="Mitchell Wand" userId="de9b44c55c049659" providerId="LiveId" clId="{CAA78079-5F7F-4DB8-84B7-A553B524AE68}" dt="2023-02-06T19:20:08.654" v="0" actId="18676"/>
        <pc:sldMkLst>
          <pc:docMk/>
          <pc:sldMk cId="0" sldId="264"/>
        </pc:sldMkLst>
      </pc:sldChg>
      <pc:sldChg chg="del">
        <pc:chgData name="Mitchell Wand" userId="de9b44c55c049659" providerId="LiveId" clId="{CAA78079-5F7F-4DB8-84B7-A553B524AE68}" dt="2023-02-06T19:20:15.437" v="1" actId="18676"/>
        <pc:sldMkLst>
          <pc:docMk/>
          <pc:sldMk cId="0" sldId="265"/>
        </pc:sldMkLst>
      </pc:sldChg>
      <pc:sldChg chg="del">
        <pc:chgData name="Mitchell Wand" userId="de9b44c55c049659" providerId="LiveId" clId="{CAA78079-5F7F-4DB8-84B7-A553B524AE68}" dt="2023-02-06T19:20:15.437" v="1" actId="18676"/>
        <pc:sldMkLst>
          <pc:docMk/>
          <pc:sldMk cId="0" sldId="266"/>
        </pc:sldMkLst>
      </pc:sldChg>
      <pc:sldChg chg="del">
        <pc:chgData name="Mitchell Wand" userId="de9b44c55c049659" providerId="LiveId" clId="{CAA78079-5F7F-4DB8-84B7-A553B524AE68}" dt="2023-02-06T19:20:08.654" v="0" actId="18676"/>
        <pc:sldMkLst>
          <pc:docMk/>
          <pc:sldMk cId="0" sldId="267"/>
        </pc:sldMkLst>
      </pc:sldChg>
      <pc:sldChg chg="del">
        <pc:chgData name="Mitchell Wand" userId="de9b44c55c049659" providerId="LiveId" clId="{CAA78079-5F7F-4DB8-84B7-A553B524AE68}" dt="2023-02-06T19:20:15.437" v="1" actId="18676"/>
        <pc:sldMkLst>
          <pc:docMk/>
          <pc:sldMk cId="0" sldId="268"/>
        </pc:sldMkLst>
      </pc:sldChg>
      <pc:sldChg chg="del">
        <pc:chgData name="Mitchell Wand" userId="de9b44c55c049659" providerId="LiveId" clId="{CAA78079-5F7F-4DB8-84B7-A553B524AE68}" dt="2023-02-06T19:20:15.437" v="1" actId="18676"/>
        <pc:sldMkLst>
          <pc:docMk/>
          <pc:sldMk cId="0" sldId="269"/>
        </pc:sldMkLst>
      </pc:sldChg>
      <pc:sldChg chg="del">
        <pc:chgData name="Mitchell Wand" userId="de9b44c55c049659" providerId="LiveId" clId="{CAA78079-5F7F-4DB8-84B7-A553B524AE68}" dt="2023-02-06T19:20:15.437" v="1" actId="18676"/>
        <pc:sldMkLst>
          <pc:docMk/>
          <pc:sldMk cId="0" sldId="270"/>
        </pc:sldMkLst>
      </pc:sldChg>
      <pc:sldChg chg="del">
        <pc:chgData name="Mitchell Wand" userId="de9b44c55c049659" providerId="LiveId" clId="{CAA78079-5F7F-4DB8-84B7-A553B524AE68}" dt="2023-02-06T19:20:15.437" v="1" actId="18676"/>
        <pc:sldMkLst>
          <pc:docMk/>
          <pc:sldMk cId="0" sldId="271"/>
        </pc:sldMkLst>
      </pc:sldChg>
      <pc:sldChg chg="del">
        <pc:chgData name="Mitchell Wand" userId="de9b44c55c049659" providerId="LiveId" clId="{CAA78079-5F7F-4DB8-84B7-A553B524AE68}" dt="2023-02-06T19:20:15.437" v="1" actId="18676"/>
        <pc:sldMkLst>
          <pc:docMk/>
          <pc:sldMk cId="0" sldId="272"/>
        </pc:sldMkLst>
      </pc:sldChg>
      <pc:sldChg chg="del">
        <pc:chgData name="Mitchell Wand" userId="de9b44c55c049659" providerId="LiveId" clId="{CAA78079-5F7F-4DB8-84B7-A553B524AE68}" dt="2023-02-06T19:20:15.437" v="1" actId="18676"/>
        <pc:sldMkLst>
          <pc:docMk/>
          <pc:sldMk cId="0" sldId="273"/>
        </pc:sldMkLst>
      </pc:sldChg>
      <pc:sldChg chg="del">
        <pc:chgData name="Mitchell Wand" userId="de9b44c55c049659" providerId="LiveId" clId="{CAA78079-5F7F-4DB8-84B7-A553B524AE68}" dt="2023-02-06T19:20:15.437" v="1" actId="18676"/>
        <pc:sldMkLst>
          <pc:docMk/>
          <pc:sldMk cId="0" sldId="274"/>
        </pc:sldMkLst>
      </pc:sldChg>
      <pc:sldChg chg="del">
        <pc:chgData name="Mitchell Wand" userId="de9b44c55c049659" providerId="LiveId" clId="{CAA78079-5F7F-4DB8-84B7-A553B524AE68}" dt="2023-02-06T19:20:15.437" v="1" actId="18676"/>
        <pc:sldMkLst>
          <pc:docMk/>
          <pc:sldMk cId="0" sldId="275"/>
        </pc:sldMkLst>
      </pc:sldChg>
      <pc:sldChg chg="del">
        <pc:chgData name="Mitchell Wand" userId="de9b44c55c049659" providerId="LiveId" clId="{CAA78079-5F7F-4DB8-84B7-A553B524AE68}" dt="2023-02-06T19:20:08.654" v="0" actId="18676"/>
        <pc:sldMkLst>
          <pc:docMk/>
          <pc:sldMk cId="348441018" sldId="278"/>
        </pc:sldMkLst>
      </pc:sldChg>
      <pc:sldChg chg="del">
        <pc:chgData name="Mitchell Wand" userId="de9b44c55c049659" providerId="LiveId" clId="{CAA78079-5F7F-4DB8-84B7-A553B524AE68}" dt="2023-02-06T19:20:08.654" v="0" actId="18676"/>
        <pc:sldMkLst>
          <pc:docMk/>
          <pc:sldMk cId="243386726" sldId="279"/>
        </pc:sldMkLst>
      </pc:sldChg>
      <pc:sldChg chg="del">
        <pc:chgData name="Mitchell Wand" userId="de9b44c55c049659" providerId="LiveId" clId="{CAA78079-5F7F-4DB8-84B7-A553B524AE68}" dt="2023-02-06T19:20:08.654" v="0" actId="18676"/>
        <pc:sldMkLst>
          <pc:docMk/>
          <pc:sldMk cId="1355436100" sldId="282"/>
        </pc:sldMkLst>
      </pc:sldChg>
      <pc:sldChg chg="del">
        <pc:chgData name="Mitchell Wand" userId="de9b44c55c049659" providerId="LiveId" clId="{CAA78079-5F7F-4DB8-84B7-A553B524AE68}" dt="2023-02-06T19:20:08.654" v="0" actId="18676"/>
        <pc:sldMkLst>
          <pc:docMk/>
          <pc:sldMk cId="269011012" sldId="283"/>
        </pc:sldMkLst>
      </pc:sldChg>
      <pc:sldChg chg="del">
        <pc:chgData name="Mitchell Wand" userId="de9b44c55c049659" providerId="LiveId" clId="{CAA78079-5F7F-4DB8-84B7-A553B524AE68}" dt="2023-02-06T19:20:08.654" v="0" actId="18676"/>
        <pc:sldMkLst>
          <pc:docMk/>
          <pc:sldMk cId="3435050509" sldId="284"/>
        </pc:sldMkLst>
      </pc:sldChg>
      <pc:sldChg chg="del">
        <pc:chgData name="Mitchell Wand" userId="de9b44c55c049659" providerId="LiveId" clId="{CAA78079-5F7F-4DB8-84B7-A553B524AE68}" dt="2023-02-06T19:20:08.654" v="0" actId="18676"/>
        <pc:sldMkLst>
          <pc:docMk/>
          <pc:sldMk cId="1598029701" sldId="560"/>
        </pc:sldMkLst>
      </pc:sldChg>
      <pc:sldChg chg="del">
        <pc:chgData name="Mitchell Wand" userId="de9b44c55c049659" providerId="LiveId" clId="{CAA78079-5F7F-4DB8-84B7-A553B524AE68}" dt="2023-02-06T19:20:08.654" v="0" actId="18676"/>
        <pc:sldMkLst>
          <pc:docMk/>
          <pc:sldMk cId="410057537" sldId="561"/>
        </pc:sldMkLst>
      </pc:sldChg>
      <pc:sldChg chg="del">
        <pc:chgData name="Mitchell Wand" userId="de9b44c55c049659" providerId="LiveId" clId="{CAA78079-5F7F-4DB8-84B7-A553B524AE68}" dt="2023-02-06T19:20:08.654" v="0" actId="18676"/>
        <pc:sldMkLst>
          <pc:docMk/>
          <pc:sldMk cId="2077756512" sldId="562"/>
        </pc:sldMkLst>
      </pc:sldChg>
      <pc:sldChg chg="del">
        <pc:chgData name="Mitchell Wand" userId="de9b44c55c049659" providerId="LiveId" clId="{CAA78079-5F7F-4DB8-84B7-A553B524AE68}" dt="2023-02-06T19:20:08.654" v="0" actId="18676"/>
        <pc:sldMkLst>
          <pc:docMk/>
          <pc:sldMk cId="2901383571" sldId="563"/>
        </pc:sldMkLst>
      </pc:sldChg>
      <pc:sldMasterChg chg="delSldLayout">
        <pc:chgData name="Mitchell Wand" userId="de9b44c55c049659" providerId="LiveId" clId="{CAA78079-5F7F-4DB8-84B7-A553B524AE68}" dt="2023-02-06T19:20:15.437" v="1" actId="18676"/>
        <pc:sldMasterMkLst>
          <pc:docMk/>
          <pc:sldMasterMk cId="0" sldId="2147483648"/>
        </pc:sldMasterMkLst>
        <pc:sldLayoutChg chg="del">
          <pc:chgData name="Mitchell Wand" userId="de9b44c55c049659" providerId="LiveId" clId="{CAA78079-5F7F-4DB8-84B7-A553B524AE68}" dt="2023-02-06T19:20:15.437" v="1" actId="1867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general test pattern: we saw back in Module 02: Assemble/Act/Assess (or Assemble/Act/Assert)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Next, let’s look in a little more detail at the two kinds of doubles: spies and mocks.</a:t>
            </a:r>
          </a:p>
        </p:txBody>
      </p:sp>
    </p:spTree>
    <p:extLst>
      <p:ext uri="{BB962C8B-B14F-4D97-AF65-F5344CB8AC3E}">
        <p14:creationId xmlns:p14="http://schemas.microsoft.com/office/powerpoint/2010/main" val="26554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dirty="0"/>
              <a:t>Spies</a:t>
            </a:r>
            <a:r>
              <a:rPr b="0" dirty="0"/>
              <a:t> are stubs that also record some information based on how they were called. </a:t>
            </a:r>
            <a:endParaRPr lang="en-US" b="0" dirty="0"/>
          </a:p>
          <a:p>
            <a:pPr defTabSz="914400">
              <a:defRPr sz="1200" b="1"/>
            </a:pPr>
            <a:r>
              <a:rPr lang="en-US" b="0" dirty="0"/>
              <a:t>&lt;read slide&gt;</a:t>
            </a:r>
          </a:p>
          <a:p>
            <a:pPr defTabSz="914400">
              <a:defRPr sz="1200" b="1"/>
            </a:pPr>
            <a:r>
              <a:rPr b="0" dirty="0"/>
              <a:t>One form of this might be an </a:t>
            </a:r>
            <a:r>
              <a:rPr b="1" dirty="0"/>
              <a:t>email service </a:t>
            </a:r>
            <a:r>
              <a:rPr b="0" dirty="0"/>
              <a:t>that records how many messages it was sent. This is an example of spy being used</a:t>
            </a:r>
            <a:r>
              <a:rPr b="1" dirty="0">
                <a:solidFill>
                  <a:srgbClr val="FF0000"/>
                </a:solidFill>
                <a:highlight>
                  <a:srgbClr val="FFFF00"/>
                </a:highlight>
              </a:rPr>
              <a:t> with </a:t>
            </a:r>
            <a:r>
              <a:rPr b="0" dirty="0"/>
              <a:t>a real email service</a:t>
            </a:r>
          </a:p>
        </p:txBody>
      </p:sp>
    </p:spTree>
    <p:extLst>
      <p:ext uri="{BB962C8B-B14F-4D97-AF65-F5344CB8AC3E}">
        <p14:creationId xmlns:p14="http://schemas.microsoft.com/office/powerpoint/2010/main" val="134341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lang="en-US" b="0" dirty="0"/>
              <a:t>&lt;read slide&gt;</a:t>
            </a:r>
          </a:p>
          <a:p>
            <a:pPr defTabSz="914400">
              <a:defRPr sz="1200" b="1"/>
            </a:pPr>
            <a:r>
              <a:rPr lang="en-US" b="0" dirty="0"/>
              <a:t>A mock can’t possibly remember what was returned, because it didn’t actually do the call </a:t>
            </a:r>
            <a:r>
              <a:rPr lang="en-US" b="0" dirty="0">
                <a:sym typeface="Wingdings" panose="05000000000000000000" pitchFamily="2" charset="2"/>
              </a:rPr>
              <a:t> </a:t>
            </a:r>
            <a:endParaRPr b="0" dirty="0"/>
          </a:p>
        </p:txBody>
      </p:sp>
    </p:spTree>
    <p:extLst>
      <p:ext uri="{BB962C8B-B14F-4D97-AF65-F5344CB8AC3E}">
        <p14:creationId xmlns:p14="http://schemas.microsoft.com/office/powerpoint/2010/main" val="188558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a mock function in Jest with </a:t>
            </a:r>
            <a:r>
              <a:rPr lang="en-US" b="1" dirty="0" err="1"/>
              <a:t>jest.fn</a:t>
            </a:r>
            <a:r>
              <a:rPr lang="en-US" b="1" dirty="0"/>
              <a:t>()</a:t>
            </a:r>
          </a:p>
          <a:p>
            <a:r>
              <a:rPr lang="en-US" dirty="0"/>
              <a:t>The default mock function always returns undefined.</a:t>
            </a:r>
          </a:p>
          <a:p>
            <a:r>
              <a:rPr lang="en-US" dirty="0"/>
              <a:t>You can ask it whether it has been called, or how many times it has been called, or whether it has been called with a particular argument.</a:t>
            </a:r>
          </a:p>
          <a:p>
            <a:r>
              <a:rPr lang="en-US" dirty="0"/>
              <a:t>There are many other questions you can ask a mock; see the Jest mock documentation for details.</a:t>
            </a:r>
          </a:p>
          <a:p>
            <a:endParaRPr lang="en-US" dirty="0"/>
          </a:p>
        </p:txBody>
      </p:sp>
    </p:spTree>
    <p:extLst>
      <p:ext uri="{BB962C8B-B14F-4D97-AF65-F5344CB8AC3E}">
        <p14:creationId xmlns:p14="http://schemas.microsoft.com/office/powerpoint/2010/main" val="297149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Jest gives you many ways to customize your mock function:</a:t>
            </a:r>
          </a:p>
          <a:p>
            <a:r>
              <a:rPr lang="en-US" dirty="0"/>
              <a:t>-- </a:t>
            </a:r>
            <a:r>
              <a:rPr lang="en-US" dirty="0" err="1"/>
              <a:t>mockReturnValue</a:t>
            </a:r>
            <a:r>
              <a:rPr lang="en-US" dirty="0"/>
              <a:t> updates the mock function to return the given value</a:t>
            </a:r>
          </a:p>
          <a:p>
            <a:r>
              <a:rPr lang="en-US" dirty="0"/>
              <a:t>-- </a:t>
            </a:r>
            <a:r>
              <a:rPr lang="en-US" dirty="0" err="1"/>
              <a:t>mockImplementation</a:t>
            </a:r>
            <a:r>
              <a:rPr lang="en-US" dirty="0"/>
              <a:t> updates the mock function to use the given implementation</a:t>
            </a:r>
          </a:p>
          <a:p>
            <a:r>
              <a:rPr lang="en-US" dirty="0"/>
              <a:t>-- </a:t>
            </a:r>
            <a:r>
              <a:rPr lang="en-US" dirty="0" err="1"/>
              <a:t>mockReset</a:t>
            </a:r>
            <a:r>
              <a:rPr lang="en-US" dirty="0"/>
              <a:t> updates the mock function to erase its history</a:t>
            </a:r>
          </a:p>
          <a:p>
            <a:endParaRPr lang="en-US" dirty="0"/>
          </a:p>
          <a:p>
            <a:endParaRPr lang="en-US" dirty="0"/>
          </a:p>
        </p:txBody>
      </p:sp>
    </p:spTree>
    <p:extLst>
      <p:ext uri="{BB962C8B-B14F-4D97-AF65-F5344CB8AC3E}">
        <p14:creationId xmlns:p14="http://schemas.microsoft.com/office/powerpoint/2010/main" val="382941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echo function, which we used back in Module 05 (Async) to illustrate the use of async functions.  How would we test this function, without actually calling the remote web site?</a:t>
            </a:r>
          </a:p>
          <a:p>
            <a:endParaRPr lang="en-US" dirty="0"/>
          </a:p>
        </p:txBody>
      </p:sp>
    </p:spTree>
    <p:extLst>
      <p:ext uri="{BB962C8B-B14F-4D97-AF65-F5344CB8AC3E}">
        <p14:creationId xmlns:p14="http://schemas.microsoft.com/office/powerpoint/2010/main" val="360192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mock a single method of a class or object, use </a:t>
            </a:r>
            <a:r>
              <a:rPr lang="en-US" dirty="0" err="1"/>
              <a:t>jest.spyon</a:t>
            </a:r>
            <a:r>
              <a:rPr lang="en-US" dirty="0"/>
              <a:t>.  </a:t>
            </a:r>
          </a:p>
        </p:txBody>
      </p:sp>
    </p:spTree>
    <p:extLst>
      <p:ext uri="{BB962C8B-B14F-4D97-AF65-F5344CB8AC3E}">
        <p14:creationId xmlns:p14="http://schemas.microsoft.com/office/powerpoint/2010/main" val="293414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828800" eaLnBrk="1" fontAlgn="auto" latinLnBrk="0" hangingPunct="1">
              <a:lnSpc>
                <a:spcPct val="100000"/>
              </a:lnSpc>
              <a:spcBef>
                <a:spcPts val="0"/>
              </a:spcBef>
              <a:spcAft>
                <a:spcPts val="0"/>
              </a:spcAft>
              <a:buClrTx/>
              <a:buSzTx/>
              <a:buFontTx/>
              <a:buNone/>
              <a:tabLst/>
              <a:defRPr/>
            </a:pPr>
            <a:r>
              <a:rPr lang="en-US" dirty="0"/>
              <a:t>But this doesn’t do quite what we want, because it still runs the underlying </a:t>
            </a:r>
            <a:r>
              <a:rPr lang="en-US" dirty="0" err="1"/>
              <a:t>axios</a:t>
            </a:r>
            <a:r>
              <a:rPr lang="en-US" dirty="0"/>
              <a:t> call.</a:t>
            </a:r>
          </a:p>
          <a:p>
            <a:endParaRPr lang="en-US" dirty="0"/>
          </a:p>
        </p:txBody>
      </p:sp>
    </p:spTree>
    <p:extLst>
      <p:ext uri="{BB962C8B-B14F-4D97-AF65-F5344CB8AC3E}">
        <p14:creationId xmlns:p14="http://schemas.microsoft.com/office/powerpoint/2010/main" val="296375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But we can add a mock response to the spy.  This will replace the original method in </a:t>
            </a:r>
            <a:r>
              <a:rPr lang="en-US" b="1" dirty="0" err="1"/>
              <a:t>axios</a:t>
            </a:r>
            <a:r>
              <a:rPr lang="en-US" dirty="0"/>
              <a:t>.  </a:t>
            </a:r>
            <a:r>
              <a:rPr lang="en-US" b="0" dirty="0"/>
              <a:t>All calls to </a:t>
            </a:r>
            <a:r>
              <a:rPr lang="en-US" b="0" dirty="0" err="1"/>
              <a:t>axios.get</a:t>
            </a:r>
            <a:r>
              <a:rPr lang="en-US" b="0" dirty="0"/>
              <a:t> will now run our mock, no matter where the call is.</a:t>
            </a:r>
          </a:p>
          <a:p>
            <a:endParaRPr lang="en-US" b="0" dirty="0"/>
          </a:p>
          <a:p>
            <a:r>
              <a:rPr lang="en-US" b="0" dirty="0"/>
              <a:t>Here we’ve supplied echo with the input 43, but we expect it to return 777 (and it does).   This is different from what the real http call would return.   So we know, among other things, that </a:t>
            </a:r>
            <a:r>
              <a:rPr lang="en-US" b="1" dirty="0"/>
              <a:t>httpbin.org </a:t>
            </a:r>
            <a:r>
              <a:rPr lang="en-US" b="0" dirty="0"/>
              <a:t>never got called.  In this way, we could create a mock mail server or mock database.</a:t>
            </a:r>
            <a:endParaRPr lang="en-US" dirty="0"/>
          </a:p>
        </p:txBody>
      </p:sp>
    </p:spTree>
    <p:extLst>
      <p:ext uri="{BB962C8B-B14F-4D97-AF65-F5344CB8AC3E}">
        <p14:creationId xmlns:p14="http://schemas.microsoft.com/office/powerpoint/2010/main" val="157274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this test to work, we need to know not only that echo returns its argument, but that </a:t>
            </a:r>
          </a:p>
          <a:p>
            <a:pPr marL="457200" indent="-457200">
              <a:buAutoNum type="alphaLcParenBoth"/>
            </a:pPr>
            <a:r>
              <a:rPr lang="en-US" dirty="0"/>
              <a:t>It calls </a:t>
            </a:r>
            <a:r>
              <a:rPr lang="en-US" dirty="0" err="1"/>
              <a:t>axios.get</a:t>
            </a:r>
            <a:r>
              <a:rPr lang="en-US" dirty="0"/>
              <a:t> to do so, and</a:t>
            </a:r>
          </a:p>
          <a:p>
            <a:pPr marL="457200" indent="-457200">
              <a:buAutoNum type="alphaLcParenBoth"/>
            </a:pPr>
            <a:r>
              <a:rPr lang="en-US" dirty="0"/>
              <a:t>It calls </a:t>
            </a:r>
            <a:r>
              <a:rPr lang="en-US" dirty="0" err="1"/>
              <a:t>axios.get</a:t>
            </a:r>
            <a:r>
              <a:rPr lang="en-US" dirty="0"/>
              <a:t> with that particular query.</a:t>
            </a:r>
          </a:p>
          <a:p>
            <a:pPr marL="457200" indent="-457200">
              <a:buAutoNum type="alphaLcParenBoth"/>
            </a:pPr>
            <a:endParaRPr lang="en-US" dirty="0"/>
          </a:p>
          <a:p>
            <a:pPr marL="0" indent="0">
              <a:buNone/>
            </a:pPr>
            <a:r>
              <a:rPr lang="en-US" dirty="0"/>
              <a:t>Neither of these is part of what we usually consider to be the interface of echo.</a:t>
            </a:r>
          </a:p>
        </p:txBody>
      </p:sp>
    </p:spTree>
    <p:extLst>
      <p:ext uri="{BB962C8B-B14F-4D97-AF65-F5344CB8AC3E}">
        <p14:creationId xmlns:p14="http://schemas.microsoft.com/office/powerpoint/2010/main" val="94393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want to test a module that just returns an answer, you can generally test it by making sure the answer is correct.  Here we’ve greyed out the function body, because the test shouldn’t rely on the details of the function body, only on its behavior.</a:t>
            </a:r>
          </a:p>
        </p:txBody>
      </p:sp>
    </p:spTree>
    <p:extLst>
      <p:ext uri="{BB962C8B-B14F-4D97-AF65-F5344CB8AC3E}">
        <p14:creationId xmlns:p14="http://schemas.microsoft.com/office/powerpoint/2010/main" val="1606403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from the </a:t>
            </a:r>
            <a:r>
              <a:rPr lang="en-US" dirty="0" err="1"/>
              <a:t>covey.town</a:t>
            </a:r>
            <a:r>
              <a:rPr lang="en-US" dirty="0"/>
              <a:t> codebase.  Here we’ve mocked the </a:t>
            </a:r>
            <a:r>
              <a:rPr lang="en-US" dirty="0" err="1"/>
              <a:t>getInstance</a:t>
            </a:r>
            <a:r>
              <a:rPr lang="en-US" dirty="0"/>
              <a:t> method of </a:t>
            </a:r>
            <a:r>
              <a:rPr lang="en-US" dirty="0" err="1"/>
              <a:t>TwilioVideo</a:t>
            </a:r>
            <a:r>
              <a:rPr lang="en-US" dirty="0"/>
              <a:t> with a mock.   The test creates a new town (“assemble”) and then adds a player to that town (“action”).  The two </a:t>
            </a:r>
            <a:r>
              <a:rPr lang="en-US" b="1" dirty="0"/>
              <a:t>expect </a:t>
            </a:r>
            <a:r>
              <a:rPr lang="en-US" b="0" dirty="0"/>
              <a:t>calls check to see that the mock function we created was actually called.   Note that the test does not itself call the mock function; instead, the test calls </a:t>
            </a:r>
            <a:r>
              <a:rPr lang="en-US" b="1" dirty="0" err="1"/>
              <a:t>addPlayer</a:t>
            </a:r>
            <a:r>
              <a:rPr lang="en-US" b="0" dirty="0"/>
              <a:t>, which runs some code in </a:t>
            </a:r>
            <a:r>
              <a:rPr lang="en-US" b="1" dirty="0" err="1"/>
              <a:t>CoveyTownController</a:t>
            </a:r>
            <a:r>
              <a:rPr lang="en-US" b="0" dirty="0"/>
              <a:t>, which supposedly calls </a:t>
            </a:r>
            <a:r>
              <a:rPr lang="en-US" b="1" dirty="0" err="1"/>
              <a:t>TwilioVideo.getInstance</a:t>
            </a:r>
            <a:r>
              <a:rPr lang="en-US" b="1" dirty="0"/>
              <a:t>, </a:t>
            </a:r>
            <a:r>
              <a:rPr lang="en-US" b="0" dirty="0"/>
              <a:t>which calls our mock.</a:t>
            </a:r>
          </a:p>
          <a:p>
            <a:endParaRPr lang="en-US" b="0" dirty="0"/>
          </a:p>
          <a:p>
            <a:r>
              <a:rPr lang="en-US" b="0" dirty="0"/>
              <a:t>If anyone asks about </a:t>
            </a:r>
            <a:r>
              <a:rPr lang="en-US" b="0" dirty="0" err="1"/>
              <a:t>mockDeep</a:t>
            </a:r>
            <a:r>
              <a:rPr lang="en-US" b="0" dirty="0"/>
              <a:t> vs. mock</a:t>
            </a:r>
          </a:p>
          <a:p>
            <a:r>
              <a:rPr lang="en-US" b="1" dirty="0" err="1"/>
              <a:t>mockDeep</a:t>
            </a:r>
            <a:r>
              <a:rPr lang="en-US" b="0" dirty="0"/>
              <a:t> is a method in the package </a:t>
            </a:r>
            <a:r>
              <a:rPr lang="en-US" b="1" dirty="0"/>
              <a:t>jest-mock-extended</a:t>
            </a:r>
            <a:r>
              <a:rPr lang="en-US" b="0" dirty="0"/>
              <a:t>; the documentation says: “</a:t>
            </a:r>
            <a:r>
              <a:rPr lang="en-US" b="0" i="0" dirty="0">
                <a:solidFill>
                  <a:srgbClr val="333333"/>
                </a:solidFill>
                <a:effectLst/>
                <a:latin typeface="Source Sans Pro" panose="020B0503030403020204" pitchFamily="34" charset="0"/>
              </a:rPr>
              <a:t>If your class has objects returns from methods that you would also like to mock, you can use </a:t>
            </a:r>
            <a:r>
              <a:rPr lang="en-US" dirty="0" err="1"/>
              <a:t>mockDeep</a:t>
            </a:r>
            <a:r>
              <a:rPr lang="en-US" b="0" i="0" dirty="0">
                <a:solidFill>
                  <a:srgbClr val="333333"/>
                </a:solidFill>
                <a:effectLst/>
                <a:latin typeface="Source Sans Pro" panose="020B0503030403020204" pitchFamily="34" charset="0"/>
              </a:rPr>
              <a:t> in replacement for mock.”</a:t>
            </a:r>
          </a:p>
          <a:p>
            <a:endParaRPr lang="en-US" b="0" i="0" dirty="0">
              <a:solidFill>
                <a:srgbClr val="333333"/>
              </a:solidFill>
              <a:effectLst/>
              <a:latin typeface="Source Sans Pro" panose="020B0503030403020204" pitchFamily="34" charset="0"/>
            </a:endParaRPr>
          </a:p>
          <a:p>
            <a:r>
              <a:rPr lang="en-US" b="0" i="0" dirty="0">
                <a:solidFill>
                  <a:srgbClr val="333333"/>
                </a:solidFill>
                <a:effectLst/>
                <a:latin typeface="Source Sans Pro" panose="020B0503030403020204" pitchFamily="34" charset="0"/>
              </a:rPr>
              <a:t>TODO; Ask Ellen whether this </a:t>
            </a:r>
            <a:r>
              <a:rPr lang="en-US" b="0" i="0" dirty="0" err="1">
                <a:solidFill>
                  <a:srgbClr val="333333"/>
                </a:solidFill>
                <a:effectLst/>
                <a:latin typeface="Source Sans Pro" panose="020B0503030403020204" pitchFamily="34" charset="0"/>
              </a:rPr>
              <a:t>mockDeep</a:t>
            </a:r>
            <a:r>
              <a:rPr lang="en-US" b="0" i="0" dirty="0">
                <a:solidFill>
                  <a:srgbClr val="333333"/>
                </a:solidFill>
                <a:effectLst/>
                <a:latin typeface="Source Sans Pro" panose="020B0503030403020204" pitchFamily="34" charset="0"/>
              </a:rPr>
              <a:t> can safely be replace by mock.</a:t>
            </a:r>
          </a:p>
          <a:p>
            <a:endParaRPr lang="en-US" b="1" dirty="0"/>
          </a:p>
          <a:p>
            <a:pPr marL="457200" indent="-457200">
              <a:buAutoNum type="arabicPeriod"/>
            </a:pPr>
            <a:endParaRPr lang="en-US" dirty="0"/>
          </a:p>
        </p:txBody>
      </p:sp>
    </p:spTree>
    <p:extLst>
      <p:ext uri="{BB962C8B-B14F-4D97-AF65-F5344CB8AC3E}">
        <p14:creationId xmlns:p14="http://schemas.microsoft.com/office/powerpoint/2010/main" val="19009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our clock implements the interface </a:t>
            </a:r>
            <a:r>
              <a:rPr lang="en-US" dirty="0" err="1"/>
              <a:t>IPullingClock</a:t>
            </a:r>
            <a:r>
              <a:rPr lang="en-US" dirty="0"/>
              <a:t> (from back in Module 04),  then we can use the </a:t>
            </a:r>
            <a:r>
              <a:rPr lang="en-US" dirty="0" err="1"/>
              <a:t>getTime</a:t>
            </a:r>
            <a:r>
              <a:rPr lang="en-US" dirty="0"/>
              <a:t> method to check the state of the clock object.</a:t>
            </a:r>
          </a:p>
        </p:txBody>
      </p:sp>
    </p:spTree>
    <p:extLst>
      <p:ext uri="{BB962C8B-B14F-4D97-AF65-F5344CB8AC3E}">
        <p14:creationId xmlns:p14="http://schemas.microsoft.com/office/powerpoint/2010/main" val="304504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54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an example, consider a clock that uses the observer or listener pattern.</a:t>
            </a:r>
          </a:p>
        </p:txBody>
      </p:sp>
    </p:spTree>
    <p:extLst>
      <p:ext uri="{BB962C8B-B14F-4D97-AF65-F5344CB8AC3E}">
        <p14:creationId xmlns:p14="http://schemas.microsoft.com/office/powerpoint/2010/main" val="39845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of a custom observer you could use for testing.  It just keeps track of the last time that was reported to it.</a:t>
            </a:r>
          </a:p>
        </p:txBody>
      </p:sp>
    </p:spTree>
    <p:extLst>
      <p:ext uri="{BB962C8B-B14F-4D97-AF65-F5344CB8AC3E}">
        <p14:creationId xmlns:p14="http://schemas.microsoft.com/office/powerpoint/2010/main" val="327807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now we can test by ticking the clock, and seeing if the correct time shows up at the observer.</a:t>
            </a:r>
          </a:p>
        </p:txBody>
      </p:sp>
    </p:spTree>
    <p:extLst>
      <p:ext uri="{BB962C8B-B14F-4D97-AF65-F5344CB8AC3E}">
        <p14:creationId xmlns:p14="http://schemas.microsoft.com/office/powerpoint/2010/main" val="157155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r>
              <a:rPr lang="en-US" dirty="0"/>
              <a:t>The goal of our module might be to have some effect on a human user (via REACT or console.log), on the network (via http calls or the like), or on some external database. We may not be able to directly observe the effect of our module on any of these.  Worse yet, the effects of our module take place in the real world, where we probably can’t undo them.  This is all bad.</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are working on a system which sends an email to customer after an operation, how will you test it? You don’t want to send a real email every time you test.</a:t>
            </a:r>
            <a:endParaRPr dirty="0"/>
          </a:p>
        </p:txBody>
      </p:sp>
    </p:spTree>
    <p:extLst>
      <p:ext uri="{BB962C8B-B14F-4D97-AF65-F5344CB8AC3E}">
        <p14:creationId xmlns:p14="http://schemas.microsoft.com/office/powerpoint/2010/main" val="345786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pPr defTabSz="914400">
              <a:defRPr sz="1200"/>
            </a:pPr>
            <a:r>
              <a:rPr lang="en-US" dirty="0"/>
              <a:t>A test double is a thing that </a:t>
            </a:r>
            <a:r>
              <a:rPr lang="en-US" b="1" dirty="0"/>
              <a:t>looks like the real thing </a:t>
            </a:r>
            <a:r>
              <a:rPr lang="en-US" dirty="0"/>
              <a:t>but it is not real.</a:t>
            </a:r>
          </a:p>
          <a:p>
            <a:pPr defTabSz="914400">
              <a:defRPr sz="1200"/>
            </a:pPr>
            <a:r>
              <a:rPr lang="en-US" dirty="0"/>
              <a:t>If you are working on a system which sends an email to customer after an operation, how will you test it? Instead of sending a real email every time you test, use a test double (a </a:t>
            </a:r>
            <a:r>
              <a:rPr lang="en-US" b="1" dirty="0"/>
              <a:t>mock mail service</a:t>
            </a:r>
            <a:r>
              <a:rPr lang="en-US" dirty="0"/>
              <a:t>).</a:t>
            </a:r>
          </a:p>
          <a:p>
            <a:endParaRPr dirty="0"/>
          </a:p>
        </p:txBody>
      </p:sp>
    </p:spTree>
    <p:extLst>
      <p:ext uri="{BB962C8B-B14F-4D97-AF65-F5344CB8AC3E}">
        <p14:creationId xmlns:p14="http://schemas.microsoft.com/office/powerpoint/2010/main" val="206640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078520" y="1330325"/>
            <a:ext cx="21629079" cy="4775201"/>
          </a:xfrm>
          <a:prstGeom prst="rect">
            <a:avLst/>
          </a:prstGeom>
        </p:spPr>
        <p:txBody>
          <a:bodyPr/>
          <a:lstStyle>
            <a:lvl1pPr>
              <a:defRPr sz="6400"/>
            </a:lvl1pPr>
          </a:lstStyle>
          <a:p>
            <a:r>
              <a:t>Title Text</a:t>
            </a:r>
          </a:p>
        </p:txBody>
      </p:sp>
      <p:sp>
        <p:nvSpPr>
          <p:cNvPr id="13" name="Body Level One…"/>
          <p:cNvSpPr txBox="1">
            <a:spLocks noGrp="1"/>
          </p:cNvSpPr>
          <p:nvPr>
            <p:ph type="body" sz="half" idx="1"/>
          </p:nvPr>
        </p:nvSpPr>
        <p:spPr>
          <a:xfrm>
            <a:off x="1078520" y="6475655"/>
            <a:ext cx="20257480" cy="3311525"/>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1078519" y="6111554"/>
            <a:ext cx="2162908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676400" y="730250"/>
            <a:ext cx="21031200" cy="2651126"/>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1071563" y="3125390"/>
            <a:ext cx="17573056" cy="9376172"/>
          </a:xfrm>
          <a:prstGeom prst="rect">
            <a:avLst/>
          </a:prstGeom>
        </p:spPr>
        <p:txBody>
          <a:bodyPr/>
          <a:lstStyle>
            <a:lvl1pPr marL="514331" indent="-514331"/>
            <a:lvl2pPr marL="857219" indent="-600053"/>
            <a:lvl3pPr marL="964371" indent="-514331"/>
            <a:lvl4pPr marL="1157246" indent="-514331"/>
            <a:lvl5pPr marL="1350120" indent="-514331"/>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1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400" b="1" spc="-168">
                <a:solidFill>
                  <a:srgbClr val="005493"/>
                </a:solidFill>
                <a:latin typeface="Helvetica Neue"/>
                <a:ea typeface="Helvetica Neue"/>
                <a:cs typeface="Helvetica Neue"/>
                <a:sym typeface="Helvetica Neue"/>
              </a:defRPr>
            </a:lvl1pPr>
          </a:lstStyle>
          <a:p>
            <a:r>
              <a:t>Slide Title</a:t>
            </a:r>
          </a:p>
        </p:txBody>
      </p:sp>
      <p:sp>
        <p:nvSpPr>
          <p:cNvPr id="115" name="Slide Subtitle"/>
          <p:cNvSpPr txBox="1">
            <a:spLocks noGrp="1"/>
          </p:cNvSpPr>
          <p:nvPr>
            <p:ph type="body" sz="quarter" idx="21" hasCustomPrompt="1"/>
          </p:nvPr>
        </p:nvSpPr>
        <p:spPr>
          <a:xfrm>
            <a:off x="1206500" y="2372962"/>
            <a:ext cx="21971000" cy="934780"/>
          </a:xfrm>
          <a:prstGeom prst="rect">
            <a:avLst/>
          </a:prstGeom>
          <a:ln w="3175"/>
        </p:spPr>
        <p:txBody>
          <a:bodyPr lIns="45719" tIns="45719" rIns="45719" bIns="45719"/>
          <a:lstStyle>
            <a:lvl1pPr marL="0" indent="0" defTabSz="825500">
              <a:lnSpc>
                <a:spcPct val="100000"/>
              </a:lnSpc>
              <a:spcBef>
                <a:spcPts val="0"/>
              </a:spcBef>
              <a:buSzTx/>
              <a:buFontTx/>
              <a:buNone/>
              <a:defRPr sz="5200" b="1">
                <a:latin typeface="Helvetica Neue"/>
                <a:ea typeface="Helvetica Neue"/>
                <a:cs typeface="Helvetica Neue"/>
                <a:sym typeface="Helvetica Neue"/>
              </a:defRPr>
            </a:lvl1pPr>
          </a:lstStyle>
          <a:p>
            <a:r>
              <a:t>Slide Subtitle</a:t>
            </a:r>
          </a:p>
        </p:txBody>
      </p:sp>
      <p:sp>
        <p:nvSpPr>
          <p:cNvPr id="11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2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500" b="1" spc="-170">
                <a:solidFill>
                  <a:srgbClr val="005493"/>
                </a:solidFill>
                <a:latin typeface="Helvetica Neue"/>
                <a:ea typeface="Helvetica Neue"/>
                <a:cs typeface="Helvetica Neue"/>
                <a:sym typeface="Helvetica Neue"/>
              </a:defRPr>
            </a:lvl1pPr>
          </a:lstStyle>
          <a:p>
            <a:r>
              <a:t>Slide Title</a:t>
            </a:r>
          </a:p>
        </p:txBody>
      </p:sp>
      <p:sp>
        <p:nvSpPr>
          <p:cNvPr id="125" name="Slide Subtitle"/>
          <p:cNvSpPr txBox="1">
            <a:spLocks noGrp="1"/>
          </p:cNvSpPr>
          <p:nvPr>
            <p:ph type="body" sz="quarter" idx="21" hasCustomPrompt="1"/>
          </p:nvPr>
        </p:nvSpPr>
        <p:spPr>
          <a:xfrm>
            <a:off x="1206500" y="2372962"/>
            <a:ext cx="21971000" cy="934780"/>
          </a:xfrm>
          <a:prstGeom prst="rect">
            <a:avLst/>
          </a:prstGeom>
          <a:ln w="12700"/>
        </p:spPr>
        <p:txBody>
          <a:bodyPr lIns="45719" tIns="45719" rIns="45719" bIns="45719"/>
          <a:lstStyle>
            <a:lvl1pPr marL="0" indent="0" defTabSz="825500">
              <a:lnSpc>
                <a:spcPct val="100000"/>
              </a:lnSpc>
              <a:spcBef>
                <a:spcPts val="0"/>
              </a:spcBef>
              <a:buSzTx/>
              <a:buFontTx/>
              <a:buNone/>
              <a:defRPr sz="5500" b="1">
                <a:latin typeface="Helvetica Neue"/>
                <a:ea typeface="Helvetica Neue"/>
                <a:cs typeface="Helvetica Neue"/>
                <a:sym typeface="Helvetica Neue"/>
              </a:defRPr>
            </a:lvl1pPr>
          </a:lstStyle>
          <a:p>
            <a:r>
              <a:t>Slide Subtitle</a:t>
            </a:r>
          </a:p>
        </p:txBody>
      </p:sp>
      <p:sp>
        <p:nvSpPr>
          <p:cNvPr id="12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2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676400" y="36511"/>
            <a:ext cx="21031200" cy="2651126"/>
          </a:xfrm>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6492544" y="3263588"/>
            <a:ext cx="6215056"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a:xfrm>
            <a:off x="22160655" y="12800827"/>
            <a:ext cx="546945" cy="553996"/>
          </a:xfrm>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676400" y="285811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56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676400" y="36509"/>
            <a:ext cx="21031200" cy="2651127"/>
          </a:xfrm>
          <a:prstGeom prst="rect">
            <a:avLst/>
          </a:prstGeom>
        </p:spPr>
        <p:txBody>
          <a:bodyPr/>
          <a:lstStyle>
            <a:lvl1pPr>
              <a:defRPr sz="7200"/>
            </a:lvl1pPr>
          </a:lstStyle>
          <a:p>
            <a:r>
              <a:t>Title Text</a:t>
            </a:r>
          </a:p>
        </p:txBody>
      </p:sp>
      <p:sp>
        <p:nvSpPr>
          <p:cNvPr id="23" name="Body Level One…"/>
          <p:cNvSpPr txBox="1">
            <a:spLocks noGrp="1"/>
          </p:cNvSpPr>
          <p:nvPr>
            <p:ph type="body" idx="1"/>
          </p:nvPr>
        </p:nvSpPr>
        <p:spPr>
          <a:xfrm>
            <a:off x="1676400" y="3000319"/>
            <a:ext cx="15774692" cy="87026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1676400" y="2858116"/>
            <a:ext cx="2103120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1663700" y="3419476"/>
            <a:ext cx="21031200" cy="5705474"/>
          </a:xfrm>
          <a:prstGeom prst="rect">
            <a:avLst/>
          </a:prstGeom>
        </p:spPr>
        <p:txBody>
          <a:bodyPr/>
          <a:lstStyle/>
          <a:p>
            <a:r>
              <a:t>Title Text</a:t>
            </a:r>
          </a:p>
        </p:txBody>
      </p:sp>
      <p:sp>
        <p:nvSpPr>
          <p:cNvPr id="33" name="Body Level One…"/>
          <p:cNvSpPr txBox="1">
            <a:spLocks noGrp="1"/>
          </p:cNvSpPr>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1663700" y="9124950"/>
            <a:ext cx="21043900" cy="0"/>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3" name="Body Level One…"/>
          <p:cNvSpPr txBox="1">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12344400" y="3362326"/>
            <a:ext cx="10366376" cy="1647825"/>
          </a:xfrm>
          <a:prstGeom prst="rect">
            <a:avLst/>
          </a:prstGeom>
          <a:ln w="12700"/>
        </p:spPr>
        <p:txBody>
          <a:bodyPr anchor="b"/>
          <a:lstStyle/>
          <a:p>
            <a:pPr marL="0" indent="0">
              <a:buSzTx/>
              <a:buFontTx/>
              <a:buNone/>
              <a:defRPr sz="4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78" name="Body Level One…"/>
          <p:cNvSpPr txBox="1">
            <a:spLocks noGrp="1"/>
          </p:cNvSpPr>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1679575" y="4114800"/>
            <a:ext cx="7864475" cy="7623176"/>
          </a:xfrm>
          <a:prstGeom prst="rect">
            <a:avLst/>
          </a:prstGeom>
          <a:ln w="12700"/>
        </p:spPr>
        <p:txBody>
          <a:bodyPr/>
          <a:lstStyle/>
          <a:p>
            <a:pPr marL="0" indent="0">
              <a:buSzTx/>
              <a:buFontTx/>
              <a:buNone/>
              <a:defRPr sz="3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88" name="Picture Placeholder 2"/>
          <p:cNvSpPr>
            <a:spLocks noGrp="1"/>
          </p:cNvSpPr>
          <p:nvPr>
            <p:ph type="pic" sz="half" idx="21"/>
          </p:nvPr>
        </p:nvSpPr>
        <p:spPr>
          <a:xfrm>
            <a:off x="10366375" y="1974850"/>
            <a:ext cx="12344401" cy="9747250"/>
          </a:xfrm>
          <a:prstGeom prst="rect">
            <a:avLst/>
          </a:prstGeom>
          <a:ln w="12700"/>
        </p:spPr>
        <p:txBody>
          <a:bodyPr tIns="45719" bIns="45719">
            <a:noAutofit/>
          </a:bodyPr>
          <a:lstStyle/>
          <a:p>
            <a:endParaRPr/>
          </a:p>
        </p:txBody>
      </p:sp>
      <p:sp>
        <p:nvSpPr>
          <p:cNvPr id="89" name="Body Level One…"/>
          <p:cNvSpPr txBox="1">
            <a:spLocks noGrp="1"/>
          </p:cNvSpPr>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1676400" y="730250"/>
            <a:ext cx="21031200" cy="2651126"/>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0"/>
            <a:ext cx="21031200" cy="26511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normAutofit/>
          </a:bodyPr>
          <a:lstStyle/>
          <a:p>
            <a:r>
              <a:t>Title Text</a:t>
            </a:r>
          </a:p>
        </p:txBody>
      </p:sp>
      <p:sp>
        <p:nvSpPr>
          <p:cNvPr id="3"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
        <p:nvSpPr>
          <p:cNvPr id="4" name="Straight Connector 6"/>
          <p:cNvSpPr/>
          <p:nvPr/>
        </p:nvSpPr>
        <p:spPr>
          <a:xfrm>
            <a:off x="1676400" y="2651125"/>
            <a:ext cx="21031200" cy="1"/>
          </a:xfrm>
          <a:prstGeom prst="line">
            <a:avLst/>
          </a:prstGeom>
          <a:ln w="12700">
            <a:solidFill>
              <a:schemeClr val="accent1"/>
            </a:solidFill>
            <a:miter/>
          </a:ln>
        </p:spPr>
        <p:txBody>
          <a:bodyPr tIns="91439" bIns="91439"/>
          <a:lstStyle/>
          <a:p>
            <a:endParaRPr/>
          </a:p>
        </p:txBody>
      </p:sp>
      <p:sp>
        <p:nvSpPr>
          <p:cNvPr id="5" name="Body Level One…"/>
          <p:cNvSpPr txBox="1">
            <a:spLocks noGrp="1"/>
          </p:cNvSpPr>
          <p:nvPr>
            <p:ph type="body" idx="1"/>
          </p:nvPr>
        </p:nvSpPr>
        <p:spPr>
          <a:xfrm>
            <a:off x="1219200" y="3200400"/>
            <a:ext cx="21945600" cy="1051560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ctrTitle"/>
          </p:nvPr>
        </p:nvSpPr>
        <p:spPr>
          <a:xfrm>
            <a:off x="1078519" y="1330325"/>
            <a:ext cx="21629080" cy="3533906"/>
          </a:xfrm>
          <a:prstGeom prst="rect">
            <a:avLst/>
          </a:prstGeom>
        </p:spPr>
        <p:txBody>
          <a:bodyPr/>
          <a:lstStyle/>
          <a:p>
            <a:r>
              <a:rPr dirty="0"/>
              <a:t>CS 4530: Fundamentals of Software Engineering</a:t>
            </a:r>
            <a:br>
              <a:rPr dirty="0"/>
            </a:br>
            <a:br>
              <a:rPr dirty="0"/>
            </a:br>
            <a:r>
              <a:rPr dirty="0"/>
              <a:t>Module 12</a:t>
            </a:r>
            <a:r>
              <a:rPr lang="en-US" dirty="0"/>
              <a:t>.1:</a:t>
            </a:r>
            <a:r>
              <a:rPr dirty="0"/>
              <a:t> </a:t>
            </a:r>
            <a:r>
              <a:rPr lang="en-US" dirty="0"/>
              <a:t>Testing Effectful Code</a:t>
            </a:r>
            <a:endParaRPr dirty="0"/>
          </a:p>
        </p:txBody>
      </p:sp>
      <p:sp>
        <p:nvSpPr>
          <p:cNvPr id="137" name="Subtitle 7"/>
          <p:cNvSpPr txBox="1">
            <a:spLocks noGrp="1"/>
          </p:cNvSpPr>
          <p:nvPr>
            <p:ph type="subTitle" sz="half" idx="1"/>
          </p:nvPr>
        </p:nvSpPr>
        <p:spPr>
          <a:xfrm>
            <a:off x="1078520" y="6475655"/>
            <a:ext cx="20257480" cy="3311523"/>
          </a:xfrm>
          <a:prstGeom prst="rect">
            <a:avLst/>
          </a:prstGeom>
        </p:spPr>
        <p:txBody>
          <a:bodyPr/>
          <a:lstStyle/>
          <a:p>
            <a:pPr>
              <a:lnSpc>
                <a:spcPct val="100000"/>
              </a:lnSpc>
            </a:pPr>
            <a:r>
              <a:rPr lang="en-US" sz="4800" dirty="0"/>
              <a:t>Adeel Bhutta, Jan Vitek and Mitch Wand</a:t>
            </a:r>
          </a:p>
          <a:p>
            <a:pPr>
              <a:lnSpc>
                <a:spcPct val="100000"/>
              </a:lnSpc>
            </a:pPr>
            <a:r>
              <a:rPr lang="en-US" sz="4800" dirty="0"/>
              <a:t>Khoury College of Computer Sciences</a:t>
            </a:r>
          </a:p>
          <a:p>
            <a:endParaRPr lang="en-US" dirty="0"/>
          </a:p>
        </p:txBody>
      </p:sp>
      <p:sp>
        <p:nvSpPr>
          <p:cNvPr id="138" name="Slide Number Placeholder 3"/>
          <p:cNvSpPr txBox="1">
            <a:spLocks noGrp="1"/>
          </p:cNvSpPr>
          <p:nvPr>
            <p:ph type="sldNum" sz="quarter" idx="2"/>
          </p:nvPr>
        </p:nvSpPr>
        <p:spPr>
          <a:xfrm>
            <a:off x="22357536" y="12835870"/>
            <a:ext cx="350064"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39" name="Rectangle 2"/>
          <p:cNvSpPr txBox="1"/>
          <p:nvPr/>
        </p:nvSpPr>
        <p:spPr>
          <a:xfrm>
            <a:off x="1502899" y="11739342"/>
            <a:ext cx="12009121"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a:solidFill>
                  <a:srgbClr val="5C5962"/>
                </a:solidFill>
              </a:defRPr>
            </a:pPr>
            <a:r>
              <a:t>© 202</a:t>
            </a:r>
            <a:r>
              <a:rPr lang="en-US"/>
              <a:t>3</a:t>
            </a:r>
            <a:r>
              <a:t> </a:t>
            </a:r>
            <a:r>
              <a:rPr dirty="0"/>
              <a:t>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C5C7-4501-BC8C-F0DA-CE00E0F78E6E}"/>
              </a:ext>
            </a:extLst>
          </p:cNvPr>
          <p:cNvSpPr>
            <a:spLocks noGrp="1"/>
          </p:cNvSpPr>
          <p:nvPr>
            <p:ph type="title"/>
          </p:nvPr>
        </p:nvSpPr>
        <p:spPr/>
        <p:txBody>
          <a:bodyPr/>
          <a:lstStyle/>
          <a:p>
            <a:r>
              <a:rPr lang="en-US" dirty="0"/>
              <a:t>Now we can test using the custom observer</a:t>
            </a:r>
          </a:p>
        </p:txBody>
      </p:sp>
      <p:sp>
        <p:nvSpPr>
          <p:cNvPr id="7" name="TextBox 6">
            <a:extLst>
              <a:ext uri="{FF2B5EF4-FFF2-40B4-BE49-F238E27FC236}">
                <a16:creationId xmlns:a16="http://schemas.microsoft.com/office/drawing/2014/main" id="{D6A187FB-4659-C9FC-B3D1-A3173184467D}"/>
              </a:ext>
            </a:extLst>
          </p:cNvPr>
          <p:cNvSpPr txBox="1"/>
          <p:nvPr/>
        </p:nvSpPr>
        <p:spPr>
          <a:xfrm>
            <a:off x="1676400" y="3097709"/>
            <a:ext cx="18113541"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endParaRPr lang="en-US" b="0" dirty="0">
              <a:solidFill>
                <a:srgbClr val="795E26"/>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ProducerClock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listener should return 0"</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listener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listener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7654949D-417C-7941-909A-ADC992D66CFF}"/>
              </a:ext>
            </a:extLst>
          </p:cNvPr>
          <p:cNvSpPr txBox="1"/>
          <p:nvPr/>
        </p:nvSpPr>
        <p:spPr>
          <a:xfrm>
            <a:off x="15885042" y="468504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471411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0EA2-AD5E-5FEC-1A0D-19F77EC7ECC5}"/>
              </a:ext>
            </a:extLst>
          </p:cNvPr>
          <p:cNvSpPr>
            <a:spLocks noGrp="1"/>
          </p:cNvSpPr>
          <p:nvPr>
            <p:ph type="title"/>
          </p:nvPr>
        </p:nvSpPr>
        <p:spPr/>
        <p:txBody>
          <a:bodyPr/>
          <a:lstStyle/>
          <a:p>
            <a:r>
              <a:rPr lang="en-US" dirty="0"/>
              <a:t>But what if you can’t do that?</a:t>
            </a:r>
          </a:p>
        </p:txBody>
      </p:sp>
      <p:sp>
        <p:nvSpPr>
          <p:cNvPr id="3" name="Text Placeholder 2">
            <a:extLst>
              <a:ext uri="{FF2B5EF4-FFF2-40B4-BE49-F238E27FC236}">
                <a16:creationId xmlns:a16="http://schemas.microsoft.com/office/drawing/2014/main" id="{449EC50F-5ACE-1E86-ECB8-BEA1BEC09BEB}"/>
              </a:ext>
            </a:extLst>
          </p:cNvPr>
          <p:cNvSpPr>
            <a:spLocks noGrp="1"/>
          </p:cNvSpPr>
          <p:nvPr>
            <p:ph type="body" idx="1"/>
          </p:nvPr>
        </p:nvSpPr>
        <p:spPr/>
        <p:txBody>
          <a:bodyPr/>
          <a:lstStyle/>
          <a:p>
            <a:r>
              <a:rPr lang="en-US" dirty="0"/>
              <a:t>Existing code may have effects on other portions of the system, which you don’t control.</a:t>
            </a:r>
          </a:p>
        </p:txBody>
      </p:sp>
    </p:spTree>
    <p:extLst>
      <p:ext uri="{BB962C8B-B14F-4D97-AF65-F5344CB8AC3E}">
        <p14:creationId xmlns:p14="http://schemas.microsoft.com/office/powerpoint/2010/main" val="3553776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fontScale="90000"/>
          </a:bodyPr>
          <a:lstStyle>
            <a:lvl1pPr defTabSz="1737360">
              <a:defRPr sz="8360"/>
            </a:lvl1pPr>
          </a:lstStyle>
          <a:p>
            <a:r>
              <a:rPr lang="en-US" dirty="0"/>
              <a:t>Your module may interact with uncontrollable things in the environment</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51664" y="8526928"/>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44650" y="7297271"/>
            <a:ext cx="23116" cy="1830344"/>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2501391" y="6892327"/>
            <a:ext cx="3751924"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Tree>
    <p:extLst>
      <p:ext uri="{BB962C8B-B14F-4D97-AF65-F5344CB8AC3E}">
        <p14:creationId xmlns:p14="http://schemas.microsoft.com/office/powerpoint/2010/main" val="30954596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a:bodyPr>
          <a:lstStyle>
            <a:lvl1pPr defTabSz="1737360">
              <a:defRPr sz="8360"/>
            </a:lvl1pPr>
          </a:lstStyle>
          <a:p>
            <a:r>
              <a:rPr lang="en-US" dirty="0"/>
              <a:t>Test doubles replace uncontrollable things with things that you do control </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18035" y="8674230"/>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52200" y="7297271"/>
            <a:ext cx="15565" cy="1872129"/>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3724610" y="7112372"/>
            <a:ext cx="3751924"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
        <p:nvSpPr>
          <p:cNvPr id="3" name="Rectangle 2">
            <a:extLst>
              <a:ext uri="{FF2B5EF4-FFF2-40B4-BE49-F238E27FC236}">
                <a16:creationId xmlns:a16="http://schemas.microsoft.com/office/drawing/2014/main" id="{B5E9C728-FF29-6C2F-6E67-5BAE6ABA1F6A}"/>
              </a:ext>
            </a:extLst>
          </p:cNvPr>
          <p:cNvSpPr/>
          <p:nvPr/>
        </p:nvSpPr>
        <p:spPr>
          <a:xfrm>
            <a:off x="7216346" y="38786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3610CB28-8FF6-1A63-8DD7-1E5BAC529AC7}"/>
              </a:ext>
            </a:extLst>
          </p:cNvPr>
          <p:cNvSpPr/>
          <p:nvPr/>
        </p:nvSpPr>
        <p:spPr>
          <a:xfrm>
            <a:off x="15090591" y="40310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5" name="Rectangle 4">
            <a:extLst>
              <a:ext uri="{FF2B5EF4-FFF2-40B4-BE49-F238E27FC236}">
                <a16:creationId xmlns:a16="http://schemas.microsoft.com/office/drawing/2014/main" id="{6A67C286-8CBE-E5CA-E2D2-8431A11739D3}"/>
              </a:ext>
            </a:extLst>
          </p:cNvPr>
          <p:cNvSpPr/>
          <p:nvPr/>
        </p:nvSpPr>
        <p:spPr>
          <a:xfrm rot="5400000">
            <a:off x="11052806" y="667760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822606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
          <p:cNvSpPr txBox="1">
            <a:spLocks noGrp="1"/>
          </p:cNvSpPr>
          <p:nvPr>
            <p:ph type="title"/>
          </p:nvPr>
        </p:nvSpPr>
        <p:spPr>
          <a:xfrm>
            <a:off x="1676399" y="64785"/>
            <a:ext cx="21031201" cy="2651127"/>
          </a:xfrm>
          <a:prstGeom prst="rect">
            <a:avLst/>
          </a:prstGeom>
        </p:spPr>
        <p:txBody>
          <a:bodyPr/>
          <a:lstStyle/>
          <a:p>
            <a:r>
              <a:t>Test Doubles Intercept Calls to Methods</a:t>
            </a:r>
          </a:p>
        </p:txBody>
      </p:sp>
      <p:sp>
        <p:nvSpPr>
          <p:cNvPr id="332" name="Content Placeholder 3"/>
          <p:cNvSpPr txBox="1">
            <a:spLocks noGrp="1"/>
          </p:cNvSpPr>
          <p:nvPr>
            <p:ph type="body" idx="1"/>
          </p:nvPr>
        </p:nvSpPr>
        <p:spPr>
          <a:xfrm>
            <a:off x="1676400" y="3000320"/>
            <a:ext cx="19310874" cy="8702676"/>
          </a:xfrm>
          <a:prstGeom prst="rect">
            <a:avLst/>
          </a:prstGeom>
        </p:spPr>
        <p:txBody>
          <a:bodyPr>
            <a:normAutofit lnSpcReduction="10000"/>
          </a:bodyPr>
          <a:lstStyle/>
          <a:p>
            <a:pPr marL="406908" indent="-406908" defTabSz="1627632">
              <a:spcBef>
                <a:spcPts val="1700"/>
              </a:spcBef>
              <a:defRPr sz="4984"/>
            </a:pPr>
            <a:r>
              <a:rPr dirty="0"/>
              <a:t>Testing frameworks provide two common abstractions for doubles</a:t>
            </a:r>
          </a:p>
          <a:p>
            <a:pPr marL="813816" lvl="1" indent="-406908" defTabSz="1627632">
              <a:spcBef>
                <a:spcPts val="1700"/>
              </a:spcBef>
              <a:defRPr sz="4984"/>
            </a:pPr>
            <a:r>
              <a:rPr lang="en-US" dirty="0"/>
              <a:t>The framework t</a:t>
            </a:r>
            <a:r>
              <a:rPr dirty="0"/>
              <a:t>ransparently modif</a:t>
            </a:r>
            <a:r>
              <a:rPr lang="en-US" dirty="0"/>
              <a:t>ies</a:t>
            </a:r>
            <a:r>
              <a:rPr dirty="0"/>
              <a:t> programs while running to intercept calls</a:t>
            </a:r>
          </a:p>
          <a:p>
            <a:pPr marL="406908" indent="-406908" defTabSz="1627632">
              <a:spcBef>
                <a:spcPts val="1700"/>
              </a:spcBef>
              <a:defRPr sz="4984"/>
            </a:pPr>
            <a:r>
              <a:rPr b="1" dirty="0"/>
              <a:t>Spies</a:t>
            </a:r>
            <a:r>
              <a:rPr dirty="0"/>
              <a:t> invoke the original method, but record the parameters and call information</a:t>
            </a:r>
          </a:p>
          <a:p>
            <a:pPr marL="406908" indent="-406908" defTabSz="1627632">
              <a:spcBef>
                <a:spcPts val="1700"/>
              </a:spcBef>
              <a:defRPr sz="4984"/>
            </a:pPr>
            <a:r>
              <a:rPr b="1" dirty="0"/>
              <a:t>Mocks</a:t>
            </a:r>
            <a:r>
              <a:rPr dirty="0"/>
              <a:t> do not invoke the original method</a:t>
            </a:r>
          </a:p>
          <a:p>
            <a:pPr marL="813816" lvl="1" indent="-406908" defTabSz="1627632">
              <a:spcBef>
                <a:spcPts val="1700"/>
              </a:spcBef>
              <a:defRPr sz="4984"/>
            </a:pPr>
            <a:r>
              <a:rPr dirty="0"/>
              <a:t>Default is to provide canned responses (Jest picks: </a:t>
            </a:r>
            <a:r>
              <a:rPr dirty="0">
                <a:latin typeface="Courier"/>
                <a:ea typeface="Courier"/>
                <a:cs typeface="Courier"/>
                <a:sym typeface="Courier"/>
              </a:rPr>
              <a:t>undefined</a:t>
            </a:r>
            <a:r>
              <a:rPr dirty="0"/>
              <a:t>)</a:t>
            </a:r>
          </a:p>
          <a:p>
            <a:pPr marL="813816" lvl="1" indent="-406908" defTabSz="1627632">
              <a:spcBef>
                <a:spcPts val="1700"/>
              </a:spcBef>
              <a:defRPr sz="4984"/>
            </a:pPr>
            <a:r>
              <a:rPr dirty="0"/>
              <a:t> Also can provide a mock implementation to entirely replace the original method</a:t>
            </a:r>
          </a:p>
          <a:p>
            <a:pPr marL="406908" indent="-406908" defTabSz="1627632">
              <a:spcBef>
                <a:spcPts val="1700"/>
              </a:spcBef>
              <a:defRPr sz="4984"/>
            </a:pPr>
            <a:r>
              <a:rPr dirty="0"/>
              <a:t>Other frameworks use terms like </a:t>
            </a:r>
            <a:r>
              <a:rPr lang="en-US" dirty="0"/>
              <a:t>"</a:t>
            </a:r>
            <a:r>
              <a:rPr dirty="0"/>
              <a:t>fake</a:t>
            </a:r>
            <a:r>
              <a:rPr lang="en-US" dirty="0"/>
              <a:t>"</a:t>
            </a:r>
            <a:r>
              <a:rPr dirty="0"/>
              <a:t> and </a:t>
            </a:r>
            <a:r>
              <a:rPr lang="en-US" dirty="0"/>
              <a:t>"</a:t>
            </a:r>
            <a:r>
              <a:rPr dirty="0"/>
              <a:t>stub</a:t>
            </a:r>
            <a:r>
              <a:rPr lang="en-US" dirty="0"/>
              <a:t>"</a:t>
            </a:r>
            <a:r>
              <a:rPr dirty="0"/>
              <a:t> for variants of these; we focus on Jest’s features (spies, mocks)</a:t>
            </a:r>
          </a:p>
        </p:txBody>
      </p:sp>
      <p:sp>
        <p:nvSpPr>
          <p:cNvPr id="333"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Tree>
    <p:extLst>
      <p:ext uri="{BB962C8B-B14F-4D97-AF65-F5344CB8AC3E}">
        <p14:creationId xmlns:p14="http://schemas.microsoft.com/office/powerpoint/2010/main" val="19205014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s</a:t>
            </a:r>
            <a:r>
              <a:rPr dirty="0"/>
              <a:t>py is a </a:t>
            </a:r>
            <a:r>
              <a:rPr lang="en-US" dirty="0"/>
              <a:t>test double</a:t>
            </a:r>
            <a:r>
              <a:rPr dirty="0"/>
              <a:t> that </a:t>
            </a:r>
            <a:r>
              <a:rPr lang="en-US" dirty="0"/>
              <a:t>monitors a real object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and what was returned</a:t>
            </a:r>
            <a:r>
              <a:rPr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dirty="0"/>
              <a:t>, and it returned 63</a:t>
            </a:r>
            <a:endParaRPr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dirty="0"/>
              <a:t>, and it returned "hark!"</a:t>
            </a:r>
            <a:endParaRPr dirty="0"/>
          </a:p>
          <a:p>
            <a:r>
              <a:rPr dirty="0"/>
              <a:t>A spy can be useful in conjunction with the </a:t>
            </a:r>
            <a:r>
              <a:rPr lang="en-US" dirty="0"/>
              <a:t>"</a:t>
            </a:r>
            <a:r>
              <a:rPr dirty="0"/>
              <a:t>real</a:t>
            </a:r>
            <a:r>
              <a:rPr lang="en-US" dirty="0"/>
              <a:t>"</a:t>
            </a:r>
            <a:r>
              <a:rPr dirty="0"/>
              <a:t> environment:</a:t>
            </a:r>
          </a:p>
          <a:p>
            <a:pPr marL="914400" lvl="1" indent="-457200">
              <a:spcBef>
                <a:spcPts val="1000"/>
              </a:spcBef>
              <a:defRPr sz="4800"/>
            </a:pPr>
            <a:r>
              <a:rPr dirty="0"/>
              <a:t>What was sent on the network?</a:t>
            </a:r>
          </a:p>
          <a:p>
            <a:pPr marL="914400" lvl="1" indent="-457200">
              <a:spcBef>
                <a:spcPts val="1000"/>
              </a:spcBef>
              <a:defRPr sz="4800"/>
            </a:pPr>
            <a:r>
              <a:rPr dirty="0"/>
              <a:t>How many times a problem was logged?</a:t>
            </a:r>
          </a:p>
          <a:p>
            <a:pPr marL="914400" lvl="1" indent="-457200">
              <a:spcBef>
                <a:spcPts val="1000"/>
              </a:spcBef>
              <a:defRPr sz="4800"/>
            </a:pPr>
            <a:r>
              <a:rPr dirty="0"/>
              <a:t>What was inserted in the database?</a:t>
            </a:r>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grpSp>
        <p:nvGrpSpPr>
          <p:cNvPr id="340" name="Rectangle 4"/>
          <p:cNvGrpSpPr/>
          <p:nvPr/>
        </p:nvGrpSpPr>
        <p:grpSpPr>
          <a:xfrm>
            <a:off x="18447847" y="6147187"/>
            <a:ext cx="4259753" cy="1733621"/>
            <a:chOff x="0" y="0"/>
            <a:chExt cx="4259752" cy="1733619"/>
          </a:xfrm>
        </p:grpSpPr>
        <p:sp>
          <p:nvSpPr>
            <p:cNvPr id="338" name="Rectangle"/>
            <p:cNvSpPr/>
            <p:nvPr/>
          </p:nvSpPr>
          <p:spPr>
            <a:xfrm>
              <a:off x="-1" y="0"/>
              <a:ext cx="4259754" cy="1733620"/>
            </a:xfrm>
            <a:prstGeom prst="rect">
              <a:avLst/>
            </a:prstGeom>
            <a:solidFill>
              <a:srgbClr val="FBE5D6"/>
            </a:solidFill>
            <a:ln w="25400" cap="flat">
              <a:solidFill>
                <a:srgbClr val="0070C0"/>
              </a:solidFill>
              <a:prstDash val="solid"/>
              <a:miter lim="800000"/>
            </a:ln>
            <a:effectLst/>
          </p:spPr>
          <p:txBody>
            <a:bodyPr wrap="square" lIns="91439" tIns="91439" rIns="91439" bIns="91439" numCol="1" anchor="t">
              <a:noAutofit/>
            </a:bodyPr>
            <a:lstStyle/>
            <a:p>
              <a:pPr algn="ctr">
                <a:defRPr>
                  <a:solidFill>
                    <a:srgbClr val="FFFFFF"/>
                  </a:solidFill>
                </a:defRPr>
              </a:pPr>
              <a:endParaRPr/>
            </a:p>
          </p:txBody>
        </p:sp>
        <p:sp>
          <p:nvSpPr>
            <p:cNvPr id="339" name="Spy “remembers”"/>
            <p:cNvSpPr txBox="1"/>
            <p:nvPr/>
          </p:nvSpPr>
          <p:spPr>
            <a:xfrm>
              <a:off x="104139" y="12700"/>
              <a:ext cx="4051474" cy="1706881"/>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4800">
                  <a:latin typeface="Ink Free"/>
                  <a:ea typeface="Ink Free"/>
                  <a:cs typeface="Ink Free"/>
                  <a:sym typeface="Ink Free"/>
                </a:defRPr>
              </a:lvl1pPr>
            </a:lstStyle>
            <a:p>
              <a:r>
                <a:rPr dirty="0"/>
                <a:t>Spy </a:t>
              </a:r>
              <a:r>
                <a:rPr lang="en-US" dirty="0"/>
                <a:t>"</a:t>
              </a:r>
              <a:r>
                <a:rPr dirty="0"/>
                <a:t>remembers</a:t>
              </a:r>
              <a:r>
                <a:rPr lang="en-US" dirty="0"/>
                <a:t>"</a:t>
              </a:r>
              <a:endParaRPr dirty="0"/>
            </a:p>
          </p:txBody>
        </p:sp>
      </p:grpSp>
    </p:spTree>
    <p:extLst>
      <p:ext uri="{BB962C8B-B14F-4D97-AF65-F5344CB8AC3E}">
        <p14:creationId xmlns:p14="http://schemas.microsoft.com/office/powerpoint/2010/main" val="19483110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340"/>
                                        </p:tgtEl>
                                        <p:attrNameLst>
                                          <p:attrName>style.visibility</p:attrName>
                                        </p:attrNameLst>
                                      </p:cBhvr>
                                      <p:to>
                                        <p:strVal val="visible"/>
                                      </p:to>
                                    </p:set>
                                    <p:anim calcmode="lin" valueType="num">
                                      <p:cBhvr>
                                        <p:cTn id="7" dur="500" fill="hold"/>
                                        <p:tgtEl>
                                          <p:spTgt spid="340"/>
                                        </p:tgtEl>
                                        <p:attrNameLst>
                                          <p:attrName>ppt_x</p:attrName>
                                        </p:attrNameLst>
                                      </p:cBhvr>
                                      <p:tavLst>
                                        <p:tav tm="0">
                                          <p:val>
                                            <p:strVal val="#ppt_x"/>
                                          </p:val>
                                        </p:tav>
                                        <p:tav tm="100000">
                                          <p:val>
                                            <p:strVal val="#ppt_x"/>
                                          </p:val>
                                        </p:tav>
                                      </p:tavLst>
                                    </p:anim>
                                    <p:anim calcmode="lin" valueType="num">
                                      <p:cBhvr>
                                        <p:cTn id="8" dur="5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mock is like a spy, but does not actually do the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t>
            </a:r>
            <a:r>
              <a:rPr lang="en-US" strike="sngStrike" dirty="0"/>
              <a:t>and what was returned</a:t>
            </a:r>
            <a:r>
              <a:rPr strike="sngStrike"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strike="sngStrike" dirty="0"/>
              <a:t>, and it returned 63</a:t>
            </a:r>
            <a:endParaRPr strike="sngStrike"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strike="sngStrike" dirty="0"/>
              <a:t>, and it returned "hark!"</a:t>
            </a:r>
            <a:endParaRPr strike="sngStrike" dirty="0"/>
          </a:p>
          <a:p>
            <a:r>
              <a:rPr lang="en-US" dirty="0"/>
              <a:t>You can set up the mock to return what you want</a:t>
            </a:r>
          </a:p>
          <a:p>
            <a:pPr lvl="1"/>
            <a:r>
              <a:rPr lang="en-US" dirty="0"/>
              <a:t>Jest default is to return </a:t>
            </a:r>
            <a:r>
              <a:rPr lang="en-US" b="1" dirty="0"/>
              <a:t>undefined</a:t>
            </a:r>
            <a:endParaRPr b="1" dirty="0"/>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Tree>
    <p:extLst>
      <p:ext uri="{BB962C8B-B14F-4D97-AF65-F5344CB8AC3E}">
        <p14:creationId xmlns:p14="http://schemas.microsoft.com/office/powerpoint/2010/main" val="405334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4E9380C6-168C-811A-484F-B288C0CC4057}"/>
              </a:ext>
            </a:extLst>
          </p:cNvPr>
          <p:cNvSpPr>
            <a:spLocks noGrp="1"/>
          </p:cNvSpPr>
          <p:nvPr>
            <p:ph type="title"/>
          </p:nvPr>
        </p:nvSpPr>
        <p:spPr/>
        <p:txBody>
          <a:bodyPr/>
          <a:lstStyle/>
          <a:p>
            <a:r>
              <a:rPr lang="en-US" dirty="0"/>
              <a:t>Simplest mock behavior in Jest</a:t>
            </a:r>
          </a:p>
        </p:txBody>
      </p:sp>
      <p:sp>
        <p:nvSpPr>
          <p:cNvPr id="6" name="TextBox 5">
            <a:extLst>
              <a:ext uri="{FF2B5EF4-FFF2-40B4-BE49-F238E27FC236}">
                <a16:creationId xmlns:a16="http://schemas.microsoft.com/office/drawing/2014/main" id="{E93759E0-1903-E5D7-2285-8CE8BE5B997E}"/>
              </a:ext>
            </a:extLst>
          </p:cNvPr>
          <p:cNvSpPr txBox="1"/>
          <p:nvPr/>
        </p:nvSpPr>
        <p:spPr>
          <a:xfrm>
            <a:off x="1676400" y="3399294"/>
            <a:ext cx="12196118"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b="0" dirty="0">
              <a:solidFill>
                <a:srgbClr val="000000"/>
              </a:solidFill>
              <a:effectLst/>
              <a:latin typeface="Consolas" panose="020B0609020204030204" pitchFamily="49" charset="0"/>
            </a:endParaRPr>
          </a:p>
        </p:txBody>
      </p:sp>
      <p:sp>
        <p:nvSpPr>
          <p:cNvPr id="25" name="TextBox 24">
            <a:extLst>
              <a:ext uri="{FF2B5EF4-FFF2-40B4-BE49-F238E27FC236}">
                <a16:creationId xmlns:a16="http://schemas.microsoft.com/office/drawing/2014/main" id="{E8A5A1BF-6241-2744-F84F-A00D27053918}"/>
              </a:ext>
            </a:extLst>
          </p:cNvPr>
          <p:cNvSpPr txBox="1"/>
          <p:nvPr/>
        </p:nvSpPr>
        <p:spPr>
          <a:xfrm>
            <a:off x="1683761" y="3399294"/>
            <a:ext cx="16682059" cy="1006429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"simplest mock behavior"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dirty="0">
                <a:solidFill>
                  <a:srgbClr val="A31515"/>
                </a:solidFill>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96C2771E-56D5-2E3C-3EC6-FEA253AD5160}"/>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1935497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00D1-8BC1-1278-53FC-51D0A1A4718A}"/>
              </a:ext>
            </a:extLst>
          </p:cNvPr>
          <p:cNvSpPr>
            <a:spLocks noGrp="1"/>
          </p:cNvSpPr>
          <p:nvPr>
            <p:ph type="title"/>
          </p:nvPr>
        </p:nvSpPr>
        <p:spPr/>
        <p:txBody>
          <a:bodyPr/>
          <a:lstStyle/>
          <a:p>
            <a:r>
              <a:rPr lang="en-US" dirty="0"/>
              <a:t>You can customize your mock in many ways</a:t>
            </a:r>
          </a:p>
        </p:txBody>
      </p:sp>
      <p:sp>
        <p:nvSpPr>
          <p:cNvPr id="5" name="TextBox 4">
            <a:extLst>
              <a:ext uri="{FF2B5EF4-FFF2-40B4-BE49-F238E27FC236}">
                <a16:creationId xmlns:a16="http://schemas.microsoft.com/office/drawing/2014/main" id="{EB313D96-06F6-BBF7-919A-69421EB7D3A6}"/>
              </a:ext>
            </a:extLst>
          </p:cNvPr>
          <p:cNvSpPr txBox="1"/>
          <p:nvPr/>
        </p:nvSpPr>
        <p:spPr>
          <a:xfrm>
            <a:off x="1676400" y="2883937"/>
            <a:ext cx="16606735" cy="1191095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0" dirty="0">
                <a:solidFill>
                  <a:srgbClr val="795E26"/>
                </a:solidFill>
                <a:effectLst/>
                <a:latin typeface="Consolas" panose="020B0609020204030204" pitchFamily="49" charset="0"/>
              </a:rPr>
              <a:t>test</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"customizing mock functions"</a:t>
            </a:r>
            <a:r>
              <a:rPr lang="en-US" sz="3200" b="0" dirty="0">
                <a:solidFill>
                  <a:srgbClr val="000000"/>
                </a:solidFill>
                <a:effectLst/>
                <a:latin typeface="Consolas" panose="020B0609020204030204" pitchFamily="49" charset="0"/>
              </a:rPr>
              <a:t>, ()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specify the </a:t>
            </a:r>
            <a:r>
              <a:rPr lang="en-US" sz="3200" b="0" dirty="0" err="1">
                <a:solidFill>
                  <a:srgbClr val="008000"/>
                </a:solidFill>
                <a:effectLst/>
                <a:latin typeface="Consolas" panose="020B0609020204030204" pitchFamily="49" charset="0"/>
              </a:rPr>
              <a:t>the</a:t>
            </a:r>
            <a:r>
              <a:rPr lang="en-US" sz="3200" b="0" dirty="0">
                <a:solidFill>
                  <a:srgbClr val="008000"/>
                </a:solidFill>
                <a:effectLst/>
                <a:latin typeface="Consolas" panose="020B0609020204030204" pitchFamily="49" charset="0"/>
              </a:rPr>
              <a:t> return value</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mockReturnValue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(17)).</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(17);</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or give the mock an implementation  </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mockImplementation</a:t>
            </a:r>
            <a:r>
              <a:rPr lang="en-US" sz="3200" b="0" dirty="0">
                <a:solidFill>
                  <a:srgbClr val="000000"/>
                </a:solidFill>
                <a:effectLst/>
                <a:latin typeface="Consolas" panose="020B0609020204030204" pitchFamily="49" charset="0"/>
              </a:rPr>
              <a:t>((</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number</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6</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28</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also reset the mock's history</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mockReset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001080"/>
                </a:solidFill>
                <a:effectLst/>
                <a:latin typeface="Consolas" panose="020B0609020204030204" pitchFamily="49" charset="0"/>
              </a:rPr>
              <a:t>not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endParaRPr lang="en-US" sz="3200" b="0" dirty="0">
              <a:solidFill>
                <a:srgbClr val="000000"/>
              </a:solidFill>
              <a:effectLst/>
              <a:latin typeface="Consolas" panose="020B0609020204030204" pitchFamily="49" charset="0"/>
            </a:endParaRPr>
          </a:p>
        </p:txBody>
      </p:sp>
      <p:sp>
        <p:nvSpPr>
          <p:cNvPr id="6" name="TextBox 15">
            <a:extLst>
              <a:ext uri="{FF2B5EF4-FFF2-40B4-BE49-F238E27FC236}">
                <a16:creationId xmlns:a16="http://schemas.microsoft.com/office/drawing/2014/main" id="{C93ABCA3-74EF-CB61-D526-3D59AE2B3645}"/>
              </a:ext>
            </a:extLst>
          </p:cNvPr>
          <p:cNvSpPr txBox="1"/>
          <p:nvPr/>
        </p:nvSpPr>
        <p:spPr>
          <a:xfrm>
            <a:off x="13039008" y="499517"/>
            <a:ext cx="11055616" cy="666175"/>
          </a:xfrm>
          <a:prstGeom prst="rect">
            <a:avLst/>
          </a:prstGeom>
          <a:ln w="254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r>
              <a:rPr dirty="0"/>
              <a:t>Jest’s Mock API: </a:t>
            </a:r>
            <a:r>
              <a:rPr u="sng" dirty="0">
                <a:solidFill>
                  <a:srgbClr val="0563C1"/>
                </a:solidFill>
                <a:uFill>
                  <a:solidFill>
                    <a:srgbClr val="0563C1"/>
                  </a:solidFill>
                </a:uFill>
                <a:hlinkClick r:id="rId3"/>
              </a:rPr>
              <a:t>https://jestjs.io/docs/mock-function-api</a:t>
            </a:r>
            <a:r>
              <a:rPr dirty="0"/>
              <a:t> </a:t>
            </a:r>
          </a:p>
        </p:txBody>
      </p:sp>
      <p:sp>
        <p:nvSpPr>
          <p:cNvPr id="7" name="TextBox 6">
            <a:extLst>
              <a:ext uri="{FF2B5EF4-FFF2-40B4-BE49-F238E27FC236}">
                <a16:creationId xmlns:a16="http://schemas.microsoft.com/office/drawing/2014/main" id="{6F5C9521-40EE-9BBA-EAE5-9BDA78255AC0}"/>
              </a:ext>
            </a:extLst>
          </p:cNvPr>
          <p:cNvSpPr txBox="1"/>
          <p:nvPr/>
        </p:nvSpPr>
        <p:spPr>
          <a:xfrm>
            <a:off x="15885042" y="349116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1008690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F983-9658-D57A-BF2A-F3E352E304F7}"/>
              </a:ext>
            </a:extLst>
          </p:cNvPr>
          <p:cNvSpPr>
            <a:spLocks noGrp="1"/>
          </p:cNvSpPr>
          <p:nvPr>
            <p:ph type="title"/>
          </p:nvPr>
        </p:nvSpPr>
        <p:spPr/>
        <p:txBody>
          <a:bodyPr/>
          <a:lstStyle/>
          <a:p>
            <a:r>
              <a:rPr lang="en-US" dirty="0"/>
              <a:t>Let’s mock the http client from the async module</a:t>
            </a:r>
          </a:p>
        </p:txBody>
      </p:sp>
      <p:sp>
        <p:nvSpPr>
          <p:cNvPr id="7" name="TextBox 6">
            <a:extLst>
              <a:ext uri="{FF2B5EF4-FFF2-40B4-BE49-F238E27FC236}">
                <a16:creationId xmlns:a16="http://schemas.microsoft.com/office/drawing/2014/main" id="{68E2B1BB-D6F5-9423-131C-B9C3A557DCF6}"/>
              </a:ext>
            </a:extLst>
          </p:cNvPr>
          <p:cNvSpPr txBox="1"/>
          <p:nvPr/>
        </p:nvSpPr>
        <p:spPr>
          <a:xfrm>
            <a:off x="1676399" y="3419275"/>
            <a:ext cx="17214716" cy="397031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&gt;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args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answer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80FC923-C774-71C4-64F2-435C3A70EF8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echo</a:t>
            </a:r>
            <a:r>
              <a:rPr kumimoji="0" lang="en-US" sz="3600" b="0" i="0" u="none" strike="noStrike" cap="none" spc="0" normalizeH="0" baseline="0" dirty="0" err="1">
                <a:ln>
                  <a:noFill/>
                </a:ln>
                <a:solidFill>
                  <a:srgbClr val="000000"/>
                </a:solidFill>
                <a:effectLst/>
                <a:uFillTx/>
                <a:latin typeface="+mj-lt"/>
                <a:ea typeface="+mj-ea"/>
                <a:cs typeface="+mj-cs"/>
                <a:sym typeface="Calibri"/>
              </a:rPr>
              <a: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1073622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dirty="0"/>
              <a:t>By the end of this lesson, you should 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a:xfrm>
            <a:off x="1672856" y="196451"/>
            <a:ext cx="21031200" cy="2651127"/>
          </a:xfrm>
        </p:spPr>
        <p:txBody>
          <a:bodyPr/>
          <a:lstStyle/>
          <a:p>
            <a:r>
              <a:rPr lang="en-US" dirty="0"/>
              <a:t>Pattern: use </a:t>
            </a:r>
            <a:r>
              <a:rPr lang="en-US" b="1" dirty="0"/>
              <a:t>.</a:t>
            </a:r>
            <a:r>
              <a:rPr lang="en-US" b="1" dirty="0" err="1"/>
              <a:t>spyon</a:t>
            </a:r>
            <a:r>
              <a:rPr lang="en-US" b="1" dirty="0"/>
              <a:t> </a:t>
            </a:r>
            <a:r>
              <a:rPr lang="en-US" dirty="0"/>
              <a:t>to spy on a single method</a:t>
            </a:r>
          </a:p>
        </p:txBody>
      </p:sp>
      <p:sp>
        <p:nvSpPr>
          <p:cNvPr id="3" name="Text Placeholder 2">
            <a:extLst>
              <a:ext uri="{FF2B5EF4-FFF2-40B4-BE49-F238E27FC236}">
                <a16:creationId xmlns:a16="http://schemas.microsoft.com/office/drawing/2014/main" id="{A81649C9-6A35-925D-0E40-C5C0A2930F07}"/>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7EE60A86-0427-3FEB-F894-311E757B8EB4}"/>
              </a:ext>
            </a:extLst>
          </p:cNvPr>
          <p:cNvSpPr txBox="1"/>
          <p:nvPr/>
        </p:nvSpPr>
        <p:spPr>
          <a:xfrm>
            <a:off x="1672856" y="3305800"/>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jest</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CB827BB-9222-ED2F-3610-EC2518827BE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7124648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60A86-0427-3FEB-F894-311E757B8EB4}"/>
              </a:ext>
            </a:extLst>
          </p:cNvPr>
          <p:cNvSpPr txBox="1"/>
          <p:nvPr/>
        </p:nvSpPr>
        <p:spPr>
          <a:xfrm>
            <a:off x="1676400" y="3061200"/>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p:txBody>
          <a:bodyPr/>
          <a:lstStyle/>
          <a:p>
            <a:r>
              <a:rPr lang="en-US" dirty="0"/>
              <a:t>Spying on a function runs the original</a:t>
            </a:r>
          </a:p>
        </p:txBody>
      </p:sp>
      <p:sp>
        <p:nvSpPr>
          <p:cNvPr id="4" name="TextBox 3">
            <a:extLst>
              <a:ext uri="{FF2B5EF4-FFF2-40B4-BE49-F238E27FC236}">
                <a16:creationId xmlns:a16="http://schemas.microsoft.com/office/drawing/2014/main" id="{9115D5EC-013A-FBC9-7AB4-DC8455068495}"/>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77218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Pattern: add a mock response to turn a spy into a mock</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B41DA520-255B-7219-A335-A72235130408}"/>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88380847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This pattern creates close coupling between the SUT and the test</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highlight>
                  <a:srgbClr val="FFFF00"/>
                </a:highlight>
                <a:latin typeface="Consolas" panose="020B0609020204030204" pitchFamily="49" charset="0"/>
              </a:rPr>
              <a:t>`https://httpbin.org/</a:t>
            </a:r>
            <a:r>
              <a:rPr lang="en-US" b="0" dirty="0" err="1">
                <a:solidFill>
                  <a:srgbClr val="A31515"/>
                </a:solidFill>
                <a:effectLst/>
                <a:highlight>
                  <a:srgbClr val="FFFF00"/>
                </a:highlight>
                <a:latin typeface="Consolas" panose="020B0609020204030204" pitchFamily="49" charset="0"/>
              </a:rPr>
              <a:t>get?answer</a:t>
            </a:r>
            <a:r>
              <a:rPr lang="en-US" b="0" dirty="0">
                <a:solidFill>
                  <a:srgbClr val="A31515"/>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FF"/>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echo</a:t>
            </a:r>
            <a:r>
              <a:rPr lang="en-US" b="0" dirty="0">
                <a:solidFill>
                  <a:srgbClr val="000000"/>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00"/>
                </a:solidFill>
                <a:effectLst/>
                <a:highlight>
                  <a:srgbClr val="FFFF00"/>
                </a:highligh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53B69A55-B031-832B-B2C6-890AF2E0647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046602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2928-B39A-C26B-A6B0-EC971F4EF445}"/>
              </a:ext>
            </a:extLst>
          </p:cNvPr>
          <p:cNvSpPr>
            <a:spLocks noGrp="1"/>
          </p:cNvSpPr>
          <p:nvPr>
            <p:ph type="title"/>
          </p:nvPr>
        </p:nvSpPr>
        <p:spPr/>
        <p:txBody>
          <a:bodyPr/>
          <a:lstStyle/>
          <a:p>
            <a:r>
              <a:rPr lang="en-US" dirty="0"/>
              <a:t>Pattern: spy on one method of a class to replace it with a mock.</a:t>
            </a:r>
          </a:p>
        </p:txBody>
      </p:sp>
      <p:sp>
        <p:nvSpPr>
          <p:cNvPr id="4" name="Content Placeholder 6">
            <a:extLst>
              <a:ext uri="{FF2B5EF4-FFF2-40B4-BE49-F238E27FC236}">
                <a16:creationId xmlns:a16="http://schemas.microsoft.com/office/drawing/2014/main" id="{8B99A6BD-CDD7-EF8B-A477-7E09593D73E5}"/>
              </a:ext>
            </a:extLst>
          </p:cNvPr>
          <p:cNvSpPr txBox="1">
            <a:spLocks noGrp="1"/>
          </p:cNvSpPr>
          <p:nvPr>
            <p:ph type="body" sz="quarter" idx="1"/>
          </p:nvPr>
        </p:nvSpPr>
        <p:spPr>
          <a:xfrm>
            <a:off x="148856" y="4028073"/>
            <a:ext cx="24050845" cy="10049434"/>
          </a:xfrm>
          <a:prstGeom prst="rect">
            <a:avLst/>
          </a:prstGeom>
        </p:spPr>
        <p:txBody>
          <a:bodyPr>
            <a:normAutofit/>
          </a:bodyPr>
          <a:lstStyle/>
          <a:p>
            <a:pPr marL="0" indent="0">
              <a:spcBef>
                <a:spcPts val="1200"/>
              </a:spcBef>
              <a:buSzTx/>
              <a:buNone/>
              <a:defRPr sz="2800">
                <a:solidFill>
                  <a:srgbClr val="0000FF"/>
                </a:solidFill>
                <a:latin typeface="Consolas"/>
                <a:ea typeface="Consolas"/>
                <a:cs typeface="Consolas"/>
                <a:sym typeface="Consolas"/>
              </a:defRPr>
            </a:pPr>
            <a:r>
              <a:rPr dirty="0"/>
              <a:t>const</a:t>
            </a:r>
            <a:r>
              <a:rPr dirty="0">
                <a:solidFill>
                  <a:srgbClr val="000000"/>
                </a:solidFill>
              </a:rPr>
              <a:t> </a:t>
            </a:r>
            <a:r>
              <a:rPr dirty="0" err="1">
                <a:solidFill>
                  <a:srgbClr val="000000"/>
                </a:solidFill>
              </a:rPr>
              <a:t>mockTwilioVideo</a:t>
            </a:r>
            <a:r>
              <a:rPr dirty="0">
                <a:solidFill>
                  <a:srgbClr val="000000"/>
                </a:solidFill>
              </a:rPr>
              <a:t> = </a:t>
            </a:r>
            <a:r>
              <a:rPr dirty="0" err="1">
                <a:solidFill>
                  <a:srgbClr val="000000"/>
                </a:solidFill>
              </a:rPr>
              <a:t>mockDeep</a:t>
            </a:r>
            <a:r>
              <a:rPr dirty="0">
                <a:solidFill>
                  <a:srgbClr val="000000"/>
                </a:solidFill>
              </a:rPr>
              <a:t>&lt;</a:t>
            </a:r>
            <a:r>
              <a:rPr dirty="0" err="1">
                <a:solidFill>
                  <a:srgbClr val="000000"/>
                </a:solidFill>
              </a:rPr>
              <a:t>TwilioVideo</a:t>
            </a:r>
            <a:r>
              <a:rPr dirty="0">
                <a:solidFill>
                  <a:srgbClr val="000000"/>
                </a:solidFill>
              </a:rPr>
              <a:t>&gt;();</a:t>
            </a:r>
          </a:p>
          <a:p>
            <a:pPr marL="0" indent="0">
              <a:spcBef>
                <a:spcPts val="1200"/>
              </a:spcBef>
              <a:buSzTx/>
              <a:buNone/>
              <a:defRPr sz="2800">
                <a:latin typeface="Consolas"/>
                <a:ea typeface="Consolas"/>
                <a:cs typeface="Consolas"/>
                <a:sym typeface="Consolas"/>
              </a:defRPr>
            </a:pPr>
            <a:r>
              <a:rPr dirty="0" err="1"/>
              <a:t>jest.spyOn</a:t>
            </a:r>
            <a:r>
              <a:rPr dirty="0"/>
              <a:t>(</a:t>
            </a:r>
            <a:r>
              <a:rPr dirty="0" err="1"/>
              <a:t>TwilioVideo</a:t>
            </a:r>
            <a:r>
              <a:rPr dirty="0"/>
              <a:t>, </a:t>
            </a:r>
            <a:r>
              <a:rPr dirty="0">
                <a:solidFill>
                  <a:srgbClr val="A31515"/>
                </a:solidFill>
              </a:rPr>
              <a:t>'</a:t>
            </a:r>
            <a:r>
              <a:rPr dirty="0" err="1">
                <a:solidFill>
                  <a:srgbClr val="A31515"/>
                </a:solidFill>
              </a:rPr>
              <a:t>getInstance</a:t>
            </a:r>
            <a:r>
              <a:rPr dirty="0">
                <a:solidFill>
                  <a:srgbClr val="A31515"/>
                </a:solidFill>
              </a:rPr>
              <a:t>'</a:t>
            </a:r>
            <a:r>
              <a:rPr dirty="0"/>
              <a:t>).</a:t>
            </a:r>
            <a:r>
              <a:rPr dirty="0" err="1"/>
              <a:t>mockReturnValue</a:t>
            </a:r>
            <a:r>
              <a:rPr dirty="0"/>
              <a:t>(</a:t>
            </a:r>
            <a:r>
              <a:rPr dirty="0" err="1"/>
              <a:t>mockTwilioVideo</a:t>
            </a:r>
            <a:r>
              <a:rPr dirty="0"/>
              <a:t>);</a:t>
            </a:r>
            <a:endParaRPr lang="en-US" dirty="0"/>
          </a:p>
          <a:p>
            <a:pPr marL="0" indent="0">
              <a:spcBef>
                <a:spcPts val="1200"/>
              </a:spcBef>
              <a:buSzTx/>
              <a:buNone/>
              <a:defRPr sz="2800">
                <a:latin typeface="Consolas"/>
                <a:ea typeface="Consolas"/>
                <a:cs typeface="Consolas"/>
                <a:sym typeface="Consolas"/>
              </a:defRPr>
            </a:pPr>
            <a:endParaRPr lang="en-US" dirty="0"/>
          </a:p>
          <a:p>
            <a:pPr marL="0" indent="0">
              <a:lnSpc>
                <a:spcPct val="90000"/>
              </a:lnSpc>
              <a:spcBef>
                <a:spcPts val="2000"/>
              </a:spcBef>
              <a:buNone/>
              <a:defRPr sz="2800">
                <a:latin typeface="Consolas"/>
                <a:ea typeface="Consolas"/>
                <a:cs typeface="Consolas"/>
                <a:sym typeface="Consolas"/>
              </a:defRPr>
            </a:pPr>
            <a:r>
              <a:rPr lang="en-US" dirty="0"/>
              <a:t>it(</a:t>
            </a:r>
            <a:r>
              <a:rPr lang="en-US" dirty="0">
                <a:solidFill>
                  <a:srgbClr val="A31515"/>
                </a:solidFill>
              </a:rPr>
              <a:t>'should use the </a:t>
            </a:r>
            <a:r>
              <a:rPr lang="en-US" dirty="0" err="1">
                <a:solidFill>
                  <a:srgbClr val="A31515"/>
                </a:solidFill>
              </a:rPr>
              <a:t>coveyTownID</a:t>
            </a:r>
            <a:r>
              <a:rPr lang="en-US" dirty="0">
                <a:solidFill>
                  <a:srgbClr val="A31515"/>
                </a:solidFill>
              </a:rPr>
              <a:t> and player ID properties when requesting a video token'</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async</a:t>
            </a:r>
            <a:r>
              <a:rPr lang="en-US" dirty="0"/>
              <a:t> () </a:t>
            </a:r>
            <a:r>
              <a:rPr lang="en-US" dirty="0">
                <a:solidFill>
                  <a:srgbClr val="0000FF"/>
                </a:solidFill>
              </a:rPr>
              <a:t>=&gt;</a:t>
            </a:r>
            <a:r>
              <a:rPr lang="en-US" dirty="0"/>
              <a:t> {</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townName</a:t>
            </a:r>
            <a:r>
              <a:rPr lang="en-US" dirty="0"/>
              <a:t> = </a:t>
            </a:r>
            <a:r>
              <a:rPr lang="en-US" dirty="0">
                <a:solidFill>
                  <a:srgbClr val="A31515"/>
                </a:solidFill>
              </a:rPr>
              <a:t>`</a:t>
            </a:r>
            <a:r>
              <a:rPr lang="en-US" dirty="0" err="1">
                <a:solidFill>
                  <a:srgbClr val="A31515"/>
                </a:solidFill>
              </a:rPr>
              <a:t>FriendlyNameTest</a:t>
            </a:r>
            <a:r>
              <a:rPr lang="en-US" dirty="0">
                <a:solidFill>
                  <a:srgbClr val="A31515"/>
                </a:solidFill>
              </a:rPr>
              <a:t>-</a:t>
            </a:r>
            <a:r>
              <a:rPr lang="en-US" dirty="0">
                <a:solidFill>
                  <a:srgbClr val="0000FF"/>
                </a:solidFill>
              </a:rPr>
              <a:t>${</a:t>
            </a:r>
            <a:r>
              <a:rPr lang="en-US" dirty="0" err="1"/>
              <a:t>nanoid</a:t>
            </a:r>
            <a:r>
              <a:rPr lang="en-US" dirty="0"/>
              <a:t>()</a:t>
            </a:r>
            <a:r>
              <a:rPr lang="en-US" dirty="0">
                <a:solidFill>
                  <a:srgbClr val="0000FF"/>
                </a:solidFill>
              </a:rPr>
              <a:t>}</a:t>
            </a:r>
            <a:r>
              <a:rPr lang="en-US" dirty="0">
                <a:solidFill>
                  <a:srgbClr val="A31515"/>
                </a:solidFill>
              </a:rPr>
              <a:t>`</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townController</a:t>
            </a:r>
            <a:r>
              <a:rPr lang="en-US" dirty="0"/>
              <a:t> = </a:t>
            </a:r>
            <a:r>
              <a:rPr lang="en-US" dirty="0">
                <a:solidFill>
                  <a:srgbClr val="0000FF"/>
                </a:solidFill>
              </a:rPr>
              <a:t>new</a:t>
            </a:r>
            <a:r>
              <a:rPr lang="en-US" dirty="0"/>
              <a:t> </a:t>
            </a:r>
            <a:r>
              <a:rPr lang="en-US" dirty="0" err="1"/>
              <a:t>CoveyTownController</a:t>
            </a:r>
            <a:r>
              <a:rPr lang="en-US" dirty="0"/>
              <a:t>(</a:t>
            </a:r>
            <a:r>
              <a:rPr lang="en-US" dirty="0" err="1"/>
              <a:t>townName</a:t>
            </a:r>
            <a:r>
              <a:rPr lang="en-US" dirty="0"/>
              <a:t>, </a:t>
            </a:r>
            <a:r>
              <a:rPr lang="en-US" dirty="0">
                <a:solidFill>
                  <a:srgbClr val="0000FF"/>
                </a:solidFill>
              </a:rPr>
              <a:t>false</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newPlayerSession</a:t>
            </a:r>
            <a:r>
              <a:rPr lang="en-US" dirty="0"/>
              <a:t> = </a:t>
            </a:r>
            <a:r>
              <a:rPr lang="en-US" dirty="0">
                <a:solidFill>
                  <a:srgbClr val="0000FF"/>
                </a:solidFill>
              </a:rPr>
              <a:t>await</a:t>
            </a:r>
            <a:r>
              <a:rPr lang="en-US" dirty="0"/>
              <a:t> </a:t>
            </a:r>
            <a:r>
              <a:rPr lang="en-US" dirty="0" err="1"/>
              <a:t>townController.addPlayer</a:t>
            </a:r>
            <a:r>
              <a:rPr lang="en-US" dirty="0"/>
              <a:t>(</a:t>
            </a:r>
            <a:r>
              <a:rPr lang="en-US" dirty="0">
                <a:solidFill>
                  <a:srgbClr val="0000FF"/>
                </a:solidFill>
              </a:rPr>
              <a:t>new</a:t>
            </a:r>
            <a:r>
              <a:rPr lang="en-US" dirty="0"/>
              <a:t> Player(</a:t>
            </a:r>
            <a:r>
              <a:rPr lang="en-US" dirty="0" err="1"/>
              <a:t>nanoid</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toBeCalledTimes</a:t>
            </a:r>
            <a:r>
              <a:rPr lang="en-US" dirty="0"/>
              <a:t>(</a:t>
            </a:r>
            <a:r>
              <a:rPr lang="en-US" dirty="0">
                <a:solidFill>
                  <a:srgbClr val="098658"/>
                </a:solidFill>
              </a:rPr>
              <a:t>1</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toBeCalledWith</a:t>
            </a:r>
            <a:r>
              <a:rPr lang="en-US" dirty="0"/>
              <a:t>(</a:t>
            </a:r>
            <a:r>
              <a:rPr lang="en-US" dirty="0" err="1"/>
              <a:t>townController.coveyTownID</a:t>
            </a:r>
            <a:r>
              <a:rPr lang="en-US" dirty="0"/>
              <a:t>, newPlayerSession.player.id);</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p>
          <a:p>
            <a:pPr marL="0" indent="0">
              <a:spcBef>
                <a:spcPts val="1200"/>
              </a:spcBef>
              <a:buSzTx/>
              <a:buNone/>
              <a:defRPr sz="2800">
                <a:latin typeface="Consolas"/>
                <a:ea typeface="Consolas"/>
                <a:cs typeface="Consolas"/>
                <a:sym typeface="Consolas"/>
              </a:defRPr>
            </a:pPr>
            <a:endParaRPr lang="en-US" dirty="0"/>
          </a:p>
          <a:p>
            <a:pPr marL="0" indent="0">
              <a:spcBef>
                <a:spcPts val="1200"/>
              </a:spcBef>
              <a:buSzTx/>
              <a:buNone/>
              <a:defRPr sz="2800">
                <a:latin typeface="Consolas"/>
                <a:ea typeface="Consolas"/>
                <a:cs typeface="Consolas"/>
                <a:sym typeface="Consolas"/>
              </a:defRPr>
            </a:pPr>
            <a:endParaRPr dirty="0"/>
          </a:p>
        </p:txBody>
      </p:sp>
    </p:spTree>
    <p:extLst>
      <p:ext uri="{BB962C8B-B14F-4D97-AF65-F5344CB8AC3E}">
        <p14:creationId xmlns:p14="http://schemas.microsoft.com/office/powerpoint/2010/main" val="5066263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lang="en-US" dirty="0"/>
              <a:t>You </a:t>
            </a:r>
            <a:r>
              <a:rPr dirty="0"/>
              <a:t>should </a:t>
            </a:r>
            <a:r>
              <a:rPr lang="en-US" dirty="0"/>
              <a:t>now </a:t>
            </a:r>
            <a:r>
              <a:rPr dirty="0"/>
              <a:t>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Tree>
    <p:extLst>
      <p:ext uri="{BB962C8B-B14F-4D97-AF65-F5344CB8AC3E}">
        <p14:creationId xmlns:p14="http://schemas.microsoft.com/office/powerpoint/2010/main" val="14399462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Remember:</a:t>
            </a:r>
            <a:br>
              <a:rPr lang="en-US" dirty="0"/>
            </a:br>
            <a:r>
              <a:rPr lang="en-US" dirty="0"/>
              <a:t>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a:xfrm>
            <a:off x="22211951" y="12800827"/>
            <a:ext cx="495649" cy="553996"/>
          </a:xfrm>
        </p:spPr>
        <p:txBody>
          <a:bodyPr/>
          <a:lstStyle/>
          <a:p>
            <a:fld id="{20F37917-FD3A-4669-9018-DA04BCDD3D75}" type="slidenum">
              <a:rPr lang="en-US" smtClean="0"/>
              <a:t>3</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944696" y="3263588"/>
            <a:ext cx="22494608"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800" dirty="0">
                <a:solidFill>
                  <a:srgbClr val="795E26"/>
                </a:solidFill>
                <a:latin typeface="Consolas" panose="020B0609020204030204" pitchFamily="49" charset="0"/>
              </a:rPr>
              <a:t>test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addStudent</a:t>
            </a:r>
            <a:r>
              <a:rPr lang="en-US" sz="4800" dirty="0">
                <a:solidFill>
                  <a:srgbClr val="A31515"/>
                </a:solidFill>
                <a:latin typeface="Consolas" panose="020B0609020204030204" pitchFamily="49" charset="0"/>
              </a:rPr>
              <a:t> should add a student to the database'</a:t>
            </a:r>
            <a:r>
              <a:rPr lang="en-US" sz="4800" dirty="0">
                <a:solidFill>
                  <a:srgbClr val="000000"/>
                </a:solidFill>
                <a:latin typeface="Consolas" panose="020B0609020204030204" pitchFamily="49" charset="0"/>
              </a:rPr>
              <a:t>, () </a:t>
            </a:r>
            <a:r>
              <a:rPr lang="en-US" sz="4800" dirty="0">
                <a:solidFill>
                  <a:srgbClr val="0000FF"/>
                </a:solidFill>
                <a:latin typeface="Consolas" panose="020B0609020204030204" pitchFamily="49" charset="0"/>
              </a:rPr>
              <a:t>=&gt;</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8000"/>
                </a:solidFill>
                <a:latin typeface="Consolas" panose="020B0609020204030204" pitchFamily="49" charset="0"/>
              </a:rPr>
              <a:t>// const </a:t>
            </a:r>
            <a:r>
              <a:rPr lang="en-US" sz="4800" dirty="0" err="1">
                <a:solidFill>
                  <a:srgbClr val="008000"/>
                </a:solidFill>
                <a:latin typeface="Consolas" panose="020B0609020204030204" pitchFamily="49" charset="0"/>
              </a:rPr>
              <a:t>db</a:t>
            </a:r>
            <a:r>
              <a:rPr lang="en-US" sz="4800" dirty="0">
                <a:solidFill>
                  <a:srgbClr val="008000"/>
                </a:solidFill>
                <a:latin typeface="Consolas" panose="020B0609020204030204" pitchFamily="49" charset="0"/>
              </a:rPr>
              <a:t> = new </a:t>
            </a:r>
            <a:r>
              <a:rPr lang="en-US" sz="4800" dirty="0" err="1">
                <a:solidFill>
                  <a:srgbClr val="008000"/>
                </a:solidFill>
                <a:latin typeface="Consolas" panose="020B0609020204030204" pitchFamily="49" charset="0"/>
              </a:rPr>
              <a:t>DataBase</a:t>
            </a:r>
            <a:r>
              <a:rPr lang="en-US" sz="4800" dirty="0">
                <a:solidFill>
                  <a:srgbClr val="008000"/>
                </a:solidFill>
                <a:latin typeface="Consolas" panose="020B0609020204030204" pitchFamily="49" charset="0"/>
              </a:rPr>
              <a:t> ()</a:t>
            </a:r>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p>
          <a:p>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const</a:t>
            </a:r>
            <a:r>
              <a:rPr lang="en-US" sz="4800" dirty="0">
                <a:solidFill>
                  <a:srgbClr val="000000"/>
                </a:solidFill>
                <a:latin typeface="Consolas" panose="020B0609020204030204" pitchFamily="49" charset="0"/>
              </a:rPr>
              <a:t> </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 </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addStudent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p>
          <a:p>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16320305" y="3658183"/>
            <a:ext cx="7893018" cy="2570042"/>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16320305" y="5222851"/>
            <a:ext cx="7893018" cy="2570042"/>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16320305" y="7150381"/>
            <a:ext cx="7893018" cy="2570042"/>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7C47-6DCF-282A-06FA-8A71047D7661}"/>
              </a:ext>
            </a:extLst>
          </p:cNvPr>
          <p:cNvSpPr>
            <a:spLocks noGrp="1"/>
          </p:cNvSpPr>
          <p:nvPr>
            <p:ph type="title"/>
          </p:nvPr>
        </p:nvSpPr>
        <p:spPr/>
        <p:txBody>
          <a:bodyPr/>
          <a:lstStyle/>
          <a:p>
            <a:r>
              <a:rPr lang="en-US" dirty="0"/>
              <a:t>If the response is an answer, testing is (more or less) straightforward</a:t>
            </a:r>
          </a:p>
        </p:txBody>
      </p:sp>
      <p:sp>
        <p:nvSpPr>
          <p:cNvPr id="5" name="TextBox 4">
            <a:extLst>
              <a:ext uri="{FF2B5EF4-FFF2-40B4-BE49-F238E27FC236}">
                <a16:creationId xmlns:a16="http://schemas.microsoft.com/office/drawing/2014/main" id="{CB4E7828-FDD6-9E3E-DBDE-D978EA5B51D9}"/>
              </a:ext>
            </a:extLst>
          </p:cNvPr>
          <p:cNvSpPr txBox="1"/>
          <p:nvPr/>
        </p:nvSpPr>
        <p:spPr>
          <a:xfrm>
            <a:off x="1676400" y="3147964"/>
            <a:ext cx="21031200" cy="1228028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8000"/>
                </a:solidFill>
                <a:effectLst/>
                <a:latin typeface="Consolas" panose="020B0609020204030204" pitchFamily="49" charset="0"/>
              </a:rPr>
              <a:t>// System Under Test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given a temperature in </a:t>
            </a:r>
            <a:r>
              <a:rPr lang="en-US" dirty="0" err="1">
                <a:solidFill>
                  <a:srgbClr val="008000"/>
                </a:solidFill>
                <a:latin typeface="Consolas" panose="020B0609020204030204" pitchFamily="49" charset="0"/>
              </a:rPr>
              <a:t>F</a:t>
            </a:r>
            <a:r>
              <a:rPr lang="en-US" b="0" dirty="0" err="1">
                <a:solidFill>
                  <a:srgbClr val="008000"/>
                </a:solidFill>
                <a:effectLst/>
                <a:latin typeface="Consolas" panose="020B0609020204030204" pitchFamily="49" charset="0"/>
              </a:rPr>
              <a:t>arenheit</a:t>
            </a:r>
            <a:r>
              <a:rPr lang="en-US" b="0" dirty="0">
                <a:solidFill>
                  <a:srgbClr val="008000"/>
                </a:solidFill>
                <a:effectLst/>
                <a:latin typeface="Consolas" panose="020B0609020204030204" pitchFamily="49" charset="0"/>
              </a:rPr>
              <a:t>, returns the corresponding temperature in</a:t>
            </a:r>
          </a:p>
          <a:p>
            <a:r>
              <a:rPr lang="en-US" b="0" dirty="0">
                <a:solidFill>
                  <a:srgbClr val="008000"/>
                </a:solidFill>
                <a:effectLst/>
                <a:latin typeface="Consolas" panose="020B0609020204030204" pitchFamily="49" charset="0"/>
              </a:rPr>
              <a:t> * Celsius</a:t>
            </a: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temperature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return (</a:t>
            </a:r>
            <a:r>
              <a:rPr lang="en-US" dirty="0">
                <a:solidFill>
                  <a:schemeClr val="tx2">
                    <a:lumMod val="40000"/>
                    <a:lumOff val="60000"/>
                  </a:schemeClr>
                </a:solidFill>
                <a:latin typeface="Consolas" panose="020B0609020204030204" pitchFamily="49" charset="0"/>
              </a:rPr>
              <a:t>5/9</a:t>
            </a:r>
            <a:r>
              <a:rPr lang="en-US" b="0" dirty="0">
                <a:solidFill>
                  <a:schemeClr val="tx2">
                    <a:lumMod val="40000"/>
                    <a:lumOff val="60000"/>
                  </a:schemeClr>
                </a:solidFill>
                <a:effectLst/>
                <a:latin typeface="Consolas" panose="020B0609020204030204" pitchFamily="49" charset="0"/>
              </a:rPr>
              <a:t>*(temperature-32));</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Tests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for f2c"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"32 F =&gt; 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"212 F =&gt; 100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212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61E4CFB-F825-0FF4-1FBA-B980B9F2E9FD}"/>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f</a:t>
            </a:r>
            <a:r>
              <a:rPr kumimoji="0" lang="en-US" sz="3600" b="0" i="0" u="none" strike="noStrike" cap="none" spc="0" normalizeH="0" baseline="0" dirty="0">
                <a:ln>
                  <a:noFill/>
                </a:ln>
                <a:solidFill>
                  <a:srgbClr val="000000"/>
                </a:solidFill>
                <a:effectLst/>
                <a:uFillTx/>
                <a:latin typeface="+mj-lt"/>
                <a:ea typeface="+mj-ea"/>
                <a:cs typeface="+mj-cs"/>
                <a:sym typeface="Calibri"/>
              </a:rPr>
              <a:t>2c.test.ts</a:t>
            </a:r>
          </a:p>
        </p:txBody>
      </p:sp>
    </p:spTree>
    <p:extLst>
      <p:ext uri="{BB962C8B-B14F-4D97-AF65-F5344CB8AC3E}">
        <p14:creationId xmlns:p14="http://schemas.microsoft.com/office/powerpoint/2010/main" val="4230501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(1)</a:t>
            </a:r>
          </a:p>
        </p:txBody>
      </p:sp>
      <p:sp>
        <p:nvSpPr>
          <p:cNvPr id="5" name="TextBox 4">
            <a:extLst>
              <a:ext uri="{FF2B5EF4-FFF2-40B4-BE49-F238E27FC236}">
                <a16:creationId xmlns:a16="http://schemas.microsoft.com/office/drawing/2014/main" id="{90F2DD90-D8D5-ADBD-68FF-CC604A040E0E}"/>
              </a:ext>
            </a:extLst>
          </p:cNvPr>
          <p:cNvSpPr txBox="1"/>
          <p:nvPr/>
        </p:nvSpPr>
        <p:spPr>
          <a:xfrm>
            <a:off x="1676400" y="3174899"/>
            <a:ext cx="20318627" cy="72943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0" dirty="0">
                <a:solidFill>
                  <a:srgbClr val="0000FF"/>
                </a:solidFill>
                <a:effectLst/>
                <a:latin typeface="Consolas" panose="020B0609020204030204" pitchFamily="49" charset="0"/>
              </a:rPr>
              <a:t>interface</a:t>
            </a:r>
            <a:r>
              <a:rPr lang="en-US" sz="3600" b="0" dirty="0">
                <a:solidFill>
                  <a:srgbClr val="000000"/>
                </a:solidFill>
                <a:effectLst/>
                <a:latin typeface="Consolas" panose="020B0609020204030204" pitchFamily="49" charset="0"/>
              </a:rPr>
              <a:t> </a:t>
            </a:r>
            <a:r>
              <a:rPr lang="en-US" sz="3600" b="0" dirty="0" err="1">
                <a:solidFill>
                  <a:srgbClr val="267F99"/>
                </a:solidFill>
                <a:effectLst/>
                <a:latin typeface="Consolas" panose="020B0609020204030204" pitchFamily="49" charset="0"/>
              </a:rPr>
              <a:t>IPullingClock</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reset</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0000"/>
                </a:solidFill>
                <a:effectLst/>
                <a:latin typeface="Consolas" panose="020B0609020204030204" pitchFamily="49" charset="0"/>
              </a:rPr>
              <a:t>    </a:t>
            </a:r>
            <a:r>
              <a:rPr lang="en-US" sz="3600" b="0" dirty="0">
                <a:solidFill>
                  <a:srgbClr val="008000"/>
                </a:solidFill>
                <a:effectLst/>
                <a:latin typeface="Consolas" panose="020B0609020204030204" pitchFamily="49" charset="0"/>
              </a:rPr>
              <a:t>/** sets the time to 0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tick</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8000"/>
                </a:solidFill>
                <a:effectLst/>
                <a:latin typeface="Consolas" panose="020B0609020204030204" pitchFamily="49" charset="0"/>
              </a:rPr>
              <a:t>/** increments the time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err="1">
                <a:solidFill>
                  <a:srgbClr val="795E26"/>
                </a:solidFill>
                <a:effectLst/>
                <a:latin typeface="Consolas" panose="020B0609020204030204" pitchFamily="49" charset="0"/>
              </a:rPr>
              <a:t>getTime</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number </a:t>
            </a:r>
            <a:r>
              <a:rPr lang="en-US" sz="3600" b="0" dirty="0">
                <a:solidFill>
                  <a:srgbClr val="008000"/>
                </a:solidFill>
                <a:effectLst/>
                <a:latin typeface="Consolas" panose="020B0609020204030204" pitchFamily="49" charset="0"/>
              </a:rPr>
              <a:t>/** returns the current time */</a:t>
            </a:r>
            <a:endParaRPr lang="en-US" sz="3600" b="0" dirty="0">
              <a:solidFill>
                <a:srgbClr val="000000"/>
              </a:solidFill>
              <a:effectLst/>
              <a:latin typeface="Consolas" panose="020B0609020204030204" pitchFamily="49" charset="0"/>
            </a:endParaRPr>
          </a:p>
          <a:p>
            <a:r>
              <a:rPr lang="en-US" sz="3600" b="0" dirty="0">
                <a:solidFill>
                  <a:srgbClr val="000000"/>
                </a:solidFill>
                <a:effectLst/>
                <a:latin typeface="Consolas" panose="020B0609020204030204" pitchFamily="49" charset="0"/>
              </a:rPr>
              <a:t>}</a:t>
            </a:r>
          </a:p>
          <a:p>
            <a:endParaRPr lang="en-US" dirty="0">
              <a:solidFill>
                <a:srgbClr val="0000FF"/>
              </a:solidFill>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dirty="0">
                <a:solidFill>
                  <a:srgbClr val="0000FF"/>
                </a:solidFill>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dirty="0" err="1">
                <a:solidFill>
                  <a:srgbClr val="267F99"/>
                </a:solidFill>
                <a:latin typeface="Consolas" panose="020B0609020204030204" pitchFamily="49" charset="0"/>
              </a:rPr>
              <a:t>PullingClock</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F2C76001-D77D-F05E-551C-0889BFE63CE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23060363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(2)</a:t>
            </a:r>
          </a:p>
        </p:txBody>
      </p:sp>
      <p:sp>
        <p:nvSpPr>
          <p:cNvPr id="6" name="TextBox 5">
            <a:extLst>
              <a:ext uri="{FF2B5EF4-FFF2-40B4-BE49-F238E27FC236}">
                <a16:creationId xmlns:a16="http://schemas.microsoft.com/office/drawing/2014/main" id="{93AD0266-913C-2302-C040-CD4D37DCAA24}"/>
              </a:ext>
            </a:extLst>
          </p:cNvPr>
          <p:cNvSpPr txBox="1"/>
          <p:nvPr/>
        </p:nvSpPr>
        <p:spPr>
          <a:xfrm>
            <a:off x="2098698" y="3481077"/>
            <a:ext cx="17301410" cy="840230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of 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clock should return 0"</a:t>
            </a:r>
            <a:r>
              <a:rPr lang="en-US" b="0" dirty="0">
                <a:solidFill>
                  <a:srgbClr val="000000"/>
                </a:solidFill>
                <a:effectLst/>
                <a:latin typeface="Consolas" panose="020B0609020204030204" pitchFamily="49" charset="0"/>
              </a:rPr>
              <a:t>, </a:t>
            </a:r>
          </a:p>
          <a:p>
            <a:r>
              <a:rPr lang="en-US" dirty="0">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1BE74A7-7747-C841-B2C8-6338D07E01B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8288425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965-6F69-D83E-164F-EF3F241D1B18}"/>
              </a:ext>
            </a:extLst>
          </p:cNvPr>
          <p:cNvSpPr>
            <a:spLocks noGrp="1"/>
          </p:cNvSpPr>
          <p:nvPr>
            <p:ph type="title"/>
          </p:nvPr>
        </p:nvSpPr>
        <p:spPr/>
        <p:txBody>
          <a:bodyPr/>
          <a:lstStyle/>
          <a:p>
            <a:r>
              <a:rPr lang="en-US" dirty="0"/>
              <a:t>But what if you can’t look at its state?</a:t>
            </a:r>
          </a:p>
        </p:txBody>
      </p:sp>
      <p:sp>
        <p:nvSpPr>
          <p:cNvPr id="3" name="Text Placeholder 2">
            <a:extLst>
              <a:ext uri="{FF2B5EF4-FFF2-40B4-BE49-F238E27FC236}">
                <a16:creationId xmlns:a16="http://schemas.microsoft.com/office/drawing/2014/main" id="{5E4CBCC6-3CE6-1C77-A636-5D92A5D8D9C3}"/>
              </a:ext>
            </a:extLst>
          </p:cNvPr>
          <p:cNvSpPr>
            <a:spLocks noGrp="1"/>
          </p:cNvSpPr>
          <p:nvPr>
            <p:ph type="body" idx="1"/>
          </p:nvPr>
        </p:nvSpPr>
        <p:spPr/>
        <p:txBody>
          <a:bodyPr/>
          <a:lstStyle/>
          <a:p>
            <a:r>
              <a:rPr lang="en-US" dirty="0"/>
              <a:t>The action must have some visible effect on some other part of the system</a:t>
            </a:r>
          </a:p>
          <a:p>
            <a:r>
              <a:rPr lang="en-US" dirty="0"/>
              <a:t>Look at the other part of the system</a:t>
            </a:r>
          </a:p>
          <a:p>
            <a:r>
              <a:rPr lang="en-US" dirty="0"/>
              <a:t>Hopefully you can get access to the other part of the system.</a:t>
            </a:r>
          </a:p>
          <a:p>
            <a:endParaRPr lang="en-US" dirty="0"/>
          </a:p>
        </p:txBody>
      </p:sp>
    </p:spTree>
    <p:extLst>
      <p:ext uri="{BB962C8B-B14F-4D97-AF65-F5344CB8AC3E}">
        <p14:creationId xmlns:p14="http://schemas.microsoft.com/office/powerpoint/2010/main" val="253755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If your code uses the observer pattern, you could supply your own observer</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95102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increment time and notify all listeners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listener and initialize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@param t - the current time, as reported by the 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 some implementation</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0DC19914-99B0-9BF8-3022-1A22CA48F1BE}"/>
              </a:ext>
            </a:extLst>
          </p:cNvPr>
          <p:cNvSpPr txBox="1"/>
          <p:nvPr/>
        </p:nvSpPr>
        <p:spPr>
          <a:xfrm>
            <a:off x="15629861" y="3147964"/>
            <a:ext cx="7077740"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1077112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Here is an observer you could use for testing.</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1EDCBA2-B45A-5F45-0206-6754D72B22B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8968249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20734</TotalTime>
  <Words>3380</Words>
  <Application>Microsoft Office PowerPoint</Application>
  <PresentationFormat>Custom</PresentationFormat>
  <Paragraphs>343</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vt:lpstr>
      <vt:lpstr>Helvetica Neue</vt:lpstr>
      <vt:lpstr>Ink Free</vt:lpstr>
      <vt:lpstr>Source Sans Pro</vt:lpstr>
      <vt:lpstr>Verdana</vt:lpstr>
      <vt:lpstr>Office Theme</vt:lpstr>
      <vt:lpstr>CS 4530: Fundamentals of Software Engineering  Module 12.1: Testing Effectful Code</vt:lpstr>
      <vt:lpstr>Learning Objectives for this Lesson</vt:lpstr>
      <vt:lpstr>Remember: Assemble/Act/Assess</vt:lpstr>
      <vt:lpstr>If the response is an answer, testing is (more or less) straightforward</vt:lpstr>
      <vt:lpstr>If you can look at the state of the object, it’s still easy (1)</vt:lpstr>
      <vt:lpstr>If you can look at the state of the object, it’s still easy (2)</vt:lpstr>
      <vt:lpstr>But what if you can’t look at its state?</vt:lpstr>
      <vt:lpstr>If your code uses the observer pattern, you could supply your own observer</vt:lpstr>
      <vt:lpstr>Here is an observer you could use for testing.</vt:lpstr>
      <vt:lpstr>Now we can test using the custom observer</vt:lpstr>
      <vt:lpstr>But what if you can’t do that?</vt:lpstr>
      <vt:lpstr>Your module may interact with uncontrollable things in the environment</vt:lpstr>
      <vt:lpstr>Test doubles replace uncontrollable things with things that you do control </vt:lpstr>
      <vt:lpstr>Test Doubles Intercept Calls to Methods</vt:lpstr>
      <vt:lpstr>A spy is a test double that monitors a real object call</vt:lpstr>
      <vt:lpstr>A mock is like a spy, but does not actually do the call</vt:lpstr>
      <vt:lpstr>Simplest mock behavior in Jest</vt:lpstr>
      <vt:lpstr>You can customize your mock in many ways</vt:lpstr>
      <vt:lpstr>Let’s mock the http client from the async module</vt:lpstr>
      <vt:lpstr>Pattern: use .spyon to spy on a single method</vt:lpstr>
      <vt:lpstr>Spying on a function runs the original</vt:lpstr>
      <vt:lpstr>Pattern: add a mock response to turn a spy into a mock</vt:lpstr>
      <vt:lpstr>This pattern creates close coupling between the SUT and the test</vt:lpstr>
      <vt:lpstr>Pattern: spy on one method of a class to replace it with a mock.</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 Designing Tests for Large Systems</dc:title>
  <cp:lastModifiedBy>Bhutta, Adeel</cp:lastModifiedBy>
  <cp:revision>9</cp:revision>
  <dcterms:modified xsi:type="dcterms:W3CDTF">2023-02-12T00:18:24Z</dcterms:modified>
</cp:coreProperties>
</file>