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5" r:id="rId17"/>
    <p:sldId id="543" r:id="rId18"/>
    <p:sldId id="51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Ink Free" panose="03080402000500000000" pitchFamily="66" charset="0"/>
      <p:regular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73642" autoAdjust="0"/>
  </p:normalViewPr>
  <p:slideViewPr>
    <p:cSldViewPr snapToGrid="0">
      <p:cViewPr varScale="1">
        <p:scale>
          <a:sx n="50" d="100"/>
          <a:sy n="50" d="100"/>
        </p:scale>
        <p:origin x="1008" y="32"/>
      </p:cViewPr>
      <p:guideLst/>
    </p:cSldViewPr>
  </p:slideViewPr>
  <p:notesTextViewPr>
    <p:cViewPr>
      <p:scale>
        <a:sx n="75" d="100"/>
        <a:sy n="75"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our sprint planned and the sprint backlogged defined, it’s time to start to actually do the work and complete the tasks. During the sprint, we have a recurring meeting called the Daily Scrum.</a:t>
            </a:r>
          </a:p>
          <a:p>
            <a:endParaRPr lang="en-US" dirty="0"/>
          </a:p>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 </a:t>
            </a:r>
            <a:br>
              <a:rPr lang="en-US" dirty="0"/>
            </a:br>
            <a:endParaRPr lang="en-US" dirty="0"/>
          </a:p>
          <a:p>
            <a:r>
              <a:rPr lang="en-US" dirty="0"/>
              <a:t>(Here is a brief description: </a:t>
            </a:r>
            <a:r>
              <a:rPr lang="en-US" sz="2000" dirty="0"/>
              <a:t>The City of Boston is creating a new app to track plow activity and plan plow routes during winter storms. They don’t know what features to include, and can imagine lots of different kinds of users: Plow operators, city officials, business owners, different citizens)</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1/14/2023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1/14/2023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1/14/2023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1/14/2023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1/14/2023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1/14/2023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1/14/2023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1/14/2023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1/14/2023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1/14/2023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1/14/2023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204216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66288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a:t>
            </a:r>
            <a:r>
              <a:rPr lang="en-US" b="1" dirty="0"/>
              <a:t>based on </a:t>
            </a:r>
            <a:r>
              <a:rPr lang="en-US" dirty="0"/>
              <a:t>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12554</TotalTime>
  <Words>4991</Words>
  <Application>Microsoft Office PowerPoint</Application>
  <PresentationFormat>Widescreen</PresentationFormat>
  <Paragraphs>312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Ink Free</vt:lpstr>
      <vt:lpstr>Arial</vt:lpstr>
      <vt:lpstr>Verdana</vt:lpstr>
      <vt:lpstr>Office Theme</vt:lpstr>
      <vt:lpstr>CS 4530: Fundamentals of Software Engineering Module 6.2: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216</cp:revision>
  <dcterms:created xsi:type="dcterms:W3CDTF">2021-01-07T15:19:22Z</dcterms:created>
  <dcterms:modified xsi:type="dcterms:W3CDTF">2023-01-15T03:09:12Z</dcterms:modified>
</cp:coreProperties>
</file>