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56122" autoAdjust="0"/>
  </p:normalViewPr>
  <p:slideViewPr>
    <p:cSldViewPr snapToGrid="0">
      <p:cViewPr varScale="1">
        <p:scale>
          <a:sx n="40" d="100"/>
          <a:sy n="40" d="100"/>
        </p:scale>
        <p:origin x="1252" y="56"/>
      </p:cViewPr>
      <p:guideLst/>
    </p:cSldViewPr>
  </p:slideViewPr>
  <p:notesTextViewPr>
    <p:cViewPr>
      <p:scale>
        <a:sx n="100" d="100"/>
        <a:sy n="100" d="100"/>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78F896C0-507B-4290-8D69-1258E5C42E81}"/>
    <pc:docChg chg="modSld">
      <pc:chgData name="Mitchell Wand" userId="de9b44c55c049659" providerId="LiveId" clId="{78F896C0-507B-4290-8D69-1258E5C42E81}" dt="2023-01-11T22:20:44.865" v="11" actId="20577"/>
      <pc:docMkLst>
        <pc:docMk/>
      </pc:docMkLst>
      <pc:sldChg chg="modSp mod">
        <pc:chgData name="Mitchell Wand" userId="de9b44c55c049659" providerId="LiveId" clId="{78F896C0-507B-4290-8D69-1258E5C42E81}" dt="2023-01-11T21:50:37.179" v="0" actId="14100"/>
        <pc:sldMkLst>
          <pc:docMk/>
          <pc:sldMk cId="729926477" sldId="541"/>
        </pc:sldMkLst>
        <pc:spChg chg="mod">
          <ac:chgData name="Mitchell Wand" userId="de9b44c55c049659" providerId="LiveId" clId="{78F896C0-507B-4290-8D69-1258E5C42E81}" dt="2023-01-11T21:50:37.179" v="0" actId="14100"/>
          <ac:spMkLst>
            <pc:docMk/>
            <pc:sldMk cId="729926477" sldId="541"/>
            <ac:spMk id="5" creationId="{4FD137BF-4C18-08D0-C969-17DD691DFA75}"/>
          </ac:spMkLst>
        </pc:spChg>
      </pc:sldChg>
      <pc:sldChg chg="modSp mod">
        <pc:chgData name="Mitchell Wand" userId="de9b44c55c049659" providerId="LiveId" clId="{78F896C0-507B-4290-8D69-1258E5C42E81}" dt="2023-01-11T22:20:44.865" v="11" actId="20577"/>
        <pc:sldMkLst>
          <pc:docMk/>
          <pc:sldMk cId="1182532842" sldId="546"/>
        </pc:sldMkLst>
        <pc:spChg chg="mod">
          <ac:chgData name="Mitchell Wand" userId="de9b44c55c049659" providerId="LiveId" clId="{78F896C0-507B-4290-8D69-1258E5C42E81}" dt="2023-01-11T22:20:44.865" v="11" actId="20577"/>
          <ac:spMkLst>
            <pc:docMk/>
            <pc:sldMk cId="1182532842" sldId="546"/>
            <ac:spMk id="5" creationId="{50A4A1A2-535C-6896-14A7-B0BE842D2869}"/>
          </ac:spMkLst>
        </pc:s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74329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1/11/2023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1/11/2023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1/11/2023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1/11/2023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1/11/2023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1/11/2023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1/11/2023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1/11/2023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1/11/2023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1/11/2023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1/11/2023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Jon Vitek,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10894378"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r>
              <a:rPr lang="en-US"/>
              <a:t>/Assignment</a:t>
            </a:r>
            <a:endParaRPr lang="en-US" dirty="0"/>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20961</TotalTime>
  <Words>3126</Words>
  <Application>Microsoft Office PowerPoint</Application>
  <PresentationFormat>Widescreen</PresentationFormat>
  <Paragraphs>344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Verdana</vt:lpstr>
      <vt:lpstr>Calibri</vt:lpstr>
      <vt:lpstr>Consolas</vt:lpstr>
      <vt:lpstr>Arial</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Activity/Assignment</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Mitchell Wand</cp:lastModifiedBy>
  <cp:revision>209</cp:revision>
  <dcterms:created xsi:type="dcterms:W3CDTF">2021-01-07T15:19:22Z</dcterms:created>
  <dcterms:modified xsi:type="dcterms:W3CDTF">2023-01-11T22:20:55Z</dcterms:modified>
</cp:coreProperties>
</file>