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8"/>
  </p:notesMasterIdLst>
  <p:sldIdLst>
    <p:sldId id="485" r:id="rId2"/>
    <p:sldId id="486" r:id="rId3"/>
    <p:sldId id="500" r:id="rId4"/>
    <p:sldId id="498" r:id="rId5"/>
    <p:sldId id="495" r:id="rId6"/>
    <p:sldId id="499" r:id="rId7"/>
    <p:sldId id="496" r:id="rId8"/>
    <p:sldId id="433" r:id="rId9"/>
    <p:sldId id="445" r:id="rId10"/>
    <p:sldId id="447" r:id="rId11"/>
    <p:sldId id="488" r:id="rId12"/>
    <p:sldId id="435" r:id="rId13"/>
    <p:sldId id="507" r:id="rId14"/>
    <p:sldId id="457" r:id="rId15"/>
    <p:sldId id="458" r:id="rId16"/>
    <p:sldId id="460" r:id="rId17"/>
    <p:sldId id="509" r:id="rId18"/>
    <p:sldId id="501" r:id="rId19"/>
    <p:sldId id="502" r:id="rId20"/>
    <p:sldId id="504" r:id="rId21"/>
    <p:sldId id="505" r:id="rId22"/>
    <p:sldId id="463" r:id="rId23"/>
    <p:sldId id="506" r:id="rId24"/>
    <p:sldId id="464" r:id="rId25"/>
    <p:sldId id="465" r:id="rId26"/>
    <p:sldId id="466" r:id="rId27"/>
    <p:sldId id="451" r:id="rId28"/>
    <p:sldId id="456" r:id="rId29"/>
    <p:sldId id="472" r:id="rId30"/>
    <p:sldId id="471" r:id="rId31"/>
    <p:sldId id="490" r:id="rId32"/>
    <p:sldId id="491" r:id="rId33"/>
    <p:sldId id="492" r:id="rId34"/>
    <p:sldId id="493" r:id="rId35"/>
    <p:sldId id="494" r:id="rId36"/>
    <p:sldId id="508" r:id="rId37"/>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Consolas" panose="020B0609020204030204" pitchFamily="49" charset="0"/>
      <p:regular r:id="rId43"/>
      <p:bold r:id="rId44"/>
      <p:italic r:id="rId45"/>
      <p:boldItalic r:id="rId46"/>
    </p:embeddedFont>
    <p:embeddedFont>
      <p:font typeface="Ink Free" panose="03080402000500000000" pitchFamily="66" charset="0"/>
      <p:regular r:id="rId47"/>
    </p:embeddedFont>
    <p:embeddedFont>
      <p:font typeface="Verdana" panose="020B0604030504040204"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5"/>
            <p14:sldId id="499"/>
            <p14:sldId id="496"/>
            <p14:sldId id="433"/>
            <p14:sldId id="445"/>
            <p14:sldId id="447"/>
            <p14:sldId id="488"/>
            <p14:sldId id="435"/>
            <p14:sldId id="507"/>
            <p14:sldId id="457"/>
            <p14:sldId id="458"/>
            <p14:sldId id="460"/>
            <p14:sldId id="509"/>
            <p14:sldId id="501"/>
            <p14:sldId id="502"/>
            <p14:sldId id="504"/>
            <p14:sldId id="505"/>
            <p14:sldId id="463"/>
            <p14:sldId id="506"/>
            <p14:sldId id="464"/>
            <p14:sldId id="465"/>
            <p14:sldId id="466"/>
            <p14:sldId id="451"/>
            <p14:sldId id="456"/>
            <p14:sldId id="472"/>
            <p14:sldId id="471"/>
            <p14:sldId id="490"/>
            <p14:sldId id="491"/>
            <p14:sldId id="492"/>
            <p14:sldId id="493"/>
            <p14:sldId id="494"/>
            <p14:sldId id="5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4F9DEA-9993-4B54-BB3F-EE4A91E1BA1D}" v="8" dt="2023-01-13T01:11:19.8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17" autoAdjust="0"/>
    <p:restoredTop sz="55543" autoAdjust="0"/>
  </p:normalViewPr>
  <p:slideViewPr>
    <p:cSldViewPr snapToGrid="0">
      <p:cViewPr varScale="1">
        <p:scale>
          <a:sx n="44" d="100"/>
          <a:sy n="44" d="100"/>
        </p:scale>
        <p:origin x="924" y="32"/>
      </p:cViewPr>
      <p:guideLst/>
    </p:cSldViewPr>
  </p:slideViewPr>
  <p:notesTextViewPr>
    <p:cViewPr>
      <p:scale>
        <a:sx n="3" d="2"/>
        <a:sy n="3" d="2"/>
      </p:scale>
      <p:origin x="0" y="0"/>
    </p:cViewPr>
  </p:notesTextViewPr>
  <p:sorterViewPr>
    <p:cViewPr>
      <p:scale>
        <a:sx n="80" d="100"/>
        <a:sy n="80" d="100"/>
      </p:scale>
      <p:origin x="0" y="-70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9F4F9DEA-9993-4B54-BB3F-EE4A91E1BA1D}"/>
    <pc:docChg chg="undo custSel delSld modSld modSection">
      <pc:chgData name="Mitchell Wand" userId="de9b44c55c049659" providerId="LiveId" clId="{9F4F9DEA-9993-4B54-BB3F-EE4A91E1BA1D}" dt="2023-01-13T01:11:54.358" v="2236" actId="20577"/>
      <pc:docMkLst>
        <pc:docMk/>
      </pc:docMkLst>
      <pc:sldChg chg="modSp mod">
        <pc:chgData name="Mitchell Wand" userId="de9b44c55c049659" providerId="LiveId" clId="{9F4F9DEA-9993-4B54-BB3F-EE4A91E1BA1D}" dt="2023-01-12T23:17:09.358" v="3" actId="20577"/>
        <pc:sldMkLst>
          <pc:docMk/>
          <pc:sldMk cId="4189392190" sldId="433"/>
        </pc:sldMkLst>
        <pc:spChg chg="mod">
          <ac:chgData name="Mitchell Wand" userId="de9b44c55c049659" providerId="LiveId" clId="{9F4F9DEA-9993-4B54-BB3F-EE4A91E1BA1D}" dt="2023-01-12T23:17:09.358" v="3" actId="20577"/>
          <ac:spMkLst>
            <pc:docMk/>
            <pc:sldMk cId="4189392190" sldId="433"/>
            <ac:spMk id="3" creationId="{B961C685-5760-44FE-A6EF-DD57E096CA0C}"/>
          </ac:spMkLst>
        </pc:spChg>
      </pc:sldChg>
      <pc:sldChg chg="delSp mod">
        <pc:chgData name="Mitchell Wand" userId="de9b44c55c049659" providerId="LiveId" clId="{9F4F9DEA-9993-4B54-BB3F-EE4A91E1BA1D}" dt="2023-01-13T00:15:20.547" v="8" actId="478"/>
        <pc:sldMkLst>
          <pc:docMk/>
          <pc:sldMk cId="800228832" sldId="447"/>
        </pc:sldMkLst>
        <pc:spChg chg="del">
          <ac:chgData name="Mitchell Wand" userId="de9b44c55c049659" providerId="LiveId" clId="{9F4F9DEA-9993-4B54-BB3F-EE4A91E1BA1D}" dt="2023-01-13T00:15:20.547" v="8" actId="478"/>
          <ac:spMkLst>
            <pc:docMk/>
            <pc:sldMk cId="800228832" sldId="447"/>
            <ac:spMk id="5" creationId="{2D583A18-EB37-2C64-291E-115AD64B280D}"/>
          </ac:spMkLst>
        </pc:spChg>
      </pc:sldChg>
      <pc:sldChg chg="modSp mod">
        <pc:chgData name="Mitchell Wand" userId="de9b44c55c049659" providerId="LiveId" clId="{9F4F9DEA-9993-4B54-BB3F-EE4A91E1BA1D}" dt="2023-01-13T01:10:51.385" v="2201" actId="20577"/>
        <pc:sldMkLst>
          <pc:docMk/>
          <pc:sldMk cId="568162185" sldId="456"/>
        </pc:sldMkLst>
        <pc:spChg chg="mod">
          <ac:chgData name="Mitchell Wand" userId="de9b44c55c049659" providerId="LiveId" clId="{9F4F9DEA-9993-4B54-BB3F-EE4A91E1BA1D}" dt="2023-01-13T01:10:51.385" v="2201" actId="20577"/>
          <ac:spMkLst>
            <pc:docMk/>
            <pc:sldMk cId="568162185" sldId="456"/>
            <ac:spMk id="2" creationId="{912E63C2-291F-4BCD-8481-B88CD1E437D8}"/>
          </ac:spMkLst>
        </pc:spChg>
      </pc:sldChg>
      <pc:sldChg chg="modSp modNotes">
        <pc:chgData name="Mitchell Wand" userId="de9b44c55c049659" providerId="LiveId" clId="{9F4F9DEA-9993-4B54-BB3F-EE4A91E1BA1D}" dt="2023-01-13T00:32:23.174" v="41"/>
        <pc:sldMkLst>
          <pc:docMk/>
          <pc:sldMk cId="1043216923" sldId="463"/>
        </pc:sldMkLst>
        <pc:spChg chg="mod">
          <ac:chgData name="Mitchell Wand" userId="de9b44c55c049659" providerId="LiveId" clId="{9F4F9DEA-9993-4B54-BB3F-EE4A91E1BA1D}" dt="2023-01-13T00:27:30.941" v="16"/>
          <ac:spMkLst>
            <pc:docMk/>
            <pc:sldMk cId="1043216923" sldId="463"/>
            <ac:spMk id="5" creationId="{4220840A-7FA1-4FEB-B360-375C2AD8B756}"/>
          </ac:spMkLst>
        </pc:spChg>
      </pc:sldChg>
      <pc:sldChg chg="modSp mod">
        <pc:chgData name="Mitchell Wand" userId="de9b44c55c049659" providerId="LiveId" clId="{9F4F9DEA-9993-4B54-BB3F-EE4A91E1BA1D}" dt="2023-01-13T00:32:23.174" v="41"/>
        <pc:sldMkLst>
          <pc:docMk/>
          <pc:sldMk cId="1462346938" sldId="464"/>
        </pc:sldMkLst>
        <pc:spChg chg="mod">
          <ac:chgData name="Mitchell Wand" userId="de9b44c55c049659" providerId="LiveId" clId="{9F4F9DEA-9993-4B54-BB3F-EE4A91E1BA1D}" dt="2023-01-13T00:32:23.174" v="41"/>
          <ac:spMkLst>
            <pc:docMk/>
            <pc:sldMk cId="1462346938" sldId="464"/>
            <ac:spMk id="7" creationId="{7820566E-2D76-456B-BD9E-D6C268BE8531}"/>
          </ac:spMkLst>
        </pc:spChg>
        <pc:spChg chg="mod">
          <ac:chgData name="Mitchell Wand" userId="de9b44c55c049659" providerId="LiveId" clId="{9F4F9DEA-9993-4B54-BB3F-EE4A91E1BA1D}" dt="2023-01-13T00:32:23.174" v="41"/>
          <ac:spMkLst>
            <pc:docMk/>
            <pc:sldMk cId="1462346938" sldId="464"/>
            <ac:spMk id="9" creationId="{0806AAA5-6790-41AB-AD7B-CB5DF7DC6533}"/>
          </ac:spMkLst>
        </pc:spChg>
        <pc:spChg chg="mod">
          <ac:chgData name="Mitchell Wand" userId="de9b44c55c049659" providerId="LiveId" clId="{9F4F9DEA-9993-4B54-BB3F-EE4A91E1BA1D}" dt="2023-01-13T00:30:30.798" v="40" actId="122"/>
          <ac:spMkLst>
            <pc:docMk/>
            <pc:sldMk cId="1462346938" sldId="464"/>
            <ac:spMk id="10" creationId="{9701DF95-3E5D-4C53-AB83-7D26FFACF45E}"/>
          </ac:spMkLst>
        </pc:spChg>
      </pc:sldChg>
      <pc:sldChg chg="modSp">
        <pc:chgData name="Mitchell Wand" userId="de9b44c55c049659" providerId="LiveId" clId="{9F4F9DEA-9993-4B54-BB3F-EE4A91E1BA1D}" dt="2023-01-13T00:27:30.941" v="16"/>
        <pc:sldMkLst>
          <pc:docMk/>
          <pc:sldMk cId="56990301" sldId="465"/>
        </pc:sldMkLst>
        <pc:spChg chg="mod">
          <ac:chgData name="Mitchell Wand" userId="de9b44c55c049659" providerId="LiveId" clId="{9F4F9DEA-9993-4B54-BB3F-EE4A91E1BA1D}" dt="2023-01-13T00:27:30.941" v="16"/>
          <ac:spMkLst>
            <pc:docMk/>
            <pc:sldMk cId="56990301" sldId="465"/>
            <ac:spMk id="5" creationId="{B85A4EAB-663A-40A2-A994-A0B52463F339}"/>
          </ac:spMkLst>
        </pc:spChg>
      </pc:sldChg>
      <pc:sldChg chg="modSp">
        <pc:chgData name="Mitchell Wand" userId="de9b44c55c049659" providerId="LiveId" clId="{9F4F9DEA-9993-4B54-BB3F-EE4A91E1BA1D}" dt="2023-01-13T00:32:23.174" v="41"/>
        <pc:sldMkLst>
          <pc:docMk/>
          <pc:sldMk cId="1243571957" sldId="466"/>
        </pc:sldMkLst>
        <pc:spChg chg="mod">
          <ac:chgData name="Mitchell Wand" userId="de9b44c55c049659" providerId="LiveId" clId="{9F4F9DEA-9993-4B54-BB3F-EE4A91E1BA1D}" dt="2023-01-13T00:32:23.174" v="41"/>
          <ac:spMkLst>
            <pc:docMk/>
            <pc:sldMk cId="1243571957" sldId="466"/>
            <ac:spMk id="5" creationId="{106FEB95-DBCD-4196-A268-3081562955F0}"/>
          </ac:spMkLst>
        </pc:spChg>
      </pc:sldChg>
      <pc:sldChg chg="del">
        <pc:chgData name="Mitchell Wand" userId="de9b44c55c049659" providerId="LiveId" clId="{9F4F9DEA-9993-4B54-BB3F-EE4A91E1BA1D}" dt="2023-01-12T23:18:00.873" v="6" actId="2696"/>
        <pc:sldMkLst>
          <pc:docMk/>
          <pc:sldMk cId="563288373" sldId="467"/>
        </pc:sldMkLst>
      </pc:sldChg>
      <pc:sldChg chg="del">
        <pc:chgData name="Mitchell Wand" userId="de9b44c55c049659" providerId="LiveId" clId="{9F4F9DEA-9993-4B54-BB3F-EE4A91E1BA1D}" dt="2023-01-12T23:18:00.873" v="6" actId="2696"/>
        <pc:sldMkLst>
          <pc:docMk/>
          <pc:sldMk cId="1984438403" sldId="468"/>
        </pc:sldMkLst>
      </pc:sldChg>
      <pc:sldChg chg="del">
        <pc:chgData name="Mitchell Wand" userId="de9b44c55c049659" providerId="LiveId" clId="{9F4F9DEA-9993-4B54-BB3F-EE4A91E1BA1D}" dt="2023-01-12T23:18:00.873" v="6" actId="2696"/>
        <pc:sldMkLst>
          <pc:docMk/>
          <pc:sldMk cId="798215045" sldId="469"/>
        </pc:sldMkLst>
      </pc:sldChg>
      <pc:sldChg chg="del">
        <pc:chgData name="Mitchell Wand" userId="de9b44c55c049659" providerId="LiveId" clId="{9F4F9DEA-9993-4B54-BB3F-EE4A91E1BA1D}" dt="2023-01-12T23:18:00.873" v="6" actId="2696"/>
        <pc:sldMkLst>
          <pc:docMk/>
          <pc:sldMk cId="2954152557" sldId="470"/>
        </pc:sldMkLst>
      </pc:sldChg>
      <pc:sldChg chg="addSp delSp modSp mod modNotesTx">
        <pc:chgData name="Mitchell Wand" userId="de9b44c55c049659" providerId="LiveId" clId="{9F4F9DEA-9993-4B54-BB3F-EE4A91E1BA1D}" dt="2023-01-13T01:11:54.358" v="2236" actId="20577"/>
        <pc:sldMkLst>
          <pc:docMk/>
          <pc:sldMk cId="1988234013" sldId="471"/>
        </pc:sldMkLst>
        <pc:spChg chg="add del">
          <ac:chgData name="Mitchell Wand" userId="de9b44c55c049659" providerId="LiveId" clId="{9F4F9DEA-9993-4B54-BB3F-EE4A91E1BA1D}" dt="2023-01-13T00:47:09.071" v="690" actId="478"/>
          <ac:spMkLst>
            <pc:docMk/>
            <pc:sldMk cId="1988234013" sldId="471"/>
            <ac:spMk id="2" creationId="{31699C01-56CC-ABCD-C6AE-EA1E3BF4660F}"/>
          </ac:spMkLst>
        </pc:spChg>
        <pc:spChg chg="add mod">
          <ac:chgData name="Mitchell Wand" userId="de9b44c55c049659" providerId="LiveId" clId="{9F4F9DEA-9993-4B54-BB3F-EE4A91E1BA1D}" dt="2023-01-13T01:11:34.857" v="2208" actId="1076"/>
          <ac:spMkLst>
            <pc:docMk/>
            <pc:sldMk cId="1988234013" sldId="471"/>
            <ac:spMk id="3" creationId="{2EDAB71C-5E05-8995-2012-0FA009ED264C}"/>
          </ac:spMkLst>
        </pc:spChg>
        <pc:spChg chg="mod">
          <ac:chgData name="Mitchell Wand" userId="de9b44c55c049659" providerId="LiveId" clId="{9F4F9DEA-9993-4B54-BB3F-EE4A91E1BA1D}" dt="2023-01-13T01:11:54.358" v="2236" actId="20577"/>
          <ac:spMkLst>
            <pc:docMk/>
            <pc:sldMk cId="1988234013" sldId="471"/>
            <ac:spMk id="8" creationId="{02658BD7-C743-4498-B8E6-00AE5BBA1194}"/>
          </ac:spMkLst>
        </pc:spChg>
        <pc:spChg chg="mod">
          <ac:chgData name="Mitchell Wand" userId="de9b44c55c049659" providerId="LiveId" clId="{9F4F9DEA-9993-4B54-BB3F-EE4A91E1BA1D}" dt="2023-01-13T00:50:04.721" v="709" actId="20577"/>
          <ac:spMkLst>
            <pc:docMk/>
            <pc:sldMk cId="1988234013" sldId="471"/>
            <ac:spMk id="11" creationId="{3AE0C4CD-B87C-49F4-BE8F-078BF439F00E}"/>
          </ac:spMkLst>
        </pc:spChg>
      </pc:sldChg>
      <pc:sldChg chg="addSp modSp mod modNotesTx">
        <pc:chgData name="Mitchell Wand" userId="de9b44c55c049659" providerId="LiveId" clId="{9F4F9DEA-9993-4B54-BB3F-EE4A91E1BA1D}" dt="2023-01-13T00:44:39.635" v="658" actId="20577"/>
        <pc:sldMkLst>
          <pc:docMk/>
          <pc:sldMk cId="2973755816" sldId="472"/>
        </pc:sldMkLst>
        <pc:spChg chg="add mod">
          <ac:chgData name="Mitchell Wand" userId="de9b44c55c049659" providerId="LiveId" clId="{9F4F9DEA-9993-4B54-BB3F-EE4A91E1BA1D}" dt="2023-01-13T00:44:39.635" v="658" actId="20577"/>
          <ac:spMkLst>
            <pc:docMk/>
            <pc:sldMk cId="2973755816" sldId="472"/>
            <ac:spMk id="3" creationId="{C63C036E-136B-E9CF-FB5D-9D027B612261}"/>
          </ac:spMkLst>
        </pc:spChg>
        <pc:spChg chg="mod">
          <ac:chgData name="Mitchell Wand" userId="de9b44c55c049659" providerId="LiveId" clId="{9F4F9DEA-9993-4B54-BB3F-EE4A91E1BA1D}" dt="2023-01-13T00:37:00.907" v="67" actId="20577"/>
          <ac:spMkLst>
            <pc:docMk/>
            <pc:sldMk cId="2973755816" sldId="472"/>
            <ac:spMk id="6" creationId="{5407603D-8BF7-45ED-95E8-55B7B850B5D1}"/>
          </ac:spMkLst>
        </pc:spChg>
      </pc:sldChg>
      <pc:sldChg chg="modSp mod">
        <pc:chgData name="Mitchell Wand" userId="de9b44c55c049659" providerId="LiveId" clId="{9F4F9DEA-9993-4B54-BB3F-EE4A91E1BA1D}" dt="2023-01-12T23:17:22.445" v="5" actId="20577"/>
        <pc:sldMkLst>
          <pc:docMk/>
          <pc:sldMk cId="3158287491" sldId="486"/>
        </pc:sldMkLst>
        <pc:spChg chg="mod">
          <ac:chgData name="Mitchell Wand" userId="de9b44c55c049659" providerId="LiveId" clId="{9F4F9DEA-9993-4B54-BB3F-EE4A91E1BA1D}" dt="2023-01-12T23:17:22.445" v="5" actId="20577"/>
          <ac:spMkLst>
            <pc:docMk/>
            <pc:sldMk cId="3158287491" sldId="486"/>
            <ac:spMk id="3" creationId="{AC300E2B-BFD0-4090-AFC5-FE82683F997F}"/>
          </ac:spMkLst>
        </pc:spChg>
      </pc:sldChg>
      <pc:sldChg chg="delSp mod">
        <pc:chgData name="Mitchell Wand" userId="de9b44c55c049659" providerId="LiveId" clId="{9F4F9DEA-9993-4B54-BB3F-EE4A91E1BA1D}" dt="2023-01-13T00:15:27.490" v="9" actId="478"/>
        <pc:sldMkLst>
          <pc:docMk/>
          <pc:sldMk cId="84402381" sldId="488"/>
        </pc:sldMkLst>
        <pc:spChg chg="del">
          <ac:chgData name="Mitchell Wand" userId="de9b44c55c049659" providerId="LiveId" clId="{9F4F9DEA-9993-4B54-BB3F-EE4A91E1BA1D}" dt="2023-01-13T00:15:27.490" v="9" actId="478"/>
          <ac:spMkLst>
            <pc:docMk/>
            <pc:sldMk cId="84402381" sldId="488"/>
            <ac:spMk id="3" creationId="{6807ABB3-400B-5377-8373-242196443552}"/>
          </ac:spMkLst>
        </pc:spChg>
      </pc:sldChg>
      <pc:sldChg chg="del">
        <pc:chgData name="Mitchell Wand" userId="de9b44c55c049659" providerId="LiveId" clId="{9F4F9DEA-9993-4B54-BB3F-EE4A91E1BA1D}" dt="2023-01-12T23:18:00.873" v="6" actId="2696"/>
        <pc:sldMkLst>
          <pc:docMk/>
          <pc:sldMk cId="976879135" sldId="489"/>
        </pc:sldMkLst>
      </pc:sldChg>
      <pc:sldChg chg="modSp mod">
        <pc:chgData name="Mitchell Wand" userId="de9b44c55c049659" providerId="LiveId" clId="{9F4F9DEA-9993-4B54-BB3F-EE4A91E1BA1D}" dt="2023-01-13T01:07:51.620" v="2198" actId="20577"/>
        <pc:sldMkLst>
          <pc:docMk/>
          <pc:sldMk cId="403352295" sldId="490"/>
        </pc:sldMkLst>
        <pc:spChg chg="mod">
          <ac:chgData name="Mitchell Wand" userId="de9b44c55c049659" providerId="LiveId" clId="{9F4F9DEA-9993-4B54-BB3F-EE4A91E1BA1D}" dt="2023-01-13T01:07:51.620" v="2198" actId="20577"/>
          <ac:spMkLst>
            <pc:docMk/>
            <pc:sldMk cId="403352295" sldId="490"/>
            <ac:spMk id="5" creationId="{82AB9F76-899B-4F36-B260-B26D4C555F60}"/>
          </ac:spMkLst>
        </pc:spChg>
      </pc:sldChg>
      <pc:sldChg chg="modSp mod">
        <pc:chgData name="Mitchell Wand" userId="de9b44c55c049659" providerId="LiveId" clId="{9F4F9DEA-9993-4B54-BB3F-EE4A91E1BA1D}" dt="2023-01-13T00:18:39.699" v="10" actId="20577"/>
        <pc:sldMkLst>
          <pc:docMk/>
          <pc:sldMk cId="700069445" sldId="501"/>
        </pc:sldMkLst>
        <pc:spChg chg="mod">
          <ac:chgData name="Mitchell Wand" userId="de9b44c55c049659" providerId="LiveId" clId="{9F4F9DEA-9993-4B54-BB3F-EE4A91E1BA1D}" dt="2023-01-13T00:18:39.699" v="10" actId="20577"/>
          <ac:spMkLst>
            <pc:docMk/>
            <pc:sldMk cId="700069445" sldId="501"/>
            <ac:spMk id="4" creationId="{DF6A7977-8F3E-578F-0410-B9988554EBC0}"/>
          </ac:spMkLst>
        </pc:spChg>
      </pc:sldChg>
      <pc:sldChg chg="addSp delSp modSp mod">
        <pc:chgData name="Mitchell Wand" userId="de9b44c55c049659" providerId="LiveId" clId="{9F4F9DEA-9993-4B54-BB3F-EE4A91E1BA1D}" dt="2023-01-13T00:22:15.879" v="12"/>
        <pc:sldMkLst>
          <pc:docMk/>
          <pc:sldMk cId="279464109" sldId="504"/>
        </pc:sldMkLst>
        <pc:spChg chg="del">
          <ac:chgData name="Mitchell Wand" userId="de9b44c55c049659" providerId="LiveId" clId="{9F4F9DEA-9993-4B54-BB3F-EE4A91E1BA1D}" dt="2023-01-13T00:22:05.791" v="11" actId="478"/>
          <ac:spMkLst>
            <pc:docMk/>
            <pc:sldMk cId="279464109" sldId="504"/>
            <ac:spMk id="5" creationId="{67FCC827-28CD-0EDD-710E-CA98CE22E5CB}"/>
          </ac:spMkLst>
        </pc:spChg>
        <pc:spChg chg="add mod">
          <ac:chgData name="Mitchell Wand" userId="de9b44c55c049659" providerId="LiveId" clId="{9F4F9DEA-9993-4B54-BB3F-EE4A91E1BA1D}" dt="2023-01-13T00:22:15.879" v="12"/>
          <ac:spMkLst>
            <pc:docMk/>
            <pc:sldMk cId="279464109" sldId="504"/>
            <ac:spMk id="6" creationId="{FEB87C2A-3D34-46CF-5BEE-2B21699760A4}"/>
          </ac:spMkLst>
        </pc:spChg>
      </pc:sldChg>
      <pc:sldChg chg="modSp modNotes">
        <pc:chgData name="Mitchell Wand" userId="de9b44c55c049659" providerId="LiveId" clId="{9F4F9DEA-9993-4B54-BB3F-EE4A91E1BA1D}" dt="2023-01-13T00:27:30.941" v="16"/>
        <pc:sldMkLst>
          <pc:docMk/>
          <pc:sldMk cId="3215464366" sldId="505"/>
        </pc:sldMkLst>
        <pc:spChg chg="mod">
          <ac:chgData name="Mitchell Wand" userId="de9b44c55c049659" providerId="LiveId" clId="{9F4F9DEA-9993-4B54-BB3F-EE4A91E1BA1D}" dt="2023-01-13T00:25:23.272" v="14"/>
          <ac:spMkLst>
            <pc:docMk/>
            <pc:sldMk cId="3215464366" sldId="505"/>
            <ac:spMk id="2" creationId="{9FE8F7E0-6E94-1CDD-FC0E-BC8648242424}"/>
          </ac:spMkLst>
        </pc:spChg>
        <pc:spChg chg="mod">
          <ac:chgData name="Mitchell Wand" userId="de9b44c55c049659" providerId="LiveId" clId="{9F4F9DEA-9993-4B54-BB3F-EE4A91E1BA1D}" dt="2023-01-13T00:27:30.941" v="16"/>
          <ac:spMkLst>
            <pc:docMk/>
            <pc:sldMk cId="3215464366" sldId="505"/>
            <ac:spMk id="5" creationId="{8BA3C07E-A53C-6314-ADDE-960ACA8DD153}"/>
          </ac:spMkLst>
        </pc:spChg>
      </pc:sldChg>
      <pc:sldChg chg="delSp mod">
        <pc:chgData name="Mitchell Wand" userId="de9b44c55c049659" providerId="LiveId" clId="{9F4F9DEA-9993-4B54-BB3F-EE4A91E1BA1D}" dt="2023-01-13T01:10:18.269" v="2199" actId="478"/>
        <pc:sldMkLst>
          <pc:docMk/>
          <pc:sldMk cId="1210151535" sldId="509"/>
        </pc:sldMkLst>
        <pc:spChg chg="del">
          <ac:chgData name="Mitchell Wand" userId="de9b44c55c049659" providerId="LiveId" clId="{9F4F9DEA-9993-4B54-BB3F-EE4A91E1BA1D}" dt="2023-01-13T01:10:18.269" v="2199" actId="478"/>
          <ac:spMkLst>
            <pc:docMk/>
            <pc:sldMk cId="1210151535" sldId="509"/>
            <ac:spMk id="3" creationId="{6807ABB3-400B-5377-8373-242196443552}"/>
          </ac:spMkLst>
        </pc:spChg>
      </pc:sldChg>
    </pc:docChg>
  </pc:docChgLst>
  <pc:docChgLst>
    <pc:chgData name="Mitchell Wand" userId="de9b44c55c049659" providerId="LiveId" clId="{EC2E571C-5A66-449C-9EE1-49309F33B3B5}"/>
    <pc:docChg chg="custSel addSld delSld modSld modSection">
      <pc:chgData name="Mitchell Wand" userId="de9b44c55c049659" providerId="LiveId" clId="{EC2E571C-5A66-449C-9EE1-49309F33B3B5}" dt="2022-09-20T02:16:55.941" v="686" actId="47"/>
      <pc:docMkLst>
        <pc:docMk/>
      </pc:docMkLst>
      <pc:sldChg chg="del">
        <pc:chgData name="Mitchell Wand" userId="de9b44c55c049659" providerId="LiveId" clId="{EC2E571C-5A66-449C-9EE1-49309F33B3B5}" dt="2022-09-20T02:16:55.941" v="686" actId="47"/>
        <pc:sldMkLst>
          <pc:docMk/>
          <pc:sldMk cId="460746757" sldId="378"/>
        </pc:sldMkLst>
      </pc:sldChg>
      <pc:sldChg chg="del">
        <pc:chgData name="Mitchell Wand" userId="de9b44c55c049659" providerId="LiveId" clId="{EC2E571C-5A66-449C-9EE1-49309F33B3B5}" dt="2022-09-20T02:16:55.941" v="686" actId="47"/>
        <pc:sldMkLst>
          <pc:docMk/>
          <pc:sldMk cId="1550252733" sldId="379"/>
        </pc:sldMkLst>
      </pc:sldChg>
      <pc:sldChg chg="del">
        <pc:chgData name="Mitchell Wand" userId="de9b44c55c049659" providerId="LiveId" clId="{EC2E571C-5A66-449C-9EE1-49309F33B3B5}" dt="2022-09-20T02:16:55.941" v="686" actId="47"/>
        <pc:sldMkLst>
          <pc:docMk/>
          <pc:sldMk cId="1567996913" sldId="380"/>
        </pc:sldMkLst>
      </pc:sldChg>
      <pc:sldChg chg="del">
        <pc:chgData name="Mitchell Wand" userId="de9b44c55c049659" providerId="LiveId" clId="{EC2E571C-5A66-449C-9EE1-49309F33B3B5}" dt="2022-09-20T02:16:55.941" v="686" actId="47"/>
        <pc:sldMkLst>
          <pc:docMk/>
          <pc:sldMk cId="3293054105" sldId="406"/>
        </pc:sldMkLst>
      </pc:sldChg>
      <pc:sldChg chg="addSp delSp modSp mod">
        <pc:chgData name="Mitchell Wand" userId="de9b44c55c049659" providerId="LiveId" clId="{EC2E571C-5A66-449C-9EE1-49309F33B3B5}" dt="2022-09-16T19:29:15.074" v="331" actId="313"/>
        <pc:sldMkLst>
          <pc:docMk/>
          <pc:sldMk cId="1614679311" sldId="435"/>
        </pc:sldMkLst>
        <pc:spChg chg="add del mod">
          <ac:chgData name="Mitchell Wand" userId="de9b44c55c049659" providerId="LiveId" clId="{EC2E571C-5A66-449C-9EE1-49309F33B3B5}" dt="2022-09-16T19:28:26.915" v="218" actId="478"/>
          <ac:spMkLst>
            <pc:docMk/>
            <pc:sldMk cId="1614679311" sldId="435"/>
            <ac:spMk id="5" creationId="{AC4BE03E-1DFA-D446-D967-7CEDFCBF232F}"/>
          </ac:spMkLst>
        </pc:spChg>
        <pc:spChg chg="add mod">
          <ac:chgData name="Mitchell Wand" userId="de9b44c55c049659" providerId="LiveId" clId="{EC2E571C-5A66-449C-9EE1-49309F33B3B5}" dt="2022-09-16T19:29:15.074" v="331" actId="313"/>
          <ac:spMkLst>
            <pc:docMk/>
            <pc:sldMk cId="1614679311" sldId="435"/>
            <ac:spMk id="6" creationId="{19E251ED-E8E3-1106-3E22-8A8B1249E56D}"/>
          </ac:spMkLst>
        </pc:spChg>
      </pc:sldChg>
      <pc:sldChg chg="addSp delSp modSp mod modNotesTx">
        <pc:chgData name="Mitchell Wand" userId="de9b44c55c049659" providerId="LiveId" clId="{EC2E571C-5A66-449C-9EE1-49309F33B3B5}" dt="2022-09-16T19:24:06.417" v="192" actId="1076"/>
        <pc:sldMkLst>
          <pc:docMk/>
          <pc:sldMk cId="800228832" sldId="447"/>
        </pc:sldMkLst>
        <pc:spChg chg="add del mod">
          <ac:chgData name="Mitchell Wand" userId="de9b44c55c049659" providerId="LiveId" clId="{EC2E571C-5A66-449C-9EE1-49309F33B3B5}" dt="2022-09-16T19:23:57.499" v="191" actId="478"/>
          <ac:spMkLst>
            <pc:docMk/>
            <pc:sldMk cId="800228832" sldId="447"/>
            <ac:spMk id="3" creationId="{17C3B57C-7D1C-1CB3-6D46-1BE2F9AA0D80}"/>
          </ac:spMkLst>
        </pc:spChg>
        <pc:spChg chg="add mod">
          <ac:chgData name="Mitchell Wand" userId="de9b44c55c049659" providerId="LiveId" clId="{EC2E571C-5A66-449C-9EE1-49309F33B3B5}" dt="2022-09-16T19:24:06.417" v="192" actId="1076"/>
          <ac:spMkLst>
            <pc:docMk/>
            <pc:sldMk cId="800228832" sldId="447"/>
            <ac:spMk id="5" creationId="{2D583A18-EB37-2C64-291E-115AD64B280D}"/>
          </ac:spMkLst>
        </pc:spChg>
        <pc:spChg chg="mod">
          <ac:chgData name="Mitchell Wand" userId="de9b44c55c049659" providerId="LiveId" clId="{EC2E571C-5A66-449C-9EE1-49309F33B3B5}" dt="2022-09-16T19:18:06.247" v="177" actId="20577"/>
          <ac:spMkLst>
            <pc:docMk/>
            <pc:sldMk cId="800228832" sldId="447"/>
            <ac:spMk id="11" creationId="{499C7BCB-BC9D-4BD1-B8B1-463CDCFDE915}"/>
          </ac:spMkLst>
        </pc:spChg>
      </pc:sldChg>
      <pc:sldChg chg="del">
        <pc:chgData name="Mitchell Wand" userId="de9b44c55c049659" providerId="LiveId" clId="{EC2E571C-5A66-449C-9EE1-49309F33B3B5}" dt="2022-09-16T19:43:28.041" v="619" actId="2696"/>
        <pc:sldMkLst>
          <pc:docMk/>
          <pc:sldMk cId="2911925200" sldId="448"/>
        </pc:sldMkLst>
      </pc:sldChg>
      <pc:sldChg chg="addSp modSp mod">
        <pc:chgData name="Mitchell Wand" userId="de9b44c55c049659" providerId="LiveId" clId="{EC2E571C-5A66-449C-9EE1-49309F33B3B5}" dt="2022-09-16T19:36:45.191" v="478" actId="20577"/>
        <pc:sldMkLst>
          <pc:docMk/>
          <pc:sldMk cId="1750428041" sldId="457"/>
        </pc:sldMkLst>
        <pc:spChg chg="add mod">
          <ac:chgData name="Mitchell Wand" userId="de9b44c55c049659" providerId="LiveId" clId="{EC2E571C-5A66-449C-9EE1-49309F33B3B5}" dt="2022-09-16T19:36:45.191" v="478" actId="20577"/>
          <ac:spMkLst>
            <pc:docMk/>
            <pc:sldMk cId="1750428041" sldId="457"/>
            <ac:spMk id="2" creationId="{60B656AB-4242-0551-47E0-F723B829CA79}"/>
          </ac:spMkLst>
        </pc:spChg>
        <pc:spChg chg="mod">
          <ac:chgData name="Mitchell Wand" userId="de9b44c55c049659" providerId="LiveId" clId="{EC2E571C-5A66-449C-9EE1-49309F33B3B5}" dt="2022-09-16T19:36:22.235" v="461" actId="20577"/>
          <ac:spMkLst>
            <pc:docMk/>
            <pc:sldMk cId="1750428041" sldId="457"/>
            <ac:spMk id="5" creationId="{7155BEF8-786F-4A11-92EC-982C8864DEC9}"/>
          </ac:spMkLst>
        </pc:spChg>
        <pc:spChg chg="mod">
          <ac:chgData name="Mitchell Wand" userId="de9b44c55c049659" providerId="LiveId" clId="{EC2E571C-5A66-449C-9EE1-49309F33B3B5}" dt="2022-09-16T19:32:51.898" v="356" actId="14100"/>
          <ac:spMkLst>
            <pc:docMk/>
            <pc:sldMk cId="1750428041" sldId="457"/>
            <ac:spMk id="8" creationId="{8EA2192A-AD62-4EFB-9689-FF1EAF81C86C}"/>
          </ac:spMkLst>
        </pc:spChg>
      </pc:sldChg>
      <pc:sldChg chg="addSp delSp modSp mod delAnim">
        <pc:chgData name="Mitchell Wand" userId="de9b44c55c049659" providerId="LiveId" clId="{EC2E571C-5A66-449C-9EE1-49309F33B3B5}" dt="2022-09-16T19:40:05.537" v="571" actId="20577"/>
        <pc:sldMkLst>
          <pc:docMk/>
          <pc:sldMk cId="152966388" sldId="458"/>
        </pc:sldMkLst>
        <pc:spChg chg="add mod">
          <ac:chgData name="Mitchell Wand" userId="de9b44c55c049659" providerId="LiveId" clId="{EC2E571C-5A66-449C-9EE1-49309F33B3B5}" dt="2022-09-16T19:40:05.537" v="571" actId="20577"/>
          <ac:spMkLst>
            <pc:docMk/>
            <pc:sldMk cId="152966388" sldId="458"/>
            <ac:spMk id="3" creationId="{5AC96520-B8C4-796E-18FA-D95CA5394859}"/>
          </ac:spMkLst>
        </pc:spChg>
        <pc:spChg chg="add mod">
          <ac:chgData name="Mitchell Wand" userId="de9b44c55c049659" providerId="LiveId" clId="{EC2E571C-5A66-449C-9EE1-49309F33B3B5}" dt="2022-09-16T19:39:43.203" v="566" actId="1076"/>
          <ac:spMkLst>
            <pc:docMk/>
            <pc:sldMk cId="152966388" sldId="458"/>
            <ac:spMk id="5" creationId="{831547E0-8745-0296-3E34-5C36244F2E82}"/>
          </ac:spMkLst>
        </pc:spChg>
        <pc:spChg chg="mod">
          <ac:chgData name="Mitchell Wand" userId="de9b44c55c049659" providerId="LiveId" clId="{EC2E571C-5A66-449C-9EE1-49309F33B3B5}" dt="2022-09-16T19:33:18.959" v="363" actId="20577"/>
          <ac:spMkLst>
            <pc:docMk/>
            <pc:sldMk cId="152966388" sldId="458"/>
            <ac:spMk id="6" creationId="{14EA479B-1118-49C6-B718-DB9189AC9DA4}"/>
          </ac:spMkLst>
        </pc:spChg>
        <pc:spChg chg="del mod">
          <ac:chgData name="Mitchell Wand" userId="de9b44c55c049659" providerId="LiveId" clId="{EC2E571C-5A66-449C-9EE1-49309F33B3B5}" dt="2022-09-16T19:38:26.308" v="503" actId="478"/>
          <ac:spMkLst>
            <pc:docMk/>
            <pc:sldMk cId="152966388" sldId="458"/>
            <ac:spMk id="7" creationId="{08DBB5C8-71A8-4040-840C-6B42DA072E84}"/>
          </ac:spMkLst>
        </pc:spChg>
        <pc:spChg chg="del">
          <ac:chgData name="Mitchell Wand" userId="de9b44c55c049659" providerId="LiveId" clId="{EC2E571C-5A66-449C-9EE1-49309F33B3B5}" dt="2022-09-16T19:38:27.828" v="504" actId="478"/>
          <ac:spMkLst>
            <pc:docMk/>
            <pc:sldMk cId="152966388" sldId="458"/>
            <ac:spMk id="8" creationId="{9C9F3FE7-3D06-467F-9E42-2B570A18A275}"/>
          </ac:spMkLst>
        </pc:spChg>
        <pc:spChg chg="add mod">
          <ac:chgData name="Mitchell Wand" userId="de9b44c55c049659" providerId="LiveId" clId="{EC2E571C-5A66-449C-9EE1-49309F33B3B5}" dt="2022-09-16T19:39:48.838" v="567" actId="1076"/>
          <ac:spMkLst>
            <pc:docMk/>
            <pc:sldMk cId="152966388" sldId="458"/>
            <ac:spMk id="9" creationId="{81B12048-2355-7B79-BF56-1A6431BF14F8}"/>
          </ac:spMkLst>
        </pc:spChg>
      </pc:sldChg>
      <pc:sldChg chg="del">
        <pc:chgData name="Mitchell Wand" userId="de9b44c55c049659" providerId="LiveId" clId="{EC2E571C-5A66-449C-9EE1-49309F33B3B5}" dt="2022-09-16T19:40:29.782" v="572" actId="2696"/>
        <pc:sldMkLst>
          <pc:docMk/>
          <pc:sldMk cId="3014336577" sldId="459"/>
        </pc:sldMkLst>
      </pc:sldChg>
      <pc:sldChg chg="addSp delSp modSp mod delAnim">
        <pc:chgData name="Mitchell Wand" userId="de9b44c55c049659" providerId="LiveId" clId="{EC2E571C-5A66-449C-9EE1-49309F33B3B5}" dt="2022-09-16T19:42:33.781" v="617" actId="20577"/>
        <pc:sldMkLst>
          <pc:docMk/>
          <pc:sldMk cId="1471926169" sldId="460"/>
        </pc:sldMkLst>
        <pc:spChg chg="mod">
          <ac:chgData name="Mitchell Wand" userId="de9b44c55c049659" providerId="LiveId" clId="{EC2E571C-5A66-449C-9EE1-49309F33B3B5}" dt="2022-09-16T19:42:33.781" v="617" actId="20577"/>
          <ac:spMkLst>
            <pc:docMk/>
            <pc:sldMk cId="1471926169" sldId="460"/>
            <ac:spMk id="2" creationId="{FE36DEDC-D4E3-4C9B-933B-A38B72F2F79D}"/>
          </ac:spMkLst>
        </pc:spChg>
        <pc:spChg chg="add mod">
          <ac:chgData name="Mitchell Wand" userId="de9b44c55c049659" providerId="LiveId" clId="{EC2E571C-5A66-449C-9EE1-49309F33B3B5}" dt="2022-09-16T19:41:42.179" v="583" actId="1076"/>
          <ac:spMkLst>
            <pc:docMk/>
            <pc:sldMk cId="1471926169" sldId="460"/>
            <ac:spMk id="3" creationId="{F4A56094-3F41-A93D-8604-EB2C5109B119}"/>
          </ac:spMkLst>
        </pc:spChg>
        <pc:spChg chg="mod">
          <ac:chgData name="Mitchell Wand" userId="de9b44c55c049659" providerId="LiveId" clId="{EC2E571C-5A66-449C-9EE1-49309F33B3B5}" dt="2022-09-16T19:42:13.037" v="585" actId="1076"/>
          <ac:spMkLst>
            <pc:docMk/>
            <pc:sldMk cId="1471926169" sldId="460"/>
            <ac:spMk id="6" creationId="{914F242F-B894-4E59-A219-59B9174F3CB3}"/>
          </ac:spMkLst>
        </pc:spChg>
        <pc:spChg chg="del">
          <ac:chgData name="Mitchell Wand" userId="de9b44c55c049659" providerId="LiveId" clId="{EC2E571C-5A66-449C-9EE1-49309F33B3B5}" dt="2022-09-16T19:41:32.012" v="581" actId="478"/>
          <ac:spMkLst>
            <pc:docMk/>
            <pc:sldMk cId="1471926169" sldId="460"/>
            <ac:spMk id="7" creationId="{6175C8DB-FF27-493F-9D79-8F4CDEADD4CC}"/>
          </ac:spMkLst>
        </pc:spChg>
      </pc:sldChg>
      <pc:sldChg chg="del">
        <pc:chgData name="Mitchell Wand" userId="de9b44c55c049659" providerId="LiveId" clId="{EC2E571C-5A66-449C-9EE1-49309F33B3B5}" dt="2022-09-16T18:59:45.093" v="1" actId="2696"/>
        <pc:sldMkLst>
          <pc:docMk/>
          <pc:sldMk cId="3988182231" sldId="487"/>
        </pc:sldMkLst>
      </pc:sldChg>
      <pc:sldChg chg="addSp modSp mod">
        <pc:chgData name="Mitchell Wand" userId="de9b44c55c049659" providerId="LiveId" clId="{EC2E571C-5A66-449C-9EE1-49309F33B3B5}" dt="2022-09-16T19:24:56.350" v="212" actId="20577"/>
        <pc:sldMkLst>
          <pc:docMk/>
          <pc:sldMk cId="84402381" sldId="488"/>
        </pc:sldMkLst>
        <pc:spChg chg="add mod">
          <ac:chgData name="Mitchell Wand" userId="de9b44c55c049659" providerId="LiveId" clId="{EC2E571C-5A66-449C-9EE1-49309F33B3B5}" dt="2022-09-16T19:24:18.873" v="197" actId="20577"/>
          <ac:spMkLst>
            <pc:docMk/>
            <pc:sldMk cId="84402381" sldId="488"/>
            <ac:spMk id="3" creationId="{6807ABB3-400B-5377-8373-242196443552}"/>
          </ac:spMkLst>
        </pc:spChg>
        <pc:spChg chg="mod">
          <ac:chgData name="Mitchell Wand" userId="de9b44c55c049659" providerId="LiveId" clId="{EC2E571C-5A66-449C-9EE1-49309F33B3B5}" dt="2022-09-16T19:24:56.350" v="212" actId="20577"/>
          <ac:spMkLst>
            <pc:docMk/>
            <pc:sldMk cId="84402381" sldId="488"/>
            <ac:spMk id="11" creationId="{499C7BCB-BC9D-4BD1-B8B1-463CDCFDE915}"/>
          </ac:spMkLst>
        </pc:spChg>
      </pc:sldChg>
      <pc:sldChg chg="modSp mod">
        <pc:chgData name="Mitchell Wand" userId="de9b44c55c049659" providerId="LiveId" clId="{EC2E571C-5A66-449C-9EE1-49309F33B3B5}" dt="2022-09-16T19:01:28.744" v="150" actId="20577"/>
        <pc:sldMkLst>
          <pc:docMk/>
          <pc:sldMk cId="2976171112" sldId="500"/>
        </pc:sldMkLst>
        <pc:spChg chg="mod">
          <ac:chgData name="Mitchell Wand" userId="de9b44c55c049659" providerId="LiveId" clId="{EC2E571C-5A66-449C-9EE1-49309F33B3B5}" dt="2022-09-16T19:01:28.744" v="150" actId="20577"/>
          <ac:spMkLst>
            <pc:docMk/>
            <pc:sldMk cId="2976171112" sldId="500"/>
            <ac:spMk id="3" creationId="{5D7C592F-1F68-3262-275C-DAAE284725A7}"/>
          </ac:spMkLst>
        </pc:spChg>
      </pc:sldChg>
      <pc:sldChg chg="addSp delSp modSp mod">
        <pc:chgData name="Mitchell Wand" userId="de9b44c55c049659" providerId="LiveId" clId="{EC2E571C-5A66-449C-9EE1-49309F33B3B5}" dt="2022-09-16T20:04:37.081" v="677" actId="1076"/>
        <pc:sldMkLst>
          <pc:docMk/>
          <pc:sldMk cId="700069445" sldId="501"/>
        </pc:sldMkLst>
        <pc:spChg chg="add mod">
          <ac:chgData name="Mitchell Wand" userId="de9b44c55c049659" providerId="LiveId" clId="{EC2E571C-5A66-449C-9EE1-49309F33B3B5}" dt="2022-09-16T20:04:37.081" v="677" actId="1076"/>
          <ac:spMkLst>
            <pc:docMk/>
            <pc:sldMk cId="700069445" sldId="501"/>
            <ac:spMk id="4" creationId="{DF6A7977-8F3E-578F-0410-B9988554EBC0}"/>
          </ac:spMkLst>
        </pc:spChg>
        <pc:spChg chg="del">
          <ac:chgData name="Mitchell Wand" userId="de9b44c55c049659" providerId="LiveId" clId="{EC2E571C-5A66-449C-9EE1-49309F33B3B5}" dt="2022-09-16T20:04:23.609" v="675" actId="478"/>
          <ac:spMkLst>
            <pc:docMk/>
            <pc:sldMk cId="700069445" sldId="501"/>
            <ac:spMk id="6" creationId="{C4A86ECB-3B1A-487B-9D78-68C1FB3C8902}"/>
          </ac:spMkLst>
        </pc:spChg>
        <pc:spChg chg="mod">
          <ac:chgData name="Mitchell Wand" userId="de9b44c55c049659" providerId="LiveId" clId="{EC2E571C-5A66-449C-9EE1-49309F33B3B5}" dt="2022-09-16T20:03:27.865" v="630" actId="20577"/>
          <ac:spMkLst>
            <pc:docMk/>
            <pc:sldMk cId="700069445" sldId="501"/>
            <ac:spMk id="8" creationId="{0FFEFE51-74B1-2646-A6E9-1832E8A6E76A}"/>
          </ac:spMkLst>
        </pc:spChg>
      </pc:sldChg>
      <pc:sldChg chg="modSp mod">
        <pc:chgData name="Mitchell Wand" userId="de9b44c55c049659" providerId="LiveId" clId="{EC2E571C-5A66-449C-9EE1-49309F33B3B5}" dt="2022-09-16T20:06:22.052" v="685"/>
        <pc:sldMkLst>
          <pc:docMk/>
          <pc:sldMk cId="2377701537" sldId="502"/>
        </pc:sldMkLst>
        <pc:spChg chg="mod">
          <ac:chgData name="Mitchell Wand" userId="de9b44c55c049659" providerId="LiveId" clId="{EC2E571C-5A66-449C-9EE1-49309F33B3B5}" dt="2022-09-16T20:04:53.348" v="683" actId="20577"/>
          <ac:spMkLst>
            <pc:docMk/>
            <pc:sldMk cId="2377701537" sldId="502"/>
            <ac:spMk id="2" creationId="{4CEB8347-843E-21D6-8D6E-557555620D2C}"/>
          </ac:spMkLst>
        </pc:spChg>
        <pc:spChg chg="mod">
          <ac:chgData name="Mitchell Wand" userId="de9b44c55c049659" providerId="LiveId" clId="{EC2E571C-5A66-449C-9EE1-49309F33B3B5}" dt="2022-09-16T20:06:22.052" v="685"/>
          <ac:spMkLst>
            <pc:docMk/>
            <pc:sldMk cId="2377701537" sldId="502"/>
            <ac:spMk id="5" creationId="{67FCC827-28CD-0EDD-710E-CA98CE22E5CB}"/>
          </ac:spMkLst>
        </pc:spChg>
      </pc:sldChg>
      <pc:sldChg chg="del">
        <pc:chgData name="Mitchell Wand" userId="de9b44c55c049659" providerId="LiveId" clId="{EC2E571C-5A66-449C-9EE1-49309F33B3B5}" dt="2022-09-20T02:16:55.941" v="686" actId="47"/>
        <pc:sldMkLst>
          <pc:docMk/>
          <pc:sldMk cId="3753540932" sldId="503"/>
        </pc:sldMkLst>
      </pc:sldChg>
      <pc:sldChg chg="add">
        <pc:chgData name="Mitchell Wand" userId="de9b44c55c049659" providerId="LiveId" clId="{EC2E571C-5A66-449C-9EE1-49309F33B3B5}" dt="2022-09-16T18:59:40.797" v="0"/>
        <pc:sldMkLst>
          <pc:docMk/>
          <pc:sldMk cId="1544083876" sldId="508"/>
        </pc:sldMkLst>
      </pc:sldChg>
      <pc:sldChg chg="add">
        <pc:chgData name="Mitchell Wand" userId="de9b44c55c049659" providerId="LiveId" clId="{EC2E571C-5A66-449C-9EE1-49309F33B3B5}" dt="2022-09-16T19:43:00.821" v="618"/>
        <pc:sldMkLst>
          <pc:docMk/>
          <pc:sldMk cId="1210151535" sldId="509"/>
        </pc:sldMkLst>
      </pc:sldChg>
      <pc:sldChg chg="modSp add del mod">
        <pc:chgData name="Mitchell Wand" userId="de9b44c55c049659" providerId="LiveId" clId="{EC2E571C-5A66-449C-9EE1-49309F33B3B5}" dt="2022-09-16T19:01:35.550" v="151" actId="2696"/>
        <pc:sldMkLst>
          <pc:docMk/>
          <pc:sldMk cId="2144624189" sldId="509"/>
        </pc:sldMkLst>
        <pc:spChg chg="mod">
          <ac:chgData name="Mitchell Wand" userId="de9b44c55c049659" providerId="LiveId" clId="{EC2E571C-5A66-449C-9EE1-49309F33B3B5}" dt="2022-09-16T19:01:03.021" v="126" actId="21"/>
          <ac:spMkLst>
            <pc:docMk/>
            <pc:sldMk cId="2144624189" sldId="509"/>
            <ac:spMk id="3" creationId="{5D7C592F-1F68-3262-275C-DAAE284725A7}"/>
          </ac:spMkLst>
        </pc:spChg>
      </pc:sldChg>
    </pc:docChg>
  </pc:docChgLst>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docChgLst>
    <pc:chgData name="Mitchell Wand" userId="de9b44c55c049659" providerId="LiveId" clId="{FD479DE8-776B-41E8-8926-09AF8891AAED}"/>
    <pc:docChg chg="custSel modSld">
      <pc:chgData name="Mitchell Wand" userId="de9b44c55c049659" providerId="LiveId" clId="{FD479DE8-776B-41E8-8926-09AF8891AAED}" dt="2022-09-14T00:02:04.740" v="405" actId="20577"/>
      <pc:docMkLst>
        <pc:docMk/>
      </pc:docMkLst>
      <pc:sldChg chg="modNotesTx">
        <pc:chgData name="Mitchell Wand" userId="de9b44c55c049659" providerId="LiveId" clId="{FD479DE8-776B-41E8-8926-09AF8891AAED}" dt="2022-09-14T00:02:04.740" v="405" actId="20577"/>
        <pc:sldMkLst>
          <pc:docMk/>
          <pc:sldMk cId="4189392190" sldId="433"/>
        </pc:sldMkLst>
      </pc:sldChg>
      <pc:sldChg chg="addSp delSp modSp mod delAnim modAnim modNotesTx">
        <pc:chgData name="Mitchell Wand" userId="de9b44c55c049659" providerId="LiveId" clId="{FD479DE8-776B-41E8-8926-09AF8891AAED}" dt="2022-09-14T00:00:27.186" v="402" actId="20577"/>
        <pc:sldMkLst>
          <pc:docMk/>
          <pc:sldMk cId="2830599574" sldId="495"/>
        </pc:sldMkLst>
        <pc:spChg chg="mod">
          <ac:chgData name="Mitchell Wand" userId="de9b44c55c049659" providerId="LiveId" clId="{FD479DE8-776B-41E8-8926-09AF8891AAED}" dt="2022-09-13T23:53:10.682" v="37" actId="20577"/>
          <ac:spMkLst>
            <pc:docMk/>
            <pc:sldMk cId="2830599574" sldId="495"/>
            <ac:spMk id="2" creationId="{49C7D202-F4A0-317D-D8A6-DA68CE35CDA1}"/>
          </ac:spMkLst>
        </pc:spChg>
        <pc:picChg chg="add del mod">
          <ac:chgData name="Mitchell Wand" userId="de9b44c55c049659" providerId="LiveId" clId="{FD479DE8-776B-41E8-8926-09AF8891AAED}" dt="2022-09-13T23:57:53.148" v="260"/>
          <ac:picMkLst>
            <pc:docMk/>
            <pc:sldMk cId="2830599574" sldId="495"/>
            <ac:picMk id="3" creationId="{AD78F76B-6B4A-7239-6AE9-2340935A7400}"/>
          </ac:picMkLst>
        </pc:picChg>
        <pc:picChg chg="del">
          <ac:chgData name="Mitchell Wand" userId="de9b44c55c049659" providerId="LiveId" clId="{FD479DE8-776B-41E8-8926-09AF8891AAED}" dt="2022-09-13T23:57:47.726" v="258" actId="21"/>
          <ac:picMkLst>
            <pc:docMk/>
            <pc:sldMk cId="2830599574" sldId="495"/>
            <ac:picMk id="5" creationId="{9FB20D5C-DF6F-A9CB-FE64-CBAD7FA9A1F7}"/>
          </ac:picMkLst>
        </pc:picChg>
        <pc:picChg chg="add mod">
          <ac:chgData name="Mitchell Wand" userId="de9b44c55c049659" providerId="LiveId" clId="{FD479DE8-776B-41E8-8926-09AF8891AAED}" dt="2022-09-13T23:58:43.208" v="264" actId="1076"/>
          <ac:picMkLst>
            <pc:docMk/>
            <pc:sldMk cId="2830599574" sldId="495"/>
            <ac:picMk id="7" creationId="{FBFF9F06-9915-E65A-72F0-B1C57D7B1F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4,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We’ll see in a few minutes how this works in a little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both of these designs in a concrete example.   Here is the interface for a simple clock using the Pull design.</a:t>
            </a:r>
          </a:p>
          <a:p>
            <a:endParaRPr lang="en-US" dirty="0"/>
          </a:p>
          <a:p>
            <a:r>
              <a:rPr lang="en-US" dirty="0"/>
              <a:t> It has three methods: reset, tick, and </a:t>
            </a:r>
            <a:r>
              <a:rPr lang="en-US" dirty="0" err="1"/>
              <a:t>getTime</a:t>
            </a:r>
            <a:r>
              <a:rPr lang="en-US" dirty="0"/>
              <a:t>.  Note that the interface includes a description of what each method is supposed to do.  </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have an implementation of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automate this process whenever possible.  Here’s a little testing script (in our standard test runner, called “Jest”).  It does the same thing as our </a:t>
            </a:r>
            <a:r>
              <a:rPr lang="en-US" dirty="0" err="1"/>
              <a:t>index.ts</a:t>
            </a:r>
            <a:r>
              <a:rPr lang="en-US" dirty="0"/>
              <a:t> did, but we’ve replaced all those console.log statements with ‘expect’ statements, which will check to see if those expressions return the right values.</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44246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clock using the Push pattern.  </a:t>
            </a:r>
          </a:p>
          <a:p>
            <a:r>
              <a:rPr lang="en-US" dirty="0"/>
              <a:t>&lt;Go through methods&gt;</a:t>
            </a:r>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It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Here we’ve initialized the private clock to 0 while we’re waiting for a ‘notify’ signal from the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someone will suggest that </a:t>
            </a:r>
            <a:r>
              <a:rPr lang="en-US" dirty="0" err="1"/>
              <a:t>addConsumer</a:t>
            </a:r>
            <a:r>
              <a:rPr lang="en-US" dirty="0"/>
              <a:t> send a notify() to the newly added consumer!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552083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behavior we expect to see.  </a:t>
            </a:r>
          </a:p>
          <a:p>
            <a:endParaRPr lang="en-US" dirty="0"/>
          </a:p>
          <a:p>
            <a:r>
              <a:rPr lang="en-US" dirty="0"/>
              <a:t>The standard way to do this is to have a class (here called </a:t>
            </a:r>
            <a:r>
              <a:rPr lang="en-US" dirty="0" err="1"/>
              <a:t>SingletonClockFactory</a:t>
            </a:r>
            <a:r>
              <a:rPr lang="en-US" dirty="0"/>
              <a:t>) with a static method called ‘instance’.   Each call to instance() returns a clock.   We want to arrange things so that every call to instance() returns the *same* clock.</a:t>
            </a:r>
          </a:p>
          <a:p>
            <a:endParaRPr lang="en-US" dirty="0"/>
          </a:p>
          <a:p>
            <a:r>
              <a:rPr lang="en-US" dirty="0"/>
              <a:t>Following the TDD model, our first goal is to write some tests for this.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do it.  You create a first-time-through switch.  Here we use the static variable ‘</a:t>
            </a:r>
            <a:r>
              <a:rPr lang="en-US" dirty="0" err="1"/>
              <a:t>theClock</a:t>
            </a:r>
            <a:r>
              <a:rPr lang="en-US" dirty="0"/>
              <a:t>’ as a first-time-through switch.  It contains either an </a:t>
            </a:r>
            <a:r>
              <a:rPr lang="en-US" dirty="0" err="1"/>
              <a:t>Iclock</a:t>
            </a:r>
            <a:r>
              <a:rPr lang="en-US" dirty="0"/>
              <a:t> or the value ‘undefined’.</a:t>
            </a:r>
          </a:p>
          <a:p>
            <a:endParaRPr lang="en-US" dirty="0"/>
          </a:p>
          <a:p>
            <a:r>
              <a:rPr lang="en-US" dirty="0"/>
              <a:t>Initially, it is ‘undefined’</a:t>
            </a:r>
          </a:p>
          <a:p>
            <a:endParaRPr lang="en-US" dirty="0"/>
          </a:p>
          <a:p>
            <a:r>
              <a:rPr lang="en-US" dirty="0"/>
              <a:t>When anyone calls the public static method ‘instance’, it checks to see if ‘</a:t>
            </a:r>
            <a:r>
              <a:rPr lang="en-US" dirty="0" err="1"/>
              <a:t>theClock</a:t>
            </a:r>
            <a:r>
              <a:rPr lang="en-US" dirty="0"/>
              <a:t>’ is undefined.  If it is, then it creates a new Clock1(), and stores it in ‘</a:t>
            </a:r>
            <a:r>
              <a:rPr lang="en-US" dirty="0" err="1"/>
              <a:t>theClock</a:t>
            </a:r>
            <a:r>
              <a:rPr lang="en-US" dirty="0"/>
              <a:t>’.   Any subsequent calls to ‘instance’ will see that ‘</a:t>
            </a:r>
            <a:r>
              <a:rPr lang="en-US" dirty="0" err="1"/>
              <a:t>theClock</a:t>
            </a:r>
            <a:r>
              <a:rPr lang="en-US" dirty="0"/>
              <a:t>’ is not undefined, and do nothing. Either way, ‘instance’ returns the value of ‘</a:t>
            </a:r>
            <a:r>
              <a:rPr lang="en-US" dirty="0" err="1"/>
              <a:t>theClock</a:t>
            </a:r>
            <a:r>
              <a:rPr lang="en-US" dirty="0"/>
              <a:t>’.  As a result, we know that ‘new Clock1()’ is called at most once.</a:t>
            </a:r>
          </a:p>
          <a:p>
            <a:endParaRPr lang="en-US" dirty="0"/>
          </a:p>
          <a:p>
            <a:r>
              <a:rPr lang="en-US" dirty="0"/>
              <a:t>But… </a:t>
            </a:r>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r>
              <a:rPr lang="en-US" dirty="0"/>
              <a:t>This particular bit of code relies on the way that Typescript handles the value ‘undefined’.  Other languages have slightly different idioms for this.</a:t>
            </a:r>
          </a:p>
          <a:p>
            <a:endParaRPr lang="en-US" dirty="0"/>
          </a:p>
          <a:p>
            <a:r>
              <a:rPr lang="en-US" dirty="0"/>
              <a:t>Here we’ve created a singleton </a:t>
            </a:r>
            <a:r>
              <a:rPr lang="en-US" dirty="0" err="1"/>
              <a:t>PullingClock</a:t>
            </a:r>
            <a:r>
              <a:rPr lang="en-US" dirty="0"/>
              <a:t>, but you could do the same thing for any class that you only want to have one instance of.</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2407158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 door handle gives the visitor a clue about how to work the door. </a:t>
            </a:r>
          </a:p>
          <a:p>
            <a:endParaRPr lang="en-US" dirty="0"/>
          </a:p>
          <a:p>
            <a:r>
              <a:rPr lang="en-US" dirty="0"/>
              <a:t>One kind of handle tells the visitor that they should pull on the door; another kind tells the visitor that they should push on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135679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4 different interaction-scale designs:  the pull pattern (which is so simple it hardly counts as a pattern), the push (or Observer or Listener) Pattern, the Factory Pattern, and the Singleton Pattern.</a:t>
            </a:r>
          </a:p>
          <a:p>
            <a:endParaRPr lang="en-US" dirty="0"/>
          </a:p>
          <a:p>
            <a:r>
              <a:rPr lang="en-US" dirty="0"/>
              <a:t>All but the first of these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a:t>We </a:t>
            </a:r>
            <a:r>
              <a:rPr lang="en-US" dirty="0"/>
              <a:t>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87903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1/12/2023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1/12/2023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1/12/2023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1/12/2023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1/12/2023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1/12/2023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1/12/2023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1/12/2023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1/12/2023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1/12/2023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1/12/2023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1/12/2023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1/12/2023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t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br>
              <a:rPr lang="en-US" altLang="en-US" sz="3200">
                <a:sym typeface="Helvetica Neue" charset="0"/>
              </a:rPr>
            </a:br>
            <a:r>
              <a:rPr lang="en-US" altLang="en-US" sz="3200">
                <a:sym typeface="Helvetica Neue" charset="0"/>
              </a:rPr>
              <a:t>Module </a:t>
            </a:r>
            <a:r>
              <a:rPr lang="en-US" altLang="en-US" dirty="0">
                <a:sym typeface="Helvetica Neue" charset="0"/>
              </a:rPr>
              <a:t>4: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1: consumer asks producer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566384" y="1443841"/>
            <a:ext cx="6861549"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producer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Rectangle 5">
            <a:extLst>
              <a:ext uri="{FF2B5EF4-FFF2-40B4-BE49-F238E27FC236}">
                <a16:creationId xmlns:a16="http://schemas.microsoft.com/office/drawing/2014/main" id="{19E251ED-E8E3-1106-3E22-8A8B1249E56D}"/>
              </a:ext>
            </a:extLst>
          </p:cNvPr>
          <p:cNvSpPr/>
          <p:nvPr/>
        </p:nvSpPr>
        <p:spPr>
          <a:xfrm>
            <a:off x="8903140"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In this lecture, we’ll try to stick to Producer/Consumer.</a:t>
            </a:r>
          </a:p>
          <a:p>
            <a:endParaRPr lang="en-US" b="1" dirty="0">
              <a:solidFill>
                <a:schemeClr val="tx1"/>
              </a:solidFill>
              <a:latin typeface="Ink Free" panose="03080402000500000000" pitchFamily="66" charset="0"/>
            </a:endParaRPr>
          </a:p>
          <a:p>
            <a:r>
              <a:rPr lang="en-US" b="1" dirty="0">
                <a:solidFill>
                  <a:schemeClr val="tx1"/>
                </a:solidFill>
                <a:latin typeface="Ink Free" panose="03080402000500000000" pitchFamily="66" charset="0"/>
              </a:rPr>
              <a:t>The </a:t>
            </a:r>
            <a:r>
              <a:rPr lang="en-US" b="1" dirty="0" err="1">
                <a:solidFill>
                  <a:schemeClr val="tx1"/>
                </a:solidFill>
                <a:latin typeface="Ink Free" panose="03080402000500000000" pitchFamily="66" charset="0"/>
              </a:rPr>
              <a:t>covey.town</a:t>
            </a:r>
            <a:r>
              <a:rPr lang="en-US" b="1" dirty="0">
                <a:solidFill>
                  <a:schemeClr val="tx1"/>
                </a:solidFill>
                <a:latin typeface="Ink Free" panose="03080402000500000000" pitchFamily="66" charset="0"/>
              </a:rPr>
              <a:t> project uses ‘Listener’</a:t>
            </a:r>
          </a:p>
        </p:txBody>
      </p:sp>
    </p:spTree>
    <p:extLst>
      <p:ext uri="{BB962C8B-B14F-4D97-AF65-F5344CB8AC3E}">
        <p14:creationId xmlns:p14="http://schemas.microsoft.com/office/powerpoint/2010/main" val="161467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94697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pulling clock</a:t>
            </a:r>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1" y="1731923"/>
            <a:ext cx="6926405" cy="4524315"/>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IpullingClock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9131902" y="136525"/>
            <a:ext cx="283464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IPullingClock.ts</a:t>
            </a:r>
            <a:endParaRPr lang="en-US" sz="2400" dirty="0">
              <a:solidFill>
                <a:schemeClr val="tx1"/>
              </a:solidFill>
            </a:endParaRPr>
          </a:p>
        </p:txBody>
      </p:sp>
    </p:spTree>
    <p:extLst>
      <p:ext uri="{BB962C8B-B14F-4D97-AF65-F5344CB8AC3E}">
        <p14:creationId xmlns:p14="http://schemas.microsoft.com/office/powerpoint/2010/main" val="175042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8610600" y="136525"/>
            <a:ext cx="33559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Testing the clock and the client</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193110" y="1343816"/>
            <a:ext cx="9708004" cy="618630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7965510" y="380045"/>
            <a:ext cx="4033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simpleClockUsingPull.test.ts</a:t>
            </a:r>
            <a:endParaRPr lang="en-US" sz="2400" dirty="0">
              <a:solidFill>
                <a:schemeClr val="tx1"/>
              </a:solidFill>
            </a:endParaRPr>
          </a:p>
        </p:txBody>
      </p:sp>
    </p:spTree>
    <p:extLst>
      <p:ext uri="{BB962C8B-B14F-4D97-AF65-F5344CB8AC3E}">
        <p14:creationId xmlns:p14="http://schemas.microsoft.com/office/powerpoint/2010/main" val="147192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1210151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lstStyle/>
          <a:p>
            <a:r>
              <a:rPr lang="en-US" dirty="0"/>
              <a:t>Interface for a client</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770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endParaRPr lang="en-US" dirty="0"/>
          </a:p>
          <a:p>
            <a:pPr lvl="1"/>
            <a:r>
              <a:rPr lang="en-US" dirty="0"/>
              <a:t>Give 3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lstStyle/>
          <a:p>
            <a:r>
              <a:rPr lang="en-US"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20</a:t>
            </a:fld>
            <a:endParaRPr lang="en-US"/>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FEB87C2A-3D34-46CF-5BEE-2B21699760A4}"/>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lstStyle/>
          <a:p>
            <a:r>
              <a:rPr lang="en-US" dirty="0"/>
              <a:t>A </a:t>
            </a:r>
            <a:r>
              <a:rPr lang="en-US" dirty="0" err="1"/>
              <a:t>PushingClock</a:t>
            </a:r>
            <a:r>
              <a:rPr lang="en-US"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199" y="1578799"/>
            <a:ext cx="11128514"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1080"/>
                </a:solidFill>
                <a:effectLst/>
                <a:highlight>
                  <a:srgbClr val="FFFF00"/>
                </a:highlight>
                <a:latin typeface="Consolas" panose="020B0609020204030204" pitchFamily="49" charset="0"/>
              </a:rPr>
              <a:t>observers</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267F99"/>
                </a:solidFill>
                <a:effectLst/>
                <a:highlight>
                  <a:srgbClr val="FFFF00"/>
                </a:highlight>
                <a:latin typeface="Consolas" panose="020B0609020204030204" pitchFamily="49" charset="0"/>
              </a:rPr>
              <a:t>IPushingClockClient</a:t>
            </a:r>
            <a:r>
              <a:rPr lang="en-US" sz="2400" b="0" dirty="0">
                <a:solidFill>
                  <a:srgbClr val="000000"/>
                </a:solidFill>
                <a:effectLst/>
                <a:highlight>
                  <a:srgbClr val="FFFF00"/>
                </a:highlight>
                <a:latin typeface="Consolas" panose="020B0609020204030204" pitchFamily="49" charset="0"/>
              </a:rPr>
              <a:t>[] = []</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public</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addConsumer</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267F99"/>
                </a:solidFill>
                <a:effectLst/>
                <a:highlight>
                  <a:srgbClr val="FFFF00"/>
                </a:highlight>
                <a:latin typeface="Consolas" panose="020B0609020204030204" pitchFamily="49" charset="0"/>
              </a:rPr>
              <a:t>IPushingClockClient</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FF"/>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push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a:t>
            </a:r>
          </a:p>
          <a:p>
            <a:r>
              <a:rPr lang="en-US" sz="2400" dirty="0">
                <a:solidFill>
                  <a:srgbClr val="000000"/>
                </a:solidFill>
                <a:highlight>
                  <a:srgbClr val="FFFF00"/>
                </a:highlight>
                <a:latin typeface="Consolas" panose="020B0609020204030204" pitchFamily="49" charset="0"/>
              </a:rPr>
              <a:t>    </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forEach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=&gt;</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time</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15464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98598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addConsumer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8000"/>
                </a:solidFill>
                <a:effectLst/>
                <a:latin typeface="Consolas" panose="020B0609020204030204" pitchFamily="49" charset="0"/>
              </a:rPr>
              <a:t>    // is this the best way to initialize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3216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B7A6-0822-0C22-8E9B-9D1FCB15717C}"/>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1A592516-36B2-1CD3-4E40-A6401269824A}"/>
              </a:ext>
            </a:extLst>
          </p:cNvPr>
          <p:cNvSpPr>
            <a:spLocks noGrp="1"/>
          </p:cNvSpPr>
          <p:nvPr>
            <p:ph idx="1"/>
          </p:nvPr>
        </p:nvSpPr>
        <p:spPr/>
        <p:txBody>
          <a:bodyPr/>
          <a:lstStyle/>
          <a:p>
            <a:r>
              <a:rPr lang="en-US" dirty="0"/>
              <a:t>Is initializing time to 0 the best way to initialize the client’s time?</a:t>
            </a:r>
          </a:p>
          <a:p>
            <a:r>
              <a:rPr lang="en-US" dirty="0"/>
              <a:t>How could we better arrange to initialize the clock client?</a:t>
            </a:r>
          </a:p>
        </p:txBody>
      </p:sp>
      <p:sp>
        <p:nvSpPr>
          <p:cNvPr id="3" name="Slide Number Placeholder 2">
            <a:extLst>
              <a:ext uri="{FF2B5EF4-FFF2-40B4-BE49-F238E27FC236}">
                <a16:creationId xmlns:a16="http://schemas.microsoft.com/office/drawing/2014/main" id="{503F320F-8B75-00AA-76FE-8C7764B957BA}"/>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1201284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1791"/>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PushingClock.test.ts</a:t>
            </a:r>
            <a:endParaRPr lang="en-US"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199" y="1443841"/>
            <a:ext cx="965563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addObserver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  // twice the last time we received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FF"/>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lstStyle/>
          <a:p>
            <a:r>
              <a:rPr lang="en-US" dirty="0"/>
              <a:t>How does the producer get an initial value?</a:t>
            </a:r>
          </a:p>
          <a:p>
            <a:r>
              <a:rPr lang="en-US" dirty="0"/>
              <a:t>How does the consumer get an initial value from the producer?</a:t>
            </a:r>
          </a:p>
          <a:p>
            <a:pPr lvl="1"/>
            <a:r>
              <a:rPr lang="en-US" dirty="0"/>
              <a:t>maybe it gets it when it subscribes?</a:t>
            </a:r>
          </a:p>
          <a:p>
            <a:pPr lvl="1"/>
            <a:r>
              <a:rPr lang="en-US" dirty="0"/>
              <a:t>maybe it should pull it from the producer?</a:t>
            </a:r>
          </a:p>
          <a:p>
            <a:r>
              <a:rPr lang="en-US" dirty="0"/>
              <a:t>Should there be an unsubscribe method?</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409275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#3: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The factory needn't return a fresh clock every time.</a:t>
            </a:r>
          </a:p>
          <a:p>
            <a:r>
              <a:rPr lang="en-US" dirty="0"/>
              <a:t>Just have it return the same clock over and over again.</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5681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C63C036E-136B-E9CF-FB5D-9D027B612261}"/>
              </a:ext>
            </a:extLst>
          </p:cNvPr>
          <p:cNvSpPr txBox="1"/>
          <p:nvPr/>
        </p:nvSpPr>
        <p:spPr>
          <a:xfrm>
            <a:off x="8519160" y="361791"/>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singletonClockFactory.test.ts</a:t>
            </a:r>
            <a:endParaRPr lang="en-US" dirty="0">
              <a:solidFill>
                <a:schemeClr val="tx1"/>
              </a:solidFill>
            </a:endParaRPr>
          </a:p>
        </p:txBody>
      </p:sp>
    </p:spTree>
    <p:extLst>
      <p:ext uri="{BB962C8B-B14F-4D97-AF65-F5344CB8AC3E}">
        <p14:creationId xmlns:p14="http://schemas.microsoft.com/office/powerpoint/2010/main" val="297375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Use a first-time through switch and a </a:t>
            </a:r>
            <a:r>
              <a:rPr lang="en-US"/>
              <a:t>private constructor</a:t>
            </a:r>
            <a:endParaRPr lang="en-US" dirty="0"/>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implementation of </a:t>
            </a:r>
            <a:r>
              <a:rPr lang="en-US" b="0" dirty="0" err="1">
                <a:solidFill>
                  <a:srgbClr val="008000"/>
                </a:solidFill>
                <a:effectLst/>
                <a:latin typeface="Consolas" panose="020B0609020204030204" pitchFamily="49" charset="0"/>
              </a:rPr>
              <a:t>IClock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2EDAB71C-5E05-8995-2012-0FA009ED264C}"/>
              </a:ext>
            </a:extLst>
          </p:cNvPr>
          <p:cNvSpPr txBox="1"/>
          <p:nvPr/>
        </p:nvSpPr>
        <p:spPr>
          <a:xfrm>
            <a:off x="9128760" y="13652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singletonClockFactory.ts</a:t>
            </a:r>
            <a:endParaRPr lang="en-US" dirty="0">
              <a:solidFill>
                <a:schemeClr val="tx1"/>
              </a:solidFill>
            </a:endParaRPr>
          </a:p>
        </p:txBody>
      </p:sp>
    </p:spTree>
    <p:extLst>
      <p:ext uri="{BB962C8B-B14F-4D97-AF65-F5344CB8AC3E}">
        <p14:creationId xmlns:p14="http://schemas.microsoft.com/office/powerpoint/2010/main" val="1988234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ask the master clock factory to issue me a clock, and then I have my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403352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clock factory.  Pat is building that module.  They say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endParaRPr lang="en-US" dirty="0"/>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154408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D202-F4A0-317D-D8A6-DA68CE35CDA1}"/>
              </a:ext>
            </a:extLst>
          </p:cNvPr>
          <p:cNvSpPr>
            <a:spLocks noGrp="1"/>
          </p:cNvSpPr>
          <p:nvPr>
            <p:ph type="title"/>
          </p:nvPr>
        </p:nvSpPr>
        <p:spPr/>
        <p:txBody>
          <a:bodyPr/>
          <a:lstStyle/>
          <a:p>
            <a:r>
              <a:rPr lang="en-US" dirty="0"/>
              <a:t>Patterns make code more comprehensible</a:t>
            </a:r>
          </a:p>
        </p:txBody>
      </p:sp>
      <p:sp>
        <p:nvSpPr>
          <p:cNvPr id="4" name="Slide Number Placeholder 3">
            <a:extLst>
              <a:ext uri="{FF2B5EF4-FFF2-40B4-BE49-F238E27FC236}">
                <a16:creationId xmlns:a16="http://schemas.microsoft.com/office/drawing/2014/main" id="{1975D093-84F5-5AE2-03DD-C9A51858CB6D}"/>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1026" name="Picture 2" descr="The Design of Everyday Things: Revised and Expanded Edition: Norman, Don:  8601400351710: Amazon.com: Books">
            <a:extLst>
              <a:ext uri="{FF2B5EF4-FFF2-40B4-BE49-F238E27FC236}">
                <a16:creationId xmlns:a16="http://schemas.microsoft.com/office/drawing/2014/main" id="{91698786-D954-2961-E974-883AA900D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10" y="1500160"/>
            <a:ext cx="2969101" cy="452913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descr="Image">
            <a:extLst>
              <a:ext uri="{FF2B5EF4-FFF2-40B4-BE49-F238E27FC236}">
                <a16:creationId xmlns:a16="http://schemas.microsoft.com/office/drawing/2014/main" id="{7B939788-66D9-B8C6-661E-F26B8C21D2A1}"/>
              </a:ext>
            </a:extLst>
          </p:cNvPr>
          <p:cNvPicPr>
            <a:picLocks noChangeAspect="1"/>
          </p:cNvPicPr>
          <p:nvPr/>
        </p:nvPicPr>
        <p:blipFill>
          <a:blip r:embed="rId4"/>
          <a:stretch>
            <a:fillRect/>
          </a:stretch>
        </p:blipFill>
        <p:spPr>
          <a:xfrm>
            <a:off x="3610414" y="1500160"/>
            <a:ext cx="4403692" cy="4403693"/>
          </a:xfrm>
          <a:prstGeom prst="rect">
            <a:avLst/>
          </a:prstGeom>
          <a:ln w="3175">
            <a:miter lim="400000"/>
          </a:ln>
        </p:spPr>
      </p:pic>
      <p:pic>
        <p:nvPicPr>
          <p:cNvPr id="7" name="Picture 2">
            <a:extLst>
              <a:ext uri="{FF2B5EF4-FFF2-40B4-BE49-F238E27FC236}">
                <a16:creationId xmlns:a16="http://schemas.microsoft.com/office/drawing/2014/main" id="{FBFF9F06-9915-E65A-72F0-B1C57D7B1F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2840" y="1500160"/>
            <a:ext cx="4646800" cy="409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9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177855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Patterns at the Interaction Level correspond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Pull pattern</a:t>
            </a:r>
          </a:p>
          <a:p>
            <a:pPr marL="457200" indent="-457200">
              <a:buFont typeface="+mj-lt"/>
              <a:buAutoNum type="arabicPeriod"/>
            </a:pPr>
            <a:r>
              <a:rPr lang="en-US" dirty="0"/>
              <a:t>The Push pattern (aka the Observer* Pattern or Listener Pattern)</a:t>
            </a:r>
          </a:p>
          <a:p>
            <a:pPr marL="457200" indent="-457200">
              <a:buFont typeface="+mj-lt"/>
              <a:buAutoNum type="arabicPeriod"/>
            </a:pPr>
            <a:r>
              <a:rPr lang="en-US" dirty="0"/>
              <a:t>The Singleton Pattern*</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11257</TotalTime>
  <Words>4988</Words>
  <Application>Microsoft Office PowerPoint</Application>
  <PresentationFormat>Widescreen</PresentationFormat>
  <Paragraphs>544</Paragraphs>
  <Slides>36</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Verdana</vt:lpstr>
      <vt:lpstr>Calibri</vt:lpstr>
      <vt:lpstr>Ink Free</vt:lpstr>
      <vt:lpstr>Consolas</vt:lpstr>
      <vt:lpstr>Office Theme</vt:lpstr>
      <vt:lpstr>CS 4530: Fundamentals of Software Engineering  Module 4: Interaction-Level Design Patterns</vt:lpstr>
      <vt:lpstr>Learning Goals for this Lesson</vt:lpstr>
      <vt:lpstr>What is a Pattern?</vt:lpstr>
      <vt:lpstr>Patterns help communicate intent</vt:lpstr>
      <vt:lpstr>Patterns make code more comprehensible</vt:lpstr>
      <vt:lpstr>Patterns are intended to be flexible</vt:lpstr>
      <vt:lpstr>Patterns at the Interaction Level correspond to OOD Design Patterns</vt:lpstr>
      <vt:lpstr>The Interaction Scale: Examples</vt:lpstr>
      <vt:lpstr>Information Transfer: Push vs Pull</vt:lpstr>
      <vt:lpstr>Pattern 1: consumer asks producer ("pull")</vt:lpstr>
      <vt:lpstr>Pattern 2: producer tells consumer ("push")</vt:lpstr>
      <vt:lpstr>This is called the Observer Pattern</vt:lpstr>
      <vt:lpstr>Push vs. Pull: Tradeoffs</vt:lpstr>
      <vt:lpstr>Example: Interface for a pulling clock</vt:lpstr>
      <vt:lpstr>simpleClockUsingPull.ts</vt:lpstr>
      <vt:lpstr>Testing the clock and the client</vt:lpstr>
      <vt:lpstr>Pattern 2: producer tells consumer ("push")</vt:lpstr>
      <vt:lpstr>Interface for a clock using the Push pattern </vt:lpstr>
      <vt:lpstr>Interface for a client</vt:lpstr>
      <vt:lpstr>Interface for a clock listener</vt:lpstr>
      <vt:lpstr>A PushingClock class</vt:lpstr>
      <vt:lpstr>A Client </vt:lpstr>
      <vt:lpstr>Discussion</vt:lpstr>
      <vt:lpstr>Tests</vt:lpstr>
      <vt:lpstr>The observer gets to decide what to do with the notification</vt:lpstr>
      <vt:lpstr>Better test this, too</vt:lpstr>
      <vt:lpstr>Details and Variations</vt:lpstr>
      <vt:lpstr>Pattern #3: The Singleton Pattern</vt:lpstr>
      <vt:lpstr>Here’s the behavior we expect</vt:lpstr>
      <vt:lpstr>Solution: Use a first-time through switch and a private constructor</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155</cp:revision>
  <dcterms:created xsi:type="dcterms:W3CDTF">2021-01-07T15:19:22Z</dcterms:created>
  <dcterms:modified xsi:type="dcterms:W3CDTF">2023-01-13T01:11:58Z</dcterms:modified>
</cp:coreProperties>
</file>