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466CF-1D05-4372-95BC-7089371C5C94}" v="2" dt="2023-01-23T20:08:19.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57" d="100"/>
          <a:sy n="57" d="100"/>
        </p:scale>
        <p:origin x="1016" y="28"/>
      </p:cViewPr>
      <p:guideLst/>
    </p:cSldViewPr>
  </p:slideViewPr>
  <p:notesTextViewPr>
    <p:cViewPr>
      <p:scale>
        <a:sx n="3" d="2"/>
        <a:sy n="3" d="2"/>
      </p:scale>
      <p:origin x="0" y="0"/>
    </p:cViewPr>
  </p:notesTextViewPr>
  <p:sorterViewPr>
    <p:cViewPr>
      <p:scale>
        <a:sx n="100" d="100"/>
        <a:sy n="100" d="10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docChgLst>
    <pc:chgData name="Mitchell Wand" userId="de9b44c55c049659" providerId="LiveId" clId="{AD6466CF-1D05-4372-95BC-7089371C5C94}"/>
    <pc:docChg chg="modSld">
      <pc:chgData name="Mitchell Wand" userId="de9b44c55c049659" providerId="LiveId" clId="{AD6466CF-1D05-4372-95BC-7089371C5C94}" dt="2023-01-23T20:10:58.486" v="76" actId="20577"/>
      <pc:docMkLst>
        <pc:docMk/>
      </pc:docMkLst>
      <pc:sldChg chg="modSp mod">
        <pc:chgData name="Mitchell Wand" userId="de9b44c55c049659" providerId="LiveId" clId="{AD6466CF-1D05-4372-95BC-7089371C5C94}" dt="2023-01-23T20:08:10.967" v="0" actId="14100"/>
        <pc:sldMkLst>
          <pc:docMk/>
          <pc:sldMk cId="915762083" sldId="361"/>
        </pc:sldMkLst>
        <pc:spChg chg="mod">
          <ac:chgData name="Mitchell Wand" userId="de9b44c55c049659" providerId="LiveId" clId="{AD6466CF-1D05-4372-95BC-7089371C5C94}" dt="2023-01-23T20:08:10.967" v="0" actId="14100"/>
          <ac:spMkLst>
            <pc:docMk/>
            <pc:sldMk cId="915762083" sldId="361"/>
            <ac:spMk id="6" creationId="{7129AFE6-2303-4CE4-8200-A004DD436F97}"/>
          </ac:spMkLst>
        </pc:spChg>
      </pc:sldChg>
      <pc:sldChg chg="modSp">
        <pc:chgData name="Mitchell Wand" userId="de9b44c55c049659" providerId="LiveId" clId="{AD6466CF-1D05-4372-95BC-7089371C5C94}" dt="2023-01-23T20:08:19.858" v="2" actId="20577"/>
        <pc:sldMkLst>
          <pc:docMk/>
          <pc:sldMk cId="3247464670" sldId="362"/>
        </pc:sldMkLst>
        <pc:spChg chg="mod">
          <ac:chgData name="Mitchell Wand" userId="de9b44c55c049659" providerId="LiveId" clId="{AD6466CF-1D05-4372-95BC-7089371C5C94}" dt="2023-01-23T20:08:19.858" v="2" actId="20577"/>
          <ac:spMkLst>
            <pc:docMk/>
            <pc:sldMk cId="3247464670" sldId="362"/>
            <ac:spMk id="6" creationId="{AEB2F578-F41C-42BE-A746-B411D0AE37EB}"/>
          </ac:spMkLst>
        </pc:spChg>
      </pc:sldChg>
      <pc:sldChg chg="modSp mod">
        <pc:chgData name="Mitchell Wand" userId="de9b44c55c049659" providerId="LiveId" clId="{AD6466CF-1D05-4372-95BC-7089371C5C94}" dt="2023-01-23T20:08:49.998" v="9" actId="20577"/>
        <pc:sldMkLst>
          <pc:docMk/>
          <pc:sldMk cId="3947735393" sldId="365"/>
        </pc:sldMkLst>
        <pc:spChg chg="mod">
          <ac:chgData name="Mitchell Wand" userId="de9b44c55c049659" providerId="LiveId" clId="{AD6466CF-1D05-4372-95BC-7089371C5C94}" dt="2023-01-23T20:08:49.998" v="9" actId="20577"/>
          <ac:spMkLst>
            <pc:docMk/>
            <pc:sldMk cId="3947735393" sldId="365"/>
            <ac:spMk id="7" creationId="{A694B6C8-5A57-35D8-E740-C16FA3796D1E}"/>
          </ac:spMkLst>
        </pc:spChg>
      </pc:sldChg>
      <pc:sldChg chg="modSp mod">
        <pc:chgData name="Mitchell Wand" userId="de9b44c55c049659" providerId="LiveId" clId="{AD6466CF-1D05-4372-95BC-7089371C5C94}" dt="2023-01-23T20:09:35.924" v="34" actId="20577"/>
        <pc:sldMkLst>
          <pc:docMk/>
          <pc:sldMk cId="2468871028" sldId="370"/>
        </pc:sldMkLst>
        <pc:spChg chg="mod">
          <ac:chgData name="Mitchell Wand" userId="de9b44c55c049659" providerId="LiveId" clId="{AD6466CF-1D05-4372-95BC-7089371C5C94}" dt="2023-01-23T20:09:35.924" v="34" actId="20577"/>
          <ac:spMkLst>
            <pc:docMk/>
            <pc:sldMk cId="2468871028" sldId="370"/>
            <ac:spMk id="5" creationId="{9A240F55-B2AC-4A29-B17F-8DEA798DAAE4}"/>
          </ac:spMkLst>
        </pc:spChg>
      </pc:sldChg>
      <pc:sldChg chg="modSp mod">
        <pc:chgData name="Mitchell Wand" userId="de9b44c55c049659" providerId="LiveId" clId="{AD6466CF-1D05-4372-95BC-7089371C5C94}" dt="2023-01-23T20:09:56.370" v="36" actId="20577"/>
        <pc:sldMkLst>
          <pc:docMk/>
          <pc:sldMk cId="1017021096" sldId="371"/>
        </pc:sldMkLst>
        <pc:spChg chg="mod">
          <ac:chgData name="Mitchell Wand" userId="de9b44c55c049659" providerId="LiveId" clId="{AD6466CF-1D05-4372-95BC-7089371C5C94}" dt="2023-01-23T20:09:56.370" v="36" actId="20577"/>
          <ac:spMkLst>
            <pc:docMk/>
            <pc:sldMk cId="1017021096" sldId="371"/>
            <ac:spMk id="3" creationId="{752C0810-2FED-46EB-82B7-B2730F69E5BB}"/>
          </ac:spMkLst>
        </pc:spChg>
      </pc:sldChg>
      <pc:sldChg chg="modSp mod">
        <pc:chgData name="Mitchell Wand" userId="de9b44c55c049659" providerId="LiveId" clId="{AD6466CF-1D05-4372-95BC-7089371C5C94}" dt="2023-01-23T20:10:35.781" v="66" actId="20577"/>
        <pc:sldMkLst>
          <pc:docMk/>
          <pc:sldMk cId="4285197496" sldId="374"/>
        </pc:sldMkLst>
        <pc:spChg chg="mod">
          <ac:chgData name="Mitchell Wand" userId="de9b44c55c049659" providerId="LiveId" clId="{AD6466CF-1D05-4372-95BC-7089371C5C94}" dt="2023-01-23T20:10:13.976" v="39" actId="20577"/>
          <ac:spMkLst>
            <pc:docMk/>
            <pc:sldMk cId="4285197496" sldId="374"/>
            <ac:spMk id="2" creationId="{1078B5ED-089E-4E03-AE7A-2333C7AF4560}"/>
          </ac:spMkLst>
        </pc:spChg>
        <pc:spChg chg="mod">
          <ac:chgData name="Mitchell Wand" userId="de9b44c55c049659" providerId="LiveId" clId="{AD6466CF-1D05-4372-95BC-7089371C5C94}" dt="2023-01-23T20:10:29.660" v="57" actId="20577"/>
          <ac:spMkLst>
            <pc:docMk/>
            <pc:sldMk cId="4285197496" sldId="374"/>
            <ac:spMk id="5" creationId="{F1372F46-A124-4B14-8F16-E2C13171ECB3}"/>
          </ac:spMkLst>
        </pc:spChg>
        <pc:spChg chg="mod">
          <ac:chgData name="Mitchell Wand" userId="de9b44c55c049659" providerId="LiveId" clId="{AD6466CF-1D05-4372-95BC-7089371C5C94}" dt="2023-01-23T20:10:35.781" v="66" actId="20577"/>
          <ac:spMkLst>
            <pc:docMk/>
            <pc:sldMk cId="4285197496" sldId="374"/>
            <ac:spMk id="6" creationId="{0F71FA50-933F-4201-87ED-4334941A29AD}"/>
          </ac:spMkLst>
        </pc:spChg>
      </pc:sldChg>
      <pc:sldChg chg="modSp mod">
        <pc:chgData name="Mitchell Wand" userId="de9b44c55c049659" providerId="LiveId" clId="{AD6466CF-1D05-4372-95BC-7089371C5C94}" dt="2023-01-23T20:10:58.486" v="76" actId="20577"/>
        <pc:sldMkLst>
          <pc:docMk/>
          <pc:sldMk cId="2659888623" sldId="375"/>
        </pc:sldMkLst>
        <pc:spChg chg="mod">
          <ac:chgData name="Mitchell Wand" userId="de9b44c55c049659" providerId="LiveId" clId="{AD6466CF-1D05-4372-95BC-7089371C5C94}" dt="2023-01-23T20:10:58.486" v="76" actId="20577"/>
          <ac:spMkLst>
            <pc:docMk/>
            <pc:sldMk cId="2659888623" sldId="375"/>
            <ac:spMk id="5" creationId="{8736CE8B-3D4E-4A1D-A9EF-4C9EFEAD593A}"/>
          </ac:spMkLst>
        </pc:spChg>
      </pc:sldChg>
      <pc:sldChg chg="modSp mod">
        <pc:chgData name="Mitchell Wand" userId="de9b44c55c049659" providerId="LiveId" clId="{AD6466CF-1D05-4372-95BC-7089371C5C94}" dt="2023-01-23T20:09:02.432" v="12" actId="20577"/>
        <pc:sldMkLst>
          <pc:docMk/>
          <pc:sldMk cId="2869151381" sldId="494"/>
        </pc:sldMkLst>
        <pc:spChg chg="mod">
          <ac:chgData name="Mitchell Wand" userId="de9b44c55c049659" providerId="LiveId" clId="{AD6466CF-1D05-4372-95BC-7089371C5C94}" dt="2023-01-23T20:09:02.432" v="12" actId="20577"/>
          <ac:spMkLst>
            <pc:docMk/>
            <pc:sldMk cId="2869151381" sldId="494"/>
            <ac:spMk id="5" creationId="{7A7CE241-579A-C00B-2C03-8055423915D5}"/>
          </ac:spMkLst>
        </pc:spChg>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docChgLst>
    <pc:chgData name="Mitchell Wand" userId="de9b44c55c049659" providerId="LiveId" clId="{1B3D1EA2-D633-4A89-BCEE-7757CCB4FD42}"/>
    <pc:docChg chg="undo custSel modSld">
      <pc:chgData name="Mitchell Wand" userId="de9b44c55c049659" providerId="LiveId" clId="{1B3D1EA2-D633-4A89-BCEE-7757CCB4FD42}" dt="2023-01-07T17:13:38.282" v="157" actId="20577"/>
      <pc:docMkLst>
        <pc:docMk/>
      </pc:docMkLst>
      <pc:sldChg chg="modSp mod">
        <pc:chgData name="Mitchell Wand" userId="de9b44c55c049659" providerId="LiveId" clId="{1B3D1EA2-D633-4A89-BCEE-7757CCB4FD42}" dt="2023-01-07T17:09:49.689" v="18" actId="14100"/>
        <pc:sldMkLst>
          <pc:docMk/>
          <pc:sldMk cId="915762083" sldId="361"/>
        </pc:sldMkLst>
        <pc:spChg chg="mod">
          <ac:chgData name="Mitchell Wand" userId="de9b44c55c049659" providerId="LiveId" clId="{1B3D1EA2-D633-4A89-BCEE-7757CCB4FD42}" dt="2023-01-07T17:09:49.689" v="18" actId="14100"/>
          <ac:spMkLst>
            <pc:docMk/>
            <pc:sldMk cId="915762083" sldId="361"/>
            <ac:spMk id="5" creationId="{BE237715-0D80-47DC-8219-FE3B73352717}"/>
          </ac:spMkLst>
        </pc:spChg>
        <pc:spChg chg="mod">
          <ac:chgData name="Mitchell Wand" userId="de9b44c55c049659" providerId="LiveId" clId="{1B3D1EA2-D633-4A89-BCEE-7757CCB4FD42}" dt="2023-01-07T17:09:36.780" v="16"/>
          <ac:spMkLst>
            <pc:docMk/>
            <pc:sldMk cId="915762083" sldId="361"/>
            <ac:spMk id="6" creationId="{7129AFE6-2303-4CE4-8200-A004DD436F97}"/>
          </ac:spMkLst>
        </pc:spChg>
        <pc:spChg chg="mod">
          <ac:chgData name="Mitchell Wand" userId="de9b44c55c049659" providerId="LiveId" clId="{1B3D1EA2-D633-4A89-BCEE-7757CCB4FD42}" dt="2023-01-07T17:09:45.903" v="17" actId="14100"/>
          <ac:spMkLst>
            <pc:docMk/>
            <pc:sldMk cId="915762083" sldId="361"/>
            <ac:spMk id="8" creationId="{D13C1BAE-F029-4CC7-BCA5-8575A6ECA773}"/>
          </ac:spMkLst>
        </pc:spChg>
      </pc:sldChg>
      <pc:sldChg chg="modSp mod">
        <pc:chgData name="Mitchell Wand" userId="de9b44c55c049659" providerId="LiveId" clId="{1B3D1EA2-D633-4A89-BCEE-7757CCB4FD42}" dt="2023-01-07T17:10:56.560" v="22" actId="14100"/>
        <pc:sldMkLst>
          <pc:docMk/>
          <pc:sldMk cId="2175689014" sldId="363"/>
        </pc:sldMkLst>
        <pc:spChg chg="mod">
          <ac:chgData name="Mitchell Wand" userId="de9b44c55c049659" providerId="LiveId" clId="{1B3D1EA2-D633-4A89-BCEE-7757CCB4FD42}" dt="2023-01-07T17:10:47.559" v="21"/>
          <ac:spMkLst>
            <pc:docMk/>
            <pc:sldMk cId="2175689014" sldId="363"/>
            <ac:spMk id="6" creationId="{C57EF10A-F451-4D47-B00A-2D711BE90266}"/>
          </ac:spMkLst>
        </pc:spChg>
        <pc:spChg chg="mod">
          <ac:chgData name="Mitchell Wand" userId="de9b44c55c049659" providerId="LiveId" clId="{1B3D1EA2-D633-4A89-BCEE-7757CCB4FD42}" dt="2023-01-07T17:10:56.560" v="22" actId="14100"/>
          <ac:spMkLst>
            <pc:docMk/>
            <pc:sldMk cId="2175689014" sldId="363"/>
            <ac:spMk id="7" creationId="{43742CDD-C1E7-4BBA-89C5-767A9BCB1EEB}"/>
          </ac:spMkLst>
        </pc:spChg>
      </pc:sldChg>
      <pc:sldChg chg="modNotes">
        <pc:chgData name="Mitchell Wand" userId="de9b44c55c049659" providerId="LiveId" clId="{1B3D1EA2-D633-4A89-BCEE-7757CCB4FD42}" dt="2023-01-07T17:09:36.780" v="16"/>
        <pc:sldMkLst>
          <pc:docMk/>
          <pc:sldMk cId="3947735393" sldId="365"/>
        </pc:sldMkLst>
      </pc:sldChg>
      <pc:sldChg chg="modSp mod modNotes">
        <pc:chgData name="Mitchell Wand" userId="de9b44c55c049659" providerId="LiveId" clId="{1B3D1EA2-D633-4A89-BCEE-7757CCB4FD42}" dt="2023-01-07T17:12:02.572" v="26" actId="14100"/>
        <pc:sldMkLst>
          <pc:docMk/>
          <pc:sldMk cId="1583029545" sldId="369"/>
        </pc:sldMkLst>
        <pc:spChg chg="mod">
          <ac:chgData name="Mitchell Wand" userId="de9b44c55c049659" providerId="LiveId" clId="{1B3D1EA2-D633-4A89-BCEE-7757CCB4FD42}" dt="2023-01-07T17:12:02.572" v="26" actId="14100"/>
          <ac:spMkLst>
            <pc:docMk/>
            <pc:sldMk cId="1583029545" sldId="369"/>
            <ac:spMk id="6" creationId="{BD40DC19-940C-4417-B7DE-E77FCDC9039E}"/>
          </ac:spMkLst>
        </pc:spChg>
        <pc:spChg chg="mod">
          <ac:chgData name="Mitchell Wand" userId="de9b44c55c049659" providerId="LiveId" clId="{1B3D1EA2-D633-4A89-BCEE-7757CCB4FD42}" dt="2023-01-07T17:10:47.559" v="21"/>
          <ac:spMkLst>
            <pc:docMk/>
            <pc:sldMk cId="1583029545" sldId="369"/>
            <ac:spMk id="10" creationId="{6050C85E-D369-42A5-BF5F-D710CEBA79BF}"/>
          </ac:spMkLst>
        </pc:spChg>
      </pc:sldChg>
      <pc:sldChg chg="modSp mod">
        <pc:chgData name="Mitchell Wand" userId="de9b44c55c049659" providerId="LiveId" clId="{1B3D1EA2-D633-4A89-BCEE-7757CCB4FD42}" dt="2023-01-07T17:11:52.397" v="25" actId="20577"/>
        <pc:sldMkLst>
          <pc:docMk/>
          <pc:sldMk cId="1017021096" sldId="371"/>
        </pc:sldMkLst>
        <pc:spChg chg="mod">
          <ac:chgData name="Mitchell Wand" userId="de9b44c55c049659" providerId="LiveId" clId="{1B3D1EA2-D633-4A89-BCEE-7757CCB4FD42}" dt="2023-01-07T17:11:52.397" v="25" actId="20577"/>
          <ac:spMkLst>
            <pc:docMk/>
            <pc:sldMk cId="1017021096" sldId="371"/>
            <ac:spMk id="3" creationId="{752C0810-2FED-46EB-82B7-B2730F69E5BB}"/>
          </ac:spMkLst>
        </pc:spChg>
      </pc:sldChg>
      <pc:sldChg chg="modSp">
        <pc:chgData name="Mitchell Wand" userId="de9b44c55c049659" providerId="LiveId" clId="{1B3D1EA2-D633-4A89-BCEE-7757CCB4FD42}" dt="2023-01-07T17:10:47.559" v="21"/>
        <pc:sldMkLst>
          <pc:docMk/>
          <pc:sldMk cId="4285197496" sldId="374"/>
        </pc:sldMkLst>
        <pc:spChg chg="mod">
          <ac:chgData name="Mitchell Wand" userId="de9b44c55c049659" providerId="LiveId" clId="{1B3D1EA2-D633-4A89-BCEE-7757CCB4FD42}" dt="2023-01-07T17:10:47.559" v="21"/>
          <ac:spMkLst>
            <pc:docMk/>
            <pc:sldMk cId="4285197496" sldId="374"/>
            <ac:spMk id="2" creationId="{1078B5ED-089E-4E03-AE7A-2333C7AF4560}"/>
          </ac:spMkLst>
        </pc:spChg>
        <pc:spChg chg="mod">
          <ac:chgData name="Mitchell Wand" userId="de9b44c55c049659" providerId="LiveId" clId="{1B3D1EA2-D633-4A89-BCEE-7757CCB4FD42}" dt="2023-01-07T17:10:47.559" v="21"/>
          <ac:spMkLst>
            <pc:docMk/>
            <pc:sldMk cId="4285197496" sldId="374"/>
            <ac:spMk id="6" creationId="{0F71FA50-933F-4201-87ED-4334941A29AD}"/>
          </ac:spMkLst>
        </pc:spChg>
      </pc:sldChg>
      <pc:sldChg chg="modSp mod">
        <pc:chgData name="Mitchell Wand" userId="de9b44c55c049659" providerId="LiveId" clId="{1B3D1EA2-D633-4A89-BCEE-7757CCB4FD42}" dt="2023-01-07T17:08:16.959" v="14" actId="20577"/>
        <pc:sldMkLst>
          <pc:docMk/>
          <pc:sldMk cId="2452429264" sldId="379"/>
        </pc:sldMkLst>
        <pc:spChg chg="mod">
          <ac:chgData name="Mitchell Wand" userId="de9b44c55c049659" providerId="LiveId" clId="{1B3D1EA2-D633-4A89-BCEE-7757CCB4FD42}" dt="2023-01-07T17:07:55.574" v="0" actId="20577"/>
          <ac:spMkLst>
            <pc:docMk/>
            <pc:sldMk cId="2452429264" sldId="379"/>
            <ac:spMk id="2" creationId="{40765BC5-92E6-4F5A-B981-1C5EE975861B}"/>
          </ac:spMkLst>
        </pc:spChg>
        <pc:spChg chg="mod">
          <ac:chgData name="Mitchell Wand" userId="de9b44c55c049659" providerId="LiveId" clId="{1B3D1EA2-D633-4A89-BCEE-7757CCB4FD42}" dt="2023-01-07T17:08:16.959" v="14" actId="20577"/>
          <ac:spMkLst>
            <pc:docMk/>
            <pc:sldMk cId="2452429264" sldId="379"/>
            <ac:spMk id="3" creationId="{3B7BC06A-54D1-4D10-B536-9DF33B2C3997}"/>
          </ac:spMkLst>
        </pc:spChg>
        <pc:spChg chg="mod">
          <ac:chgData name="Mitchell Wand" userId="de9b44c55c049659" providerId="LiveId" clId="{1B3D1EA2-D633-4A89-BCEE-7757CCB4FD42}" dt="2023-01-07T17:08:12.093" v="12" actId="20577"/>
          <ac:spMkLst>
            <pc:docMk/>
            <pc:sldMk cId="2452429264" sldId="379"/>
            <ac:spMk id="8" creationId="{5B356C44-32EB-4AC4-94B7-A86895491E70}"/>
          </ac:spMkLst>
        </pc:spChg>
      </pc:sldChg>
      <pc:sldChg chg="modNotesTx">
        <pc:chgData name="Mitchell Wand" userId="de9b44c55c049659" providerId="LiveId" clId="{1B3D1EA2-D633-4A89-BCEE-7757CCB4FD42}" dt="2023-01-07T17:13:38.282" v="157" actId="20577"/>
        <pc:sldMkLst>
          <pc:docMk/>
          <pc:sldMk cId="3345968335" sldId="4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a:t>
            </a:r>
            <a:r>
              <a:rPr lang="en-US" dirty="0" err="1"/>
              <a:t>constiable</a:t>
            </a:r>
            <a:r>
              <a:rPr lang="en-US" dirty="0"/>
              <a:t>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const's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starting with top level, also sometimes called Architecture level. </a:t>
            </a:r>
          </a:p>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will cover just a few, there are many more: like Plug-in architecture (</a:t>
            </a:r>
            <a:r>
              <a:rPr lang="en-US" dirty="0" err="1"/>
              <a:t>firefox</a:t>
            </a:r>
            <a:r>
              <a:rPr lang="en-US" dirty="0"/>
              <a:t>, </a:t>
            </a:r>
            <a:r>
              <a:rPr lang="en-US" dirty="0" err="1"/>
              <a:t>vsc</a:t>
            </a:r>
            <a:r>
              <a:rPr lang="en-US" dirty="0"/>
              <a:t>), event-driven architectures (android, </a:t>
            </a:r>
            <a:r>
              <a:rPr lang="en-US" dirty="0" err="1"/>
              <a:t>mobileOS</a:t>
            </a:r>
            <a:r>
              <a:rPr lang="en-US" dirty="0"/>
              <a:t>), P2P (</a:t>
            </a:r>
            <a:r>
              <a:rPr lang="en-US" dirty="0" err="1"/>
              <a:t>Zelle</a:t>
            </a:r>
            <a:r>
              <a:rPr lang="en-US" dirty="0"/>
              <a:t>, </a:t>
            </a:r>
            <a:r>
              <a:rPr lang="en-US" dirty="0" err="1"/>
              <a:t>bitTorrent</a:t>
            </a:r>
            <a:r>
              <a:rPr lang="en-US" dirty="0"/>
              <a:t>), Microservices (Firefox). Many modern large scale systems are now heterogeneous (i.e., combination of many)</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  The most important thing is to make sure that you document exactly what each of your classes represent.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 context, Design is the SE activity before coding. There is a saying in SE that goes like this: “Design is not coding, coding is not design”. Design is a critical part of your SE process.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001173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 relevant question here often is, what are qualities of a good design? Mitch Kapor (Lotus123) says that “good design must exhibit firmness, commodity and delight.</a:t>
            </a:r>
            <a:br>
              <a:rPr lang="en-US" dirty="0"/>
            </a:b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Remember that Design is often an </a:t>
            </a:r>
            <a:r>
              <a:rPr lang="en-US"/>
              <a:t>iterative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1/23/2023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1/23/2023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1/23/2023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1/23/2023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1/23/2023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1/23/2023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1/23/2023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1/23/2023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1/23/2023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1/23/2023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1/23/2023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1/23/2023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03: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Adeel </a:t>
            </a:r>
            <a:r>
              <a:rPr lang="en-US" dirty="0" err="1"/>
              <a:t>Bhutta</a:t>
            </a:r>
            <a:r>
              <a:rPr lang="en-US" dirty="0"/>
              <a:t>, Jan </a:t>
            </a:r>
            <a:r>
              <a:rPr lang="en-US" dirty="0" err="1"/>
              <a:t>Vitek</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5406483"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319854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199" y="3638242"/>
            <a:ext cx="4179849"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const</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6" y="3821166"/>
            <a:ext cx="6095999" cy="461665"/>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let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139321"/>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 =&gt;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8" y="4303431"/>
            <a:ext cx="7503941"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961888" cy="461665"/>
          </a:xfrm>
          <a:prstGeom prst="rect">
            <a:avLst/>
          </a:prstGeom>
        </p:spPr>
        <p:txBody>
          <a:bodyPr wrap="non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undefined,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undefined,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undefined</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a:solidFill>
                  <a:srgbClr val="000000"/>
                </a:solidFill>
                <a:latin typeface="Consolas" panose="020B0609020204030204" pitchFamily="49" charset="0"/>
              </a:rPr>
              <a:t> === </a:t>
            </a:r>
            <a:r>
              <a:rPr lang="en-US">
                <a:solidFill>
                  <a:srgbClr val="0000FF"/>
                </a:solidFill>
                <a:latin typeface="Consolas" panose="020B0609020204030204" pitchFamily="49" charset="0"/>
              </a:rPr>
              <a:t>undefined</a:t>
            </a:r>
            <a:r>
              <a:rPr lang="en-US">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7264</TotalTime>
  <Words>3810</Words>
  <Application>Microsoft Office PowerPoint</Application>
  <PresentationFormat>Widescreen</PresentationFormat>
  <Paragraphs>463</Paragraphs>
  <Slides>36</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03: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03: Code-Level Design Principles</dc:title>
  <dc:creator>Mitchell Wand</dc:creator>
  <cp:lastModifiedBy>Mitchell Wand</cp:lastModifiedBy>
  <cp:revision>70</cp:revision>
  <dcterms:created xsi:type="dcterms:W3CDTF">2021-01-07T15:19:22Z</dcterms:created>
  <dcterms:modified xsi:type="dcterms:W3CDTF">2023-01-23T20:11:05Z</dcterms:modified>
</cp:coreProperties>
</file>