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37"/>
  </p:notesMasterIdLst>
  <p:sldIdLst>
    <p:sldId id="485" r:id="rId2"/>
    <p:sldId id="580" r:id="rId3"/>
    <p:sldId id="486" r:id="rId4"/>
    <p:sldId id="262" r:id="rId5"/>
    <p:sldId id="514" r:id="rId6"/>
    <p:sldId id="533" r:id="rId7"/>
    <p:sldId id="577" r:id="rId8"/>
    <p:sldId id="560" r:id="rId9"/>
    <p:sldId id="562" r:id="rId10"/>
    <p:sldId id="564" r:id="rId11"/>
    <p:sldId id="565" r:id="rId12"/>
    <p:sldId id="540" r:id="rId13"/>
    <p:sldId id="566" r:id="rId14"/>
    <p:sldId id="568" r:id="rId15"/>
    <p:sldId id="498" r:id="rId16"/>
    <p:sldId id="503" r:id="rId17"/>
    <p:sldId id="505" r:id="rId18"/>
    <p:sldId id="569" r:id="rId19"/>
    <p:sldId id="571" r:id="rId20"/>
    <p:sldId id="572" r:id="rId21"/>
    <p:sldId id="573" r:id="rId22"/>
    <p:sldId id="574" r:id="rId23"/>
    <p:sldId id="575" r:id="rId24"/>
    <p:sldId id="576" r:id="rId25"/>
    <p:sldId id="578" r:id="rId26"/>
    <p:sldId id="277" r:id="rId27"/>
    <p:sldId id="544" r:id="rId28"/>
    <p:sldId id="499" r:id="rId29"/>
    <p:sldId id="550" r:id="rId30"/>
    <p:sldId id="546" r:id="rId31"/>
    <p:sldId id="579" r:id="rId32"/>
    <p:sldId id="557" r:id="rId33"/>
    <p:sldId id="543" r:id="rId34"/>
    <p:sldId id="555" r:id="rId35"/>
    <p:sldId id="552" r:id="rId36"/>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52B1"/>
    <a:srgbClr val="DEA9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E4A2AB-21F2-4458-9F7A-706A0E6C6B13}" v="46" dt="2022-12-20T16:41:21.569"/>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048" autoAdjust="0"/>
  </p:normalViewPr>
  <p:slideViewPr>
    <p:cSldViewPr snapToGrid="0" snapToObjects="1">
      <p:cViewPr>
        <p:scale>
          <a:sx n="50" d="100"/>
          <a:sy n="50" d="100"/>
        </p:scale>
        <p:origin x="1276" y="348"/>
      </p:cViewPr>
      <p:guideLst/>
    </p:cSldViewPr>
  </p:slideViewPr>
  <p:outlineViewPr>
    <p:cViewPr>
      <p:scale>
        <a:sx n="33" d="100"/>
        <a:sy n="33" d="100"/>
      </p:scale>
      <p:origin x="0" y="-8408"/>
    </p:cViewPr>
  </p:outlineViewPr>
  <p:notesTextViewPr>
    <p:cViewPr>
      <p:scale>
        <a:sx n="120" d="100"/>
        <a:sy n="120" d="100"/>
      </p:scale>
      <p:origin x="0" y="0"/>
    </p:cViewPr>
  </p:notesTextViewPr>
  <p:sorterViewPr>
    <p:cViewPr>
      <p:scale>
        <a:sx n="75" d="100"/>
        <a:sy n="75" d="100"/>
      </p:scale>
      <p:origin x="0" y="-567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AC681E7E-7BCE-42F4-8397-34877DEEDE5D}"/>
    <pc:docChg chg="addSld delSld modSld">
      <pc:chgData name="Mitchell Wand" userId="de9b44c55c049659" providerId="LiveId" clId="{AC681E7E-7BCE-42F4-8397-34877DEEDE5D}" dt="2022-09-09T17:52:31.662" v="75" actId="2696"/>
      <pc:docMkLst>
        <pc:docMk/>
      </pc:docMkLst>
      <pc:sldChg chg="modSp del mod">
        <pc:chgData name="Mitchell Wand" userId="de9b44c55c049659" providerId="LiveId" clId="{AC681E7E-7BCE-42F4-8397-34877DEEDE5D}" dt="2022-09-09T17:52:31.662" v="75" actId="2696"/>
        <pc:sldMkLst>
          <pc:docMk/>
          <pc:sldMk cId="3463548191" sldId="513"/>
        </pc:sldMkLst>
        <pc:spChg chg="mod">
          <ac:chgData name="Mitchell Wand" userId="de9b44c55c049659" providerId="LiveId" clId="{AC681E7E-7BCE-42F4-8397-34877DEEDE5D}" dt="2022-09-09T17:48:29.400" v="64" actId="20577"/>
          <ac:spMkLst>
            <pc:docMk/>
            <pc:sldMk cId="3463548191" sldId="513"/>
            <ac:spMk id="3" creationId="{AC300E2B-BFD0-4090-AFC5-FE82683F997F}"/>
          </ac:spMkLst>
        </pc:spChg>
      </pc:sldChg>
      <pc:sldChg chg="del">
        <pc:chgData name="Mitchell Wand" userId="de9b44c55c049659" providerId="LiveId" clId="{AC681E7E-7BCE-42F4-8397-34877DEEDE5D}" dt="2022-09-09T17:49:10.740" v="66" actId="2696"/>
        <pc:sldMkLst>
          <pc:docMk/>
          <pc:sldMk cId="4247007316" sldId="551"/>
        </pc:sldMkLst>
      </pc:sldChg>
      <pc:sldChg chg="add del">
        <pc:chgData name="Mitchell Wand" userId="de9b44c55c049659" providerId="LiveId" clId="{AC681E7E-7BCE-42F4-8397-34877DEEDE5D}" dt="2022-09-09T17:50:19.058" v="70" actId="2696"/>
        <pc:sldMkLst>
          <pc:docMk/>
          <pc:sldMk cId="1522486575" sldId="553"/>
        </pc:sldMkLst>
      </pc:sldChg>
      <pc:sldChg chg="add del">
        <pc:chgData name="Mitchell Wand" userId="de9b44c55c049659" providerId="LiveId" clId="{AC681E7E-7BCE-42F4-8397-34877DEEDE5D}" dt="2022-09-09T17:47:03.385" v="26" actId="2696"/>
        <pc:sldMkLst>
          <pc:docMk/>
          <pc:sldMk cId="3060696973" sldId="553"/>
        </pc:sldMkLst>
      </pc:sldChg>
      <pc:sldChg chg="modSp add mod">
        <pc:chgData name="Mitchell Wand" userId="de9b44c55c049659" providerId="LiveId" clId="{AC681E7E-7BCE-42F4-8397-34877DEEDE5D}" dt="2022-09-09T17:51:55.382" v="73" actId="20577"/>
        <pc:sldMkLst>
          <pc:docMk/>
          <pc:sldMk cId="2490106296" sldId="554"/>
        </pc:sldMkLst>
        <pc:spChg chg="mod">
          <ac:chgData name="Mitchell Wand" userId="de9b44c55c049659" providerId="LiveId" clId="{AC681E7E-7BCE-42F4-8397-34877DEEDE5D}" dt="2022-09-09T17:51:47.379" v="72" actId="20577"/>
          <ac:spMkLst>
            <pc:docMk/>
            <pc:sldMk cId="2490106296" sldId="554"/>
            <ac:spMk id="2" creationId="{E743D407-5B53-49A7-9907-E801EA7FFD8E}"/>
          </ac:spMkLst>
        </pc:spChg>
        <pc:spChg chg="mod">
          <ac:chgData name="Mitchell Wand" userId="de9b44c55c049659" providerId="LiveId" clId="{AC681E7E-7BCE-42F4-8397-34877DEEDE5D}" dt="2022-09-09T17:51:55.382" v="73" actId="20577"/>
          <ac:spMkLst>
            <pc:docMk/>
            <pc:sldMk cId="2490106296" sldId="554"/>
            <ac:spMk id="3" creationId="{AC300E2B-BFD0-4090-AFC5-FE82683F997F}"/>
          </ac:spMkLst>
        </pc:spChg>
      </pc:sldChg>
      <pc:sldChg chg="add del">
        <pc:chgData name="Mitchell Wand" userId="de9b44c55c049659" providerId="LiveId" clId="{AC681E7E-7BCE-42F4-8397-34877DEEDE5D}" dt="2022-09-09T17:49:49.423" v="68" actId="2696"/>
        <pc:sldMkLst>
          <pc:docMk/>
          <pc:sldMk cId="2814110292" sldId="554"/>
        </pc:sldMkLst>
      </pc:sldChg>
      <pc:sldChg chg="add">
        <pc:chgData name="Mitchell Wand" userId="de9b44c55c049659" providerId="LiveId" clId="{AC681E7E-7BCE-42F4-8397-34877DEEDE5D}" dt="2022-09-09T17:51:37.957" v="71" actId="2890"/>
        <pc:sldMkLst>
          <pc:docMk/>
          <pc:sldMk cId="2176297323" sldId="555"/>
        </pc:sldMkLst>
      </pc:sldChg>
      <pc:sldChg chg="add">
        <pc:chgData name="Mitchell Wand" userId="de9b44c55c049659" providerId="LiveId" clId="{AC681E7E-7BCE-42F4-8397-34877DEEDE5D}" dt="2022-09-09T17:52:22.260" v="74"/>
        <pc:sldMkLst>
          <pc:docMk/>
          <pc:sldMk cId="2314319587" sldId="556"/>
        </pc:sldMkLst>
      </pc:sldChg>
    </pc:docChg>
  </pc:docChgLst>
  <pc:docChgLst>
    <pc:chgData name="Mitchell Wand" userId="de9b44c55c049659" providerId="LiveId" clId="{B8E4A2AB-21F2-4458-9F7A-706A0E6C6B13}"/>
    <pc:docChg chg="undo custSel addSld delSld modSld sldOrd">
      <pc:chgData name="Mitchell Wand" userId="de9b44c55c049659" providerId="LiveId" clId="{B8E4A2AB-21F2-4458-9F7A-706A0E6C6B13}" dt="2022-12-20T16:46:56.570" v="3440" actId="20577"/>
      <pc:docMkLst>
        <pc:docMk/>
      </pc:docMkLst>
      <pc:sldChg chg="delSp modSp mod delAnim modNotesTx">
        <pc:chgData name="Mitchell Wand" userId="de9b44c55c049659" providerId="LiveId" clId="{B8E4A2AB-21F2-4458-9F7A-706A0E6C6B13}" dt="2022-12-20T16:28:39.748" v="2563" actId="14100"/>
        <pc:sldMkLst>
          <pc:docMk/>
          <pc:sldMk cId="0" sldId="277"/>
        </pc:sldMkLst>
        <pc:spChg chg="del mod">
          <ac:chgData name="Mitchell Wand" userId="de9b44c55c049659" providerId="LiveId" clId="{B8E4A2AB-21F2-4458-9F7A-706A0E6C6B13}" dt="2022-12-20T16:28:31.860" v="2562" actId="478"/>
          <ac:spMkLst>
            <pc:docMk/>
            <pc:sldMk cId="0" sldId="277"/>
            <ac:spMk id="2" creationId="{5AD3FFB0-2B71-96EE-8EF1-89A745969D68}"/>
          </ac:spMkLst>
        </pc:spChg>
        <pc:spChg chg="del">
          <ac:chgData name="Mitchell Wand" userId="de9b44c55c049659" providerId="LiveId" clId="{B8E4A2AB-21F2-4458-9F7A-706A0E6C6B13}" dt="2022-12-20T16:17:31.867" v="2005" actId="478"/>
          <ac:spMkLst>
            <pc:docMk/>
            <pc:sldMk cId="0" sldId="277"/>
            <ac:spMk id="3" creationId="{E43F281C-3064-741C-32FB-27D132908455}"/>
          </ac:spMkLst>
        </pc:spChg>
        <pc:spChg chg="mod">
          <ac:chgData name="Mitchell Wand" userId="de9b44c55c049659" providerId="LiveId" clId="{B8E4A2AB-21F2-4458-9F7A-706A0E6C6B13}" dt="2022-12-20T16:28:39.748" v="2563" actId="14100"/>
          <ac:spMkLst>
            <pc:docMk/>
            <pc:sldMk cId="0" sldId="277"/>
            <ac:spMk id="517" creationId="{00000000-0000-0000-0000-000000000000}"/>
          </ac:spMkLst>
        </pc:spChg>
      </pc:sldChg>
      <pc:sldChg chg="del">
        <pc:chgData name="Mitchell Wand" userId="de9b44c55c049659" providerId="LiveId" clId="{B8E4A2AB-21F2-4458-9F7A-706A0E6C6B13}" dt="2022-12-20T16:22:50.690" v="2367" actId="2696"/>
        <pc:sldMkLst>
          <pc:docMk/>
          <pc:sldMk cId="0" sldId="284"/>
        </pc:sldMkLst>
      </pc:sldChg>
      <pc:sldChg chg="add del">
        <pc:chgData name="Mitchell Wand" userId="de9b44c55c049659" providerId="LiveId" clId="{B8E4A2AB-21F2-4458-9F7A-706A0E6C6B13}" dt="2022-12-20T16:28:53.848" v="2564" actId="2696"/>
        <pc:sldMkLst>
          <pc:docMk/>
          <pc:sldMk cId="4096259933" sldId="284"/>
        </pc:sldMkLst>
      </pc:sldChg>
      <pc:sldChg chg="del">
        <pc:chgData name="Mitchell Wand" userId="de9b44c55c049659" providerId="LiveId" clId="{B8E4A2AB-21F2-4458-9F7A-706A0E6C6B13}" dt="2022-12-20T16:22:17.904" v="2366" actId="2696"/>
        <pc:sldMkLst>
          <pc:docMk/>
          <pc:sldMk cId="644150587" sldId="289"/>
        </pc:sldMkLst>
      </pc:sldChg>
      <pc:sldChg chg="modSp mod modNotesTx">
        <pc:chgData name="Mitchell Wand" userId="de9b44c55c049659" providerId="LiveId" clId="{B8E4A2AB-21F2-4458-9F7A-706A0E6C6B13}" dt="2022-12-20T16:46:56.570" v="3440" actId="20577"/>
        <pc:sldMkLst>
          <pc:docMk/>
          <pc:sldMk cId="3824388766" sldId="498"/>
        </pc:sldMkLst>
        <pc:spChg chg="mod">
          <ac:chgData name="Mitchell Wand" userId="de9b44c55c049659" providerId="LiveId" clId="{B8E4A2AB-21F2-4458-9F7A-706A0E6C6B13}" dt="2022-12-20T16:46:56.570" v="3440" actId="20577"/>
          <ac:spMkLst>
            <pc:docMk/>
            <pc:sldMk cId="3824388766" sldId="498"/>
            <ac:spMk id="16" creationId="{E500DDA0-02DF-5D4D-8F96-DD723E7D68DA}"/>
          </ac:spMkLst>
        </pc:spChg>
      </pc:sldChg>
      <pc:sldChg chg="add ord">
        <pc:chgData name="Mitchell Wand" userId="de9b44c55c049659" providerId="LiveId" clId="{B8E4A2AB-21F2-4458-9F7A-706A0E6C6B13}" dt="2022-12-20T16:23:40.938" v="2391"/>
        <pc:sldMkLst>
          <pc:docMk/>
          <pc:sldMk cId="334896783" sldId="499"/>
        </pc:sldMkLst>
      </pc:sldChg>
      <pc:sldChg chg="del">
        <pc:chgData name="Mitchell Wand" userId="de9b44c55c049659" providerId="LiveId" clId="{B8E4A2AB-21F2-4458-9F7A-706A0E6C6B13}" dt="2022-12-20T16:22:50.690" v="2367" actId="2696"/>
        <pc:sldMkLst>
          <pc:docMk/>
          <pc:sldMk cId="889517935" sldId="499"/>
        </pc:sldMkLst>
      </pc:sldChg>
      <pc:sldChg chg="modSp mod">
        <pc:chgData name="Mitchell Wand" userId="de9b44c55c049659" providerId="LiveId" clId="{B8E4A2AB-21F2-4458-9F7A-706A0E6C6B13}" dt="2022-12-11T21:17:38.580" v="44" actId="20577"/>
        <pc:sldMkLst>
          <pc:docMk/>
          <pc:sldMk cId="966027799" sldId="514"/>
        </pc:sldMkLst>
        <pc:spChg chg="mod">
          <ac:chgData name="Mitchell Wand" userId="de9b44c55c049659" providerId="LiveId" clId="{B8E4A2AB-21F2-4458-9F7A-706A0E6C6B13}" dt="2022-12-11T21:17:38.580" v="44" actId="20577"/>
          <ac:spMkLst>
            <pc:docMk/>
            <pc:sldMk cId="966027799" sldId="514"/>
            <ac:spMk id="4" creationId="{0ABAED22-80F7-4901-BE65-632B7CF552B4}"/>
          </ac:spMkLst>
        </pc:spChg>
      </pc:sldChg>
      <pc:sldChg chg="ord">
        <pc:chgData name="Mitchell Wand" userId="de9b44c55c049659" providerId="LiveId" clId="{B8E4A2AB-21F2-4458-9F7A-706A0E6C6B13}" dt="2022-12-11T21:25:44.309" v="103"/>
        <pc:sldMkLst>
          <pc:docMk/>
          <pc:sldMk cId="3550346924" sldId="533"/>
        </pc:sldMkLst>
      </pc:sldChg>
      <pc:sldChg chg="modSp add mod">
        <pc:chgData name="Mitchell Wand" userId="de9b44c55c049659" providerId="LiveId" clId="{B8E4A2AB-21F2-4458-9F7A-706A0E6C6B13}" dt="2022-12-20T16:23:10.809" v="2389" actId="20577"/>
        <pc:sldMkLst>
          <pc:docMk/>
          <pc:sldMk cId="1899805603" sldId="544"/>
        </pc:sldMkLst>
        <pc:spChg chg="mod">
          <ac:chgData name="Mitchell Wand" userId="de9b44c55c049659" providerId="LiveId" clId="{B8E4A2AB-21F2-4458-9F7A-706A0E6C6B13}" dt="2022-12-20T16:23:10.809" v="2389" actId="20577"/>
          <ac:spMkLst>
            <pc:docMk/>
            <pc:sldMk cId="1899805603" sldId="544"/>
            <ac:spMk id="10" creationId="{D8C9CF27-CC4B-01C9-C7B0-88C6D5010B66}"/>
          </ac:spMkLst>
        </pc:spChg>
      </pc:sldChg>
      <pc:sldChg chg="del">
        <pc:chgData name="Mitchell Wand" userId="de9b44c55c049659" providerId="LiveId" clId="{B8E4A2AB-21F2-4458-9F7A-706A0E6C6B13}" dt="2022-12-20T16:22:50.690" v="2367" actId="2696"/>
        <pc:sldMkLst>
          <pc:docMk/>
          <pc:sldMk cId="2929428431" sldId="544"/>
        </pc:sldMkLst>
      </pc:sldChg>
      <pc:sldChg chg="add del">
        <pc:chgData name="Mitchell Wand" userId="de9b44c55c049659" providerId="LiveId" clId="{B8E4A2AB-21F2-4458-9F7A-706A0E6C6B13}" dt="2022-12-20T16:30:10.027" v="2565" actId="2696"/>
        <pc:sldMkLst>
          <pc:docMk/>
          <pc:sldMk cId="835306586" sldId="545"/>
        </pc:sldMkLst>
      </pc:sldChg>
      <pc:sldChg chg="del">
        <pc:chgData name="Mitchell Wand" userId="de9b44c55c049659" providerId="LiveId" clId="{B8E4A2AB-21F2-4458-9F7A-706A0E6C6B13}" dt="2022-12-20T16:22:50.690" v="2367" actId="2696"/>
        <pc:sldMkLst>
          <pc:docMk/>
          <pc:sldMk cId="2752453622" sldId="545"/>
        </pc:sldMkLst>
      </pc:sldChg>
      <pc:sldChg chg="del">
        <pc:chgData name="Mitchell Wand" userId="de9b44c55c049659" providerId="LiveId" clId="{B8E4A2AB-21F2-4458-9F7A-706A0E6C6B13}" dt="2022-12-20T16:22:50.690" v="2367" actId="2696"/>
        <pc:sldMkLst>
          <pc:docMk/>
          <pc:sldMk cId="1711365229" sldId="546"/>
        </pc:sldMkLst>
      </pc:sldChg>
      <pc:sldChg chg="modSp add mod modNotesTx">
        <pc:chgData name="Mitchell Wand" userId="de9b44c55c049659" providerId="LiveId" clId="{B8E4A2AB-21F2-4458-9F7A-706A0E6C6B13}" dt="2022-12-20T16:39:12.506" v="3162" actId="20577"/>
        <pc:sldMkLst>
          <pc:docMk/>
          <pc:sldMk cId="2192128478" sldId="546"/>
        </pc:sldMkLst>
        <pc:spChg chg="mod">
          <ac:chgData name="Mitchell Wand" userId="de9b44c55c049659" providerId="LiveId" clId="{B8E4A2AB-21F2-4458-9F7A-706A0E6C6B13}" dt="2022-12-20T16:30:21.698" v="2595" actId="20577"/>
          <ac:spMkLst>
            <pc:docMk/>
            <pc:sldMk cId="2192128478" sldId="546"/>
            <ac:spMk id="2" creationId="{B3DE27F2-3685-217F-F3EF-E022EB526D76}"/>
          </ac:spMkLst>
        </pc:spChg>
        <pc:spChg chg="mod">
          <ac:chgData name="Mitchell Wand" userId="de9b44c55c049659" providerId="LiveId" clId="{B8E4A2AB-21F2-4458-9F7A-706A0E6C6B13}" dt="2022-12-20T16:34:28.089" v="2903" actId="20577"/>
          <ac:spMkLst>
            <pc:docMk/>
            <pc:sldMk cId="2192128478" sldId="546"/>
            <ac:spMk id="7" creationId="{CD50A8E0-85BE-235E-B3A1-9815DAFEE290}"/>
          </ac:spMkLst>
        </pc:spChg>
      </pc:sldChg>
      <pc:sldChg chg="add del">
        <pc:chgData name="Mitchell Wand" userId="de9b44c55c049659" providerId="LiveId" clId="{B8E4A2AB-21F2-4458-9F7A-706A0E6C6B13}" dt="2022-12-20T16:38:09.321" v="3030" actId="2696"/>
        <pc:sldMkLst>
          <pc:docMk/>
          <pc:sldMk cId="788042944" sldId="547"/>
        </pc:sldMkLst>
      </pc:sldChg>
      <pc:sldChg chg="del">
        <pc:chgData name="Mitchell Wand" userId="de9b44c55c049659" providerId="LiveId" clId="{B8E4A2AB-21F2-4458-9F7A-706A0E6C6B13}" dt="2022-12-20T16:22:50.690" v="2367" actId="2696"/>
        <pc:sldMkLst>
          <pc:docMk/>
          <pc:sldMk cId="3507823425" sldId="547"/>
        </pc:sldMkLst>
      </pc:sldChg>
      <pc:sldChg chg="add del">
        <pc:chgData name="Mitchell Wand" userId="de9b44c55c049659" providerId="LiveId" clId="{B8E4A2AB-21F2-4458-9F7A-706A0E6C6B13}" dt="2022-12-20T16:38:13.466" v="3031" actId="2696"/>
        <pc:sldMkLst>
          <pc:docMk/>
          <pc:sldMk cId="1193284777" sldId="548"/>
        </pc:sldMkLst>
      </pc:sldChg>
      <pc:sldChg chg="del">
        <pc:chgData name="Mitchell Wand" userId="de9b44c55c049659" providerId="LiveId" clId="{B8E4A2AB-21F2-4458-9F7A-706A0E6C6B13}" dt="2022-12-20T16:22:50.690" v="2367" actId="2696"/>
        <pc:sldMkLst>
          <pc:docMk/>
          <pc:sldMk cId="1297851270" sldId="548"/>
        </pc:sldMkLst>
      </pc:sldChg>
      <pc:sldChg chg="add del">
        <pc:chgData name="Mitchell Wand" userId="de9b44c55c049659" providerId="LiveId" clId="{B8E4A2AB-21F2-4458-9F7A-706A0E6C6B13}" dt="2022-12-20T16:23:51.304" v="2392" actId="2696"/>
        <pc:sldMkLst>
          <pc:docMk/>
          <pc:sldMk cId="2378939999" sldId="549"/>
        </pc:sldMkLst>
      </pc:sldChg>
      <pc:sldChg chg="del">
        <pc:chgData name="Mitchell Wand" userId="de9b44c55c049659" providerId="LiveId" clId="{B8E4A2AB-21F2-4458-9F7A-706A0E6C6B13}" dt="2022-12-20T16:22:50.690" v="2367" actId="2696"/>
        <pc:sldMkLst>
          <pc:docMk/>
          <pc:sldMk cId="2387147600" sldId="549"/>
        </pc:sldMkLst>
      </pc:sldChg>
      <pc:sldChg chg="add del">
        <pc:chgData name="Mitchell Wand" userId="de9b44c55c049659" providerId="LiveId" clId="{B8E4A2AB-21F2-4458-9F7A-706A0E6C6B13}" dt="2022-12-20T16:25:00.710" v="2394" actId="2696"/>
        <pc:sldMkLst>
          <pc:docMk/>
          <pc:sldMk cId="1315621785" sldId="550"/>
        </pc:sldMkLst>
      </pc:sldChg>
      <pc:sldChg chg="del">
        <pc:chgData name="Mitchell Wand" userId="de9b44c55c049659" providerId="LiveId" clId="{B8E4A2AB-21F2-4458-9F7A-706A0E6C6B13}" dt="2022-12-20T16:22:50.690" v="2367" actId="2696"/>
        <pc:sldMkLst>
          <pc:docMk/>
          <pc:sldMk cId="3076240474" sldId="550"/>
        </pc:sldMkLst>
      </pc:sldChg>
      <pc:sldChg chg="del">
        <pc:chgData name="Mitchell Wand" userId="de9b44c55c049659" providerId="LiveId" clId="{B8E4A2AB-21F2-4458-9F7A-706A0E6C6B13}" dt="2022-12-20T16:40:41.947" v="3222" actId="2696"/>
        <pc:sldMkLst>
          <pc:docMk/>
          <pc:sldMk cId="2490106296" sldId="554"/>
        </pc:sldMkLst>
      </pc:sldChg>
      <pc:sldChg chg="modSp mod">
        <pc:chgData name="Mitchell Wand" userId="de9b44c55c049659" providerId="LiveId" clId="{B8E4A2AB-21F2-4458-9F7A-706A0E6C6B13}" dt="2022-12-20T16:41:02.246" v="3234" actId="20577"/>
        <pc:sldMkLst>
          <pc:docMk/>
          <pc:sldMk cId="2176297323" sldId="555"/>
        </pc:sldMkLst>
        <pc:spChg chg="mod">
          <ac:chgData name="Mitchell Wand" userId="de9b44c55c049659" providerId="LiveId" clId="{B8E4A2AB-21F2-4458-9F7A-706A0E6C6B13}" dt="2022-12-20T16:41:02.246" v="3234" actId="20577"/>
          <ac:spMkLst>
            <pc:docMk/>
            <pc:sldMk cId="2176297323" sldId="555"/>
            <ac:spMk id="2" creationId="{E743D407-5B53-49A7-9907-E801EA7FFD8E}"/>
          </ac:spMkLst>
        </pc:spChg>
        <pc:spChg chg="mod">
          <ac:chgData name="Mitchell Wand" userId="de9b44c55c049659" providerId="LiveId" clId="{B8E4A2AB-21F2-4458-9F7A-706A0E6C6B13}" dt="2022-12-20T16:40:50.253" v="3223" actId="20577"/>
          <ac:spMkLst>
            <pc:docMk/>
            <pc:sldMk cId="2176297323" sldId="555"/>
            <ac:spMk id="3" creationId="{AC300E2B-BFD0-4090-AFC5-FE82683F997F}"/>
          </ac:spMkLst>
        </pc:spChg>
      </pc:sldChg>
      <pc:sldChg chg="del">
        <pc:chgData name="Mitchell Wand" userId="de9b44c55c049659" providerId="LiveId" clId="{B8E4A2AB-21F2-4458-9F7A-706A0E6C6B13}" dt="2022-12-20T16:41:24.821" v="3236" actId="2696"/>
        <pc:sldMkLst>
          <pc:docMk/>
          <pc:sldMk cId="2314319587" sldId="556"/>
        </pc:sldMkLst>
      </pc:sldChg>
      <pc:sldChg chg="add">
        <pc:chgData name="Mitchell Wand" userId="de9b44c55c049659" providerId="LiveId" clId="{B8E4A2AB-21F2-4458-9F7A-706A0E6C6B13}" dt="2022-12-20T16:22:55.870" v="2368"/>
        <pc:sldMkLst>
          <pc:docMk/>
          <pc:sldMk cId="3363984472" sldId="557"/>
        </pc:sldMkLst>
      </pc:sldChg>
      <pc:sldChg chg="del">
        <pc:chgData name="Mitchell Wand" userId="de9b44c55c049659" providerId="LiveId" clId="{B8E4A2AB-21F2-4458-9F7A-706A0E6C6B13}" dt="2022-12-20T16:22:50.690" v="2367" actId="2696"/>
        <pc:sldMkLst>
          <pc:docMk/>
          <pc:sldMk cId="3573365039" sldId="557"/>
        </pc:sldMkLst>
      </pc:sldChg>
      <pc:sldChg chg="modSp del mod">
        <pc:chgData name="Mitchell Wand" userId="de9b44c55c049659" providerId="LiveId" clId="{B8E4A2AB-21F2-4458-9F7A-706A0E6C6B13}" dt="2022-12-11T21:17:55.516" v="45" actId="2696"/>
        <pc:sldMkLst>
          <pc:docMk/>
          <pc:sldMk cId="3287098034" sldId="559"/>
        </pc:sldMkLst>
        <pc:spChg chg="mod">
          <ac:chgData name="Mitchell Wand" userId="de9b44c55c049659" providerId="LiveId" clId="{B8E4A2AB-21F2-4458-9F7A-706A0E6C6B13}" dt="2022-12-11T21:17:01.501" v="40" actId="20577"/>
          <ac:spMkLst>
            <pc:docMk/>
            <pc:sldMk cId="3287098034" sldId="559"/>
            <ac:spMk id="3" creationId="{2F19334D-78D6-D4C1-0D13-2D1761FC5EB6}"/>
          </ac:spMkLst>
        </pc:spChg>
      </pc:sldChg>
      <pc:sldChg chg="modSp mod ord">
        <pc:chgData name="Mitchell Wand" userId="de9b44c55c049659" providerId="LiveId" clId="{B8E4A2AB-21F2-4458-9F7A-706A0E6C6B13}" dt="2022-12-11T21:33:55.059" v="426" actId="20577"/>
        <pc:sldMkLst>
          <pc:docMk/>
          <pc:sldMk cId="226957645" sldId="560"/>
        </pc:sldMkLst>
        <pc:spChg chg="mod">
          <ac:chgData name="Mitchell Wand" userId="de9b44c55c049659" providerId="LiveId" clId="{B8E4A2AB-21F2-4458-9F7A-706A0E6C6B13}" dt="2022-12-11T21:33:55.059" v="426" actId="20577"/>
          <ac:spMkLst>
            <pc:docMk/>
            <pc:sldMk cId="226957645" sldId="560"/>
            <ac:spMk id="2" creationId="{F0197F1B-AB6B-840B-6109-A5F224D49245}"/>
          </ac:spMkLst>
        </pc:spChg>
        <pc:spChg chg="mod">
          <ac:chgData name="Mitchell Wand" userId="de9b44c55c049659" providerId="LiveId" clId="{B8E4A2AB-21F2-4458-9F7A-706A0E6C6B13}" dt="2022-12-11T21:23:11.874" v="99" actId="20577"/>
          <ac:spMkLst>
            <pc:docMk/>
            <pc:sldMk cId="226957645" sldId="560"/>
            <ac:spMk id="3" creationId="{2703E4AB-0914-33F5-4E7F-B4F98687C364}"/>
          </ac:spMkLst>
        </pc:spChg>
      </pc:sldChg>
      <pc:sldChg chg="addSp delSp modSp mod modNotesTx">
        <pc:chgData name="Mitchell Wand" userId="de9b44c55c049659" providerId="LiveId" clId="{B8E4A2AB-21F2-4458-9F7A-706A0E6C6B13}" dt="2022-12-20T16:45:48.892" v="3431" actId="6549"/>
        <pc:sldMkLst>
          <pc:docMk/>
          <pc:sldMk cId="3230752806" sldId="562"/>
        </pc:sldMkLst>
        <pc:spChg chg="mod">
          <ac:chgData name="Mitchell Wand" userId="de9b44c55c049659" providerId="LiveId" clId="{B8E4A2AB-21F2-4458-9F7A-706A0E6C6B13}" dt="2022-12-20T15:49:22.110" v="862" actId="20577"/>
          <ac:spMkLst>
            <pc:docMk/>
            <pc:sldMk cId="3230752806" sldId="562"/>
            <ac:spMk id="2" creationId="{371A4363-5344-419B-5AEF-450B27727E5A}"/>
          </ac:spMkLst>
        </pc:spChg>
        <pc:spChg chg="mod">
          <ac:chgData name="Mitchell Wand" userId="de9b44c55c049659" providerId="LiveId" clId="{B8E4A2AB-21F2-4458-9F7A-706A0E6C6B13}" dt="2022-12-20T16:45:31.659" v="3430" actId="20577"/>
          <ac:spMkLst>
            <pc:docMk/>
            <pc:sldMk cId="3230752806" sldId="562"/>
            <ac:spMk id="3" creationId="{24423ED5-45FE-4290-2CF1-E4FDC208B8EF}"/>
          </ac:spMkLst>
        </pc:spChg>
        <pc:spChg chg="add del mod">
          <ac:chgData name="Mitchell Wand" userId="de9b44c55c049659" providerId="LiveId" clId="{B8E4A2AB-21F2-4458-9F7A-706A0E6C6B13}" dt="2022-12-11T21:30:28.432" v="219" actId="21"/>
          <ac:spMkLst>
            <pc:docMk/>
            <pc:sldMk cId="3230752806" sldId="562"/>
            <ac:spMk id="6" creationId="{51A7EC7E-7FD5-EEB5-EF6E-1419616AAD8C}"/>
          </ac:spMkLst>
        </pc:spChg>
      </pc:sldChg>
      <pc:sldChg chg="del">
        <pc:chgData name="Mitchell Wand" userId="de9b44c55c049659" providerId="LiveId" clId="{B8E4A2AB-21F2-4458-9F7A-706A0E6C6B13}" dt="2022-12-11T21:24:54.232" v="101" actId="2696"/>
        <pc:sldMkLst>
          <pc:docMk/>
          <pc:sldMk cId="1944203305" sldId="563"/>
        </pc:sldMkLst>
      </pc:sldChg>
      <pc:sldChg chg="modSp mod modAnim">
        <pc:chgData name="Mitchell Wand" userId="de9b44c55c049659" providerId="LiveId" clId="{B8E4A2AB-21F2-4458-9F7A-706A0E6C6B13}" dt="2022-12-11T21:53:00.941" v="852" actId="20577"/>
        <pc:sldMkLst>
          <pc:docMk/>
          <pc:sldMk cId="483219374" sldId="564"/>
        </pc:sldMkLst>
        <pc:spChg chg="mod">
          <ac:chgData name="Mitchell Wand" userId="de9b44c55c049659" providerId="LiveId" clId="{B8E4A2AB-21F2-4458-9F7A-706A0E6C6B13}" dt="2022-12-11T21:53:00.941" v="852" actId="20577"/>
          <ac:spMkLst>
            <pc:docMk/>
            <pc:sldMk cId="483219374" sldId="564"/>
            <ac:spMk id="2" creationId="{D6A80F26-3D05-9516-9072-90A0156F747B}"/>
          </ac:spMkLst>
        </pc:spChg>
        <pc:spChg chg="mod">
          <ac:chgData name="Mitchell Wand" userId="de9b44c55c049659" providerId="LiveId" clId="{B8E4A2AB-21F2-4458-9F7A-706A0E6C6B13}" dt="2022-12-11T21:52:13.936" v="824" actId="1076"/>
          <ac:spMkLst>
            <pc:docMk/>
            <pc:sldMk cId="483219374" sldId="564"/>
            <ac:spMk id="13" creationId="{6DB8828A-708E-C2C1-AEF6-D09FAA35D1EF}"/>
          </ac:spMkLst>
        </pc:spChg>
        <pc:spChg chg="mod">
          <ac:chgData name="Mitchell Wand" userId="de9b44c55c049659" providerId="LiveId" clId="{B8E4A2AB-21F2-4458-9F7A-706A0E6C6B13}" dt="2022-12-11T21:46:07.414" v="789" actId="14100"/>
          <ac:spMkLst>
            <pc:docMk/>
            <pc:sldMk cId="483219374" sldId="564"/>
            <ac:spMk id="21" creationId="{2A8D85B0-07E0-E42D-7D9D-0B78BDCEEC94}"/>
          </ac:spMkLst>
        </pc:spChg>
        <pc:grpChg chg="mod">
          <ac:chgData name="Mitchell Wand" userId="de9b44c55c049659" providerId="LiveId" clId="{B8E4A2AB-21F2-4458-9F7A-706A0E6C6B13}" dt="2022-12-11T21:46:23.319" v="790" actId="1076"/>
          <ac:grpSpMkLst>
            <pc:docMk/>
            <pc:sldMk cId="483219374" sldId="564"/>
            <ac:grpSpMk id="26" creationId="{03B46C80-7780-3757-1A12-25C3F40C8572}"/>
          </ac:grpSpMkLst>
        </pc:grpChg>
        <pc:grpChg chg="mod">
          <ac:chgData name="Mitchell Wand" userId="de9b44c55c049659" providerId="LiveId" clId="{B8E4A2AB-21F2-4458-9F7A-706A0E6C6B13}" dt="2022-12-11T21:48:38.994" v="798" actId="1076"/>
          <ac:grpSpMkLst>
            <pc:docMk/>
            <pc:sldMk cId="483219374" sldId="564"/>
            <ac:grpSpMk id="27" creationId="{F329FD96-BE25-7CBD-1B4B-C85CD13607A4}"/>
          </ac:grpSpMkLst>
        </pc:grpChg>
        <pc:cxnChg chg="mod">
          <ac:chgData name="Mitchell Wand" userId="de9b44c55c049659" providerId="LiveId" clId="{B8E4A2AB-21F2-4458-9F7A-706A0E6C6B13}" dt="2022-12-11T21:52:13.936" v="824" actId="1076"/>
          <ac:cxnSpMkLst>
            <pc:docMk/>
            <pc:sldMk cId="483219374" sldId="564"/>
            <ac:cxnSpMk id="15" creationId="{F6642CE7-DCB4-E082-7E9F-089DEB441CFD}"/>
          </ac:cxnSpMkLst>
        </pc:cxnChg>
        <pc:cxnChg chg="mod">
          <ac:chgData name="Mitchell Wand" userId="de9b44c55c049659" providerId="LiveId" clId="{B8E4A2AB-21F2-4458-9F7A-706A0E6C6B13}" dt="2022-12-11T21:48:51.899" v="799" actId="14100"/>
          <ac:cxnSpMkLst>
            <pc:docMk/>
            <pc:sldMk cId="483219374" sldId="564"/>
            <ac:cxnSpMk id="23" creationId="{F2D4B224-9341-5812-B136-61B981731CA0}"/>
          </ac:cxnSpMkLst>
        </pc:cxnChg>
      </pc:sldChg>
      <pc:sldChg chg="modSp new del mod">
        <pc:chgData name="Mitchell Wand" userId="de9b44c55c049659" providerId="LiveId" clId="{B8E4A2AB-21F2-4458-9F7A-706A0E6C6B13}" dt="2022-12-11T21:24:10.924" v="100" actId="2696"/>
        <pc:sldMkLst>
          <pc:docMk/>
          <pc:sldMk cId="499090145" sldId="577"/>
        </pc:sldMkLst>
        <pc:spChg chg="mod">
          <ac:chgData name="Mitchell Wand" userId="de9b44c55c049659" providerId="LiveId" clId="{B8E4A2AB-21F2-4458-9F7A-706A0E6C6B13}" dt="2022-12-11T21:16:02.867" v="29" actId="20577"/>
          <ac:spMkLst>
            <pc:docMk/>
            <pc:sldMk cId="499090145" sldId="577"/>
            <ac:spMk id="2" creationId="{4E06A240-0D65-549B-EBA2-A1D6BA34D781}"/>
          </ac:spMkLst>
        </pc:spChg>
      </pc:sldChg>
      <pc:sldChg chg="modSp new mod">
        <pc:chgData name="Mitchell Wand" userId="de9b44c55c049659" providerId="LiveId" clId="{B8E4A2AB-21F2-4458-9F7A-706A0E6C6B13}" dt="2022-12-11T21:27:33.269" v="145" actId="20577"/>
        <pc:sldMkLst>
          <pc:docMk/>
          <pc:sldMk cId="1290010112" sldId="577"/>
        </pc:sldMkLst>
        <pc:spChg chg="mod">
          <ac:chgData name="Mitchell Wand" userId="de9b44c55c049659" providerId="LiveId" clId="{B8E4A2AB-21F2-4458-9F7A-706A0E6C6B13}" dt="2022-12-11T21:27:33.269" v="145" actId="20577"/>
          <ac:spMkLst>
            <pc:docMk/>
            <pc:sldMk cId="1290010112" sldId="577"/>
            <ac:spMk id="2" creationId="{29121F2F-6CF4-38E5-4111-58D01708C3D0}"/>
          </ac:spMkLst>
        </pc:spChg>
      </pc:sldChg>
      <pc:sldChg chg="addSp modSp add del mod">
        <pc:chgData name="Mitchell Wand" userId="de9b44c55c049659" providerId="LiveId" clId="{B8E4A2AB-21F2-4458-9F7A-706A0E6C6B13}" dt="2022-12-11T21:53:12.878" v="853" actId="2696"/>
        <pc:sldMkLst>
          <pc:docMk/>
          <pc:sldMk cId="1114796971" sldId="578"/>
        </pc:sldMkLst>
        <pc:spChg chg="add mod">
          <ac:chgData name="Mitchell Wand" userId="de9b44c55c049659" providerId="LiveId" clId="{B8E4A2AB-21F2-4458-9F7A-706A0E6C6B13}" dt="2022-12-11T21:35:31.546" v="438" actId="20577"/>
          <ac:spMkLst>
            <pc:docMk/>
            <pc:sldMk cId="1114796971" sldId="578"/>
            <ac:spMk id="3" creationId="{8D756085-7EB2-3BE4-1E86-9291C66F6A40}"/>
          </ac:spMkLst>
        </pc:spChg>
      </pc:sldChg>
      <pc:sldChg chg="addSp modSp add del mod">
        <pc:chgData name="Mitchell Wand" userId="de9b44c55c049659" providerId="LiveId" clId="{B8E4A2AB-21F2-4458-9F7A-706A0E6C6B13}" dt="2022-12-11T21:33:30.198" v="413" actId="2696"/>
        <pc:sldMkLst>
          <pc:docMk/>
          <pc:sldMk cId="1472179882" sldId="578"/>
        </pc:sldMkLst>
        <pc:spChg chg="add mod">
          <ac:chgData name="Mitchell Wand" userId="de9b44c55c049659" providerId="LiveId" clId="{B8E4A2AB-21F2-4458-9F7A-706A0E6C6B13}" dt="2022-12-11T21:30:42.067" v="222" actId="122"/>
          <ac:spMkLst>
            <pc:docMk/>
            <pc:sldMk cId="1472179882" sldId="578"/>
            <ac:spMk id="6" creationId="{FEA82A8C-77D5-EF64-226B-D3CF625BF50B}"/>
          </ac:spMkLst>
        </pc:spChg>
      </pc:sldChg>
      <pc:sldChg chg="addSp delSp modSp new mod chgLayout modNotesTx">
        <pc:chgData name="Mitchell Wand" userId="de9b44c55c049659" providerId="LiveId" clId="{B8E4A2AB-21F2-4458-9F7A-706A0E6C6B13}" dt="2022-12-20T16:15:54.262" v="1995" actId="113"/>
        <pc:sldMkLst>
          <pc:docMk/>
          <pc:sldMk cId="3752443668" sldId="578"/>
        </pc:sldMkLst>
        <pc:spChg chg="mod ord">
          <ac:chgData name="Mitchell Wand" userId="de9b44c55c049659" providerId="LiveId" clId="{B8E4A2AB-21F2-4458-9F7A-706A0E6C6B13}" dt="2022-12-20T15:59:13.817" v="1042" actId="20577"/>
          <ac:spMkLst>
            <pc:docMk/>
            <pc:sldMk cId="3752443668" sldId="578"/>
            <ac:spMk id="2" creationId="{31B20D8D-8532-DA86-A683-B1C203EACE32}"/>
          </ac:spMkLst>
        </pc:spChg>
        <pc:spChg chg="mod ord">
          <ac:chgData name="Mitchell Wand" userId="de9b44c55c049659" providerId="LiveId" clId="{B8E4A2AB-21F2-4458-9F7A-706A0E6C6B13}" dt="2022-12-20T15:53:29.230" v="903" actId="700"/>
          <ac:spMkLst>
            <pc:docMk/>
            <pc:sldMk cId="3752443668" sldId="578"/>
            <ac:spMk id="3" creationId="{64699641-A0C9-C405-C80C-41C087A6B28C}"/>
          </ac:spMkLst>
        </pc:spChg>
        <pc:spChg chg="add mod">
          <ac:chgData name="Mitchell Wand" userId="de9b44c55c049659" providerId="LiveId" clId="{B8E4A2AB-21F2-4458-9F7A-706A0E6C6B13}" dt="2022-12-20T16:12:08.985" v="1737" actId="13926"/>
          <ac:spMkLst>
            <pc:docMk/>
            <pc:sldMk cId="3752443668" sldId="578"/>
            <ac:spMk id="5" creationId="{560A18AA-69C5-D290-77BA-EC0C2600C77F}"/>
          </ac:spMkLst>
        </pc:spChg>
        <pc:spChg chg="add del">
          <ac:chgData name="Mitchell Wand" userId="de9b44c55c049659" providerId="LiveId" clId="{B8E4A2AB-21F2-4458-9F7A-706A0E6C6B13}" dt="2022-12-20T16:01:49.456" v="1283" actId="22"/>
          <ac:spMkLst>
            <pc:docMk/>
            <pc:sldMk cId="3752443668" sldId="578"/>
            <ac:spMk id="7" creationId="{48C0F144-7459-3118-5218-F4ED773C5D5D}"/>
          </ac:spMkLst>
        </pc:spChg>
      </pc:sldChg>
      <pc:sldChg chg="modSp add mod modNotesTx">
        <pc:chgData name="Mitchell Wand" userId="de9b44c55c049659" providerId="LiveId" clId="{B8E4A2AB-21F2-4458-9F7A-706A0E6C6B13}" dt="2022-12-20T16:39:50.611" v="3221" actId="20577"/>
        <pc:sldMkLst>
          <pc:docMk/>
          <pc:sldMk cId="831730851" sldId="579"/>
        </pc:sldMkLst>
        <pc:spChg chg="mod">
          <ac:chgData name="Mitchell Wand" userId="de9b44c55c049659" providerId="LiveId" clId="{B8E4A2AB-21F2-4458-9F7A-706A0E6C6B13}" dt="2022-12-20T16:37:03.656" v="2949" actId="20577"/>
          <ac:spMkLst>
            <pc:docMk/>
            <pc:sldMk cId="831730851" sldId="579"/>
            <ac:spMk id="2" creationId="{B3DE27F2-3685-217F-F3EF-E022EB526D76}"/>
          </ac:spMkLst>
        </pc:spChg>
        <pc:spChg chg="mod">
          <ac:chgData name="Mitchell Wand" userId="de9b44c55c049659" providerId="LiveId" clId="{B8E4A2AB-21F2-4458-9F7A-706A0E6C6B13}" dt="2022-12-20T16:37:50.311" v="3029" actId="20577"/>
          <ac:spMkLst>
            <pc:docMk/>
            <pc:sldMk cId="831730851" sldId="579"/>
            <ac:spMk id="7" creationId="{CD50A8E0-85BE-235E-B3A1-9815DAFEE290}"/>
          </ac:spMkLst>
        </pc:spChg>
      </pc:sldChg>
      <pc:sldChg chg="add">
        <pc:chgData name="Mitchell Wand" userId="de9b44c55c049659" providerId="LiveId" clId="{B8E4A2AB-21F2-4458-9F7A-706A0E6C6B13}" dt="2022-12-20T16:41:21.569" v="3235"/>
        <pc:sldMkLst>
          <pc:docMk/>
          <pc:sldMk cId="1831664636" sldId="580"/>
        </pc:sldMkLst>
      </pc:sldChg>
    </pc:docChg>
  </pc:docChgLst>
  <pc:docChgLst>
    <pc:chgData name="Mitchell Wand" userId="de9b44c55c049659" providerId="LiveId" clId="{5F788236-F622-4F92-81A2-AAB773A767CB}"/>
    <pc:docChg chg="undo custSel addSld modSld">
      <pc:chgData name="Mitchell Wand" userId="de9b44c55c049659" providerId="LiveId" clId="{5F788236-F622-4F92-81A2-AAB773A767CB}" dt="2022-09-20T18:38:28.835" v="671" actId="20577"/>
      <pc:docMkLst>
        <pc:docMk/>
      </pc:docMkLst>
      <pc:sldChg chg="modNotesTx">
        <pc:chgData name="Mitchell Wand" userId="de9b44c55c049659" providerId="LiveId" clId="{5F788236-F622-4F92-81A2-AAB773A767CB}" dt="2022-09-20T17:28:28.152" v="82" actId="20577"/>
        <pc:sldMkLst>
          <pc:docMk/>
          <pc:sldMk cId="0" sldId="262"/>
        </pc:sldMkLst>
      </pc:sldChg>
      <pc:sldChg chg="modNotesTx">
        <pc:chgData name="Mitchell Wand" userId="de9b44c55c049659" providerId="LiveId" clId="{5F788236-F622-4F92-81A2-AAB773A767CB}" dt="2022-09-20T17:29:13.896" v="184" actId="20577"/>
        <pc:sldMkLst>
          <pc:docMk/>
          <pc:sldMk cId="966027799" sldId="514"/>
        </pc:sldMkLst>
      </pc:sldChg>
      <pc:sldChg chg="addSp modSp new mod modNotesTx">
        <pc:chgData name="Mitchell Wand" userId="de9b44c55c049659" providerId="LiveId" clId="{5F788236-F622-4F92-81A2-AAB773A767CB}" dt="2022-09-20T18:38:28.835" v="671" actId="20577"/>
        <pc:sldMkLst>
          <pc:docMk/>
          <pc:sldMk cId="3573365039" sldId="557"/>
        </pc:sldMkLst>
        <pc:spChg chg="mod">
          <ac:chgData name="Mitchell Wand" userId="de9b44c55c049659" providerId="LiveId" clId="{5F788236-F622-4F92-81A2-AAB773A767CB}" dt="2022-09-20T18:38:28.835" v="671" actId="20577"/>
          <ac:spMkLst>
            <pc:docMk/>
            <pc:sldMk cId="3573365039" sldId="557"/>
            <ac:spMk id="2" creationId="{4AB7B9C2-5D09-C319-491E-9E97079CFA3D}"/>
          </ac:spMkLst>
        </pc:spChg>
        <pc:spChg chg="mod">
          <ac:chgData name="Mitchell Wand" userId="de9b44c55c049659" providerId="LiveId" clId="{5F788236-F622-4F92-81A2-AAB773A767CB}" dt="2022-09-20T18:34:42.701" v="281"/>
          <ac:spMkLst>
            <pc:docMk/>
            <pc:sldMk cId="3573365039" sldId="557"/>
            <ac:spMk id="3" creationId="{E95A29C5-3A07-008B-EE77-48C8F818925D}"/>
          </ac:spMkLst>
        </pc:spChg>
        <pc:spChg chg="add mod">
          <ac:chgData name="Mitchell Wand" userId="de9b44c55c049659" providerId="LiveId" clId="{5F788236-F622-4F92-81A2-AAB773A767CB}" dt="2022-09-20T18:36:09.157" v="308" actId="6549"/>
          <ac:spMkLst>
            <pc:docMk/>
            <pc:sldMk cId="3573365039" sldId="557"/>
            <ac:spMk id="6" creationId="{D7EEA937-36F0-3A62-61A1-D81A0C7A205D}"/>
          </ac:spMkLst>
        </pc:spChg>
      </pc:sldChg>
    </pc:docChg>
  </pc:docChgLst>
  <pc:docChgLst>
    <pc:chgData name="Mitchell Wand" userId="de9b44c55c049659" providerId="LiveId" clId="{79353A4D-F61A-45F9-B125-AF65454E5131}"/>
    <pc:docChg chg="undo redo custSel addSld delSld modSld sldOrd">
      <pc:chgData name="Mitchell Wand" userId="de9b44c55c049659" providerId="LiveId" clId="{79353A4D-F61A-45F9-B125-AF65454E5131}" dt="2022-11-14T22:49:11.610" v="5534" actId="20577"/>
      <pc:docMkLst>
        <pc:docMk/>
      </pc:docMkLst>
      <pc:sldChg chg="addSp modSp mod ord modAnim">
        <pc:chgData name="Mitchell Wand" userId="de9b44c55c049659" providerId="LiveId" clId="{79353A4D-F61A-45F9-B125-AF65454E5131}" dt="2022-11-14T22:39:03.310" v="5387"/>
        <pc:sldMkLst>
          <pc:docMk/>
          <pc:sldMk cId="0" sldId="277"/>
        </pc:sldMkLst>
        <pc:spChg chg="add mod">
          <ac:chgData name="Mitchell Wand" userId="de9b44c55c049659" providerId="LiveId" clId="{79353A4D-F61A-45F9-B125-AF65454E5131}" dt="2022-11-14T22:32:30.737" v="5111" actId="14100"/>
          <ac:spMkLst>
            <pc:docMk/>
            <pc:sldMk cId="0" sldId="277"/>
            <ac:spMk id="2" creationId="{5AD3FFB0-2B71-96EE-8EF1-89A745969D68}"/>
          </ac:spMkLst>
        </pc:spChg>
        <pc:spChg chg="add mod">
          <ac:chgData name="Mitchell Wand" userId="de9b44c55c049659" providerId="LiveId" clId="{79353A4D-F61A-45F9-B125-AF65454E5131}" dt="2022-11-14T22:38:49.888" v="5385" actId="1076"/>
          <ac:spMkLst>
            <pc:docMk/>
            <pc:sldMk cId="0" sldId="277"/>
            <ac:spMk id="3" creationId="{E43F281C-3064-741C-32FB-27D132908455}"/>
          </ac:spMkLst>
        </pc:spChg>
        <pc:spChg chg="mod">
          <ac:chgData name="Mitchell Wand" userId="de9b44c55c049659" providerId="LiveId" clId="{79353A4D-F61A-45F9-B125-AF65454E5131}" dt="2022-11-14T22:37:58.183" v="5336" actId="20577"/>
          <ac:spMkLst>
            <pc:docMk/>
            <pc:sldMk cId="0" sldId="277"/>
            <ac:spMk id="517" creationId="{00000000-0000-0000-0000-000000000000}"/>
          </ac:spMkLst>
        </pc:spChg>
      </pc:sldChg>
      <pc:sldChg chg="addSp modSp mod ord">
        <pc:chgData name="Mitchell Wand" userId="de9b44c55c049659" providerId="LiveId" clId="{79353A4D-F61A-45F9-B125-AF65454E5131}" dt="2022-11-14T22:40:47.986" v="5509" actId="20577"/>
        <pc:sldMkLst>
          <pc:docMk/>
          <pc:sldMk cId="644150587" sldId="289"/>
        </pc:sldMkLst>
        <pc:spChg chg="add mod">
          <ac:chgData name="Mitchell Wand" userId="de9b44c55c049659" providerId="LiveId" clId="{79353A4D-F61A-45F9-B125-AF65454E5131}" dt="2022-11-14T22:40:47.986" v="5509" actId="20577"/>
          <ac:spMkLst>
            <pc:docMk/>
            <pc:sldMk cId="644150587" sldId="289"/>
            <ac:spMk id="2" creationId="{3F0A062B-F3EA-5C16-CD75-06D64B818D3B}"/>
          </ac:spMkLst>
        </pc:spChg>
      </pc:sldChg>
      <pc:sldChg chg="del">
        <pc:chgData name="Mitchell Wand" userId="de9b44c55c049659" providerId="LiveId" clId="{79353A4D-F61A-45F9-B125-AF65454E5131}" dt="2022-11-14T21:57:38.785" v="4345" actId="2696"/>
        <pc:sldMkLst>
          <pc:docMk/>
          <pc:sldMk cId="1466156146" sldId="497"/>
        </pc:sldMkLst>
      </pc:sldChg>
      <pc:sldChg chg="modSp mod modNotesTx">
        <pc:chgData name="Mitchell Wand" userId="de9b44c55c049659" providerId="LiveId" clId="{79353A4D-F61A-45F9-B125-AF65454E5131}" dt="2022-11-13T21:12:38.400" v="3733" actId="20577"/>
        <pc:sldMkLst>
          <pc:docMk/>
          <pc:sldMk cId="3824388766" sldId="498"/>
        </pc:sldMkLst>
        <pc:spChg chg="mod">
          <ac:chgData name="Mitchell Wand" userId="de9b44c55c049659" providerId="LiveId" clId="{79353A4D-F61A-45F9-B125-AF65454E5131}" dt="2022-11-13T21:09:51.086" v="3560" actId="20577"/>
          <ac:spMkLst>
            <pc:docMk/>
            <pc:sldMk cId="3824388766" sldId="498"/>
            <ac:spMk id="18" creationId="{1002E598-970F-DA4F-9E4B-CDA40E328AC9}"/>
          </ac:spMkLst>
        </pc:spChg>
        <pc:spChg chg="mod">
          <ac:chgData name="Mitchell Wand" userId="de9b44c55c049659" providerId="LiveId" clId="{79353A4D-F61A-45F9-B125-AF65454E5131}" dt="2022-11-13T21:10:33.360" v="3563" actId="20577"/>
          <ac:spMkLst>
            <pc:docMk/>
            <pc:sldMk cId="3824388766" sldId="498"/>
            <ac:spMk id="19" creationId="{C282803E-0A89-3A4A-8801-831B206F649F}"/>
          </ac:spMkLst>
        </pc:spChg>
      </pc:sldChg>
      <pc:sldChg chg="addSp delSp modSp mod modNotesTx">
        <pc:chgData name="Mitchell Wand" userId="de9b44c55c049659" providerId="LiveId" clId="{79353A4D-F61A-45F9-B125-AF65454E5131}" dt="2022-11-13T21:23:57.024" v="3968" actId="1076"/>
        <pc:sldMkLst>
          <pc:docMk/>
          <pc:sldMk cId="2156973252" sldId="503"/>
        </pc:sldMkLst>
        <pc:spChg chg="mod">
          <ac:chgData name="Mitchell Wand" userId="de9b44c55c049659" providerId="LiveId" clId="{79353A4D-F61A-45F9-B125-AF65454E5131}" dt="2022-11-13T21:23:57.024" v="3968" actId="1076"/>
          <ac:spMkLst>
            <pc:docMk/>
            <pc:sldMk cId="2156973252" sldId="503"/>
            <ac:spMk id="2" creationId="{60022A31-5B42-4853-96E6-6BDF0F34B932}"/>
          </ac:spMkLst>
        </pc:spChg>
        <pc:spChg chg="mod">
          <ac:chgData name="Mitchell Wand" userId="de9b44c55c049659" providerId="LiveId" clId="{79353A4D-F61A-45F9-B125-AF65454E5131}" dt="2022-11-13T21:11:51.811" v="3638" actId="20577"/>
          <ac:spMkLst>
            <pc:docMk/>
            <pc:sldMk cId="2156973252" sldId="503"/>
            <ac:spMk id="10" creationId="{982D0330-E4CD-DB66-9628-EED9BC6B8AE0}"/>
          </ac:spMkLst>
        </pc:spChg>
        <pc:spChg chg="mod">
          <ac:chgData name="Mitchell Wand" userId="de9b44c55c049659" providerId="LiveId" clId="{79353A4D-F61A-45F9-B125-AF65454E5131}" dt="2022-11-13T21:11:58.262" v="3645" actId="20577"/>
          <ac:spMkLst>
            <pc:docMk/>
            <pc:sldMk cId="2156973252" sldId="503"/>
            <ac:spMk id="11" creationId="{25AE02E9-DC28-A7F0-4EC6-39D09C845B67}"/>
          </ac:spMkLst>
        </pc:spChg>
        <pc:spChg chg="mod topLvl">
          <ac:chgData name="Mitchell Wand" userId="de9b44c55c049659" providerId="LiveId" clId="{79353A4D-F61A-45F9-B125-AF65454E5131}" dt="2022-11-13T21:23:56.036" v="3967" actId="164"/>
          <ac:spMkLst>
            <pc:docMk/>
            <pc:sldMk cId="2156973252" sldId="503"/>
            <ac:spMk id="112" creationId="{7B8C17ED-422D-4551-9C80-9390BCF3EBAB}"/>
          </ac:spMkLst>
        </pc:spChg>
        <pc:spChg chg="mod topLvl">
          <ac:chgData name="Mitchell Wand" userId="de9b44c55c049659" providerId="LiveId" clId="{79353A4D-F61A-45F9-B125-AF65454E5131}" dt="2022-11-13T21:22:45.766" v="3965" actId="164"/>
          <ac:spMkLst>
            <pc:docMk/>
            <pc:sldMk cId="2156973252" sldId="503"/>
            <ac:spMk id="113" creationId="{0A63EEED-1E79-483F-A378-90EC0B06F03C}"/>
          </ac:spMkLst>
        </pc:spChg>
        <pc:spChg chg="mod topLvl">
          <ac:chgData name="Mitchell Wand" userId="de9b44c55c049659" providerId="LiveId" clId="{79353A4D-F61A-45F9-B125-AF65454E5131}" dt="2022-11-13T21:22:45.766" v="3965" actId="164"/>
          <ac:spMkLst>
            <pc:docMk/>
            <pc:sldMk cId="2156973252" sldId="503"/>
            <ac:spMk id="114" creationId="{41E677D6-B481-444B-9835-F1A8F76FE768}"/>
          </ac:spMkLst>
        </pc:spChg>
        <pc:spChg chg="mod topLvl">
          <ac:chgData name="Mitchell Wand" userId="de9b44c55c049659" providerId="LiveId" clId="{79353A4D-F61A-45F9-B125-AF65454E5131}" dt="2022-11-13T21:22:45.766" v="3965" actId="164"/>
          <ac:spMkLst>
            <pc:docMk/>
            <pc:sldMk cId="2156973252" sldId="503"/>
            <ac:spMk id="115" creationId="{1D280C3E-44B3-4217-9808-045CB8DCAFC8}"/>
          </ac:spMkLst>
        </pc:spChg>
        <pc:grpChg chg="add mod">
          <ac:chgData name="Mitchell Wand" userId="de9b44c55c049659" providerId="LiveId" clId="{79353A4D-F61A-45F9-B125-AF65454E5131}" dt="2022-11-13T21:23:56.036" v="3967" actId="164"/>
          <ac:grpSpMkLst>
            <pc:docMk/>
            <pc:sldMk cId="2156973252" sldId="503"/>
            <ac:grpSpMk id="9" creationId="{F9E72ABD-F34F-C5DC-6FC3-52223C011E83}"/>
          </ac:grpSpMkLst>
        </pc:grpChg>
        <pc:grpChg chg="add mod">
          <ac:chgData name="Mitchell Wand" userId="de9b44c55c049659" providerId="LiveId" clId="{79353A4D-F61A-45F9-B125-AF65454E5131}" dt="2022-11-13T21:23:56.036" v="3967" actId="164"/>
          <ac:grpSpMkLst>
            <pc:docMk/>
            <pc:sldMk cId="2156973252" sldId="503"/>
            <ac:grpSpMk id="15" creationId="{8C77CECC-7734-8E12-DEFC-BC9FDED5E323}"/>
          </ac:grpSpMkLst>
        </pc:grpChg>
        <pc:grpChg chg="mod">
          <ac:chgData name="Mitchell Wand" userId="de9b44c55c049659" providerId="LiveId" clId="{79353A4D-F61A-45F9-B125-AF65454E5131}" dt="2022-11-13T21:21:15.299" v="3960" actId="554"/>
          <ac:grpSpMkLst>
            <pc:docMk/>
            <pc:sldMk cId="2156973252" sldId="503"/>
            <ac:grpSpMk id="76" creationId="{7F340681-005E-4B33-89A1-FC8FF0FD3ED0}"/>
          </ac:grpSpMkLst>
        </pc:grpChg>
        <pc:grpChg chg="del mod">
          <ac:chgData name="Mitchell Wand" userId="de9b44c55c049659" providerId="LiveId" clId="{79353A4D-F61A-45F9-B125-AF65454E5131}" dt="2022-11-13T21:22:06.014" v="3961" actId="165"/>
          <ac:grpSpMkLst>
            <pc:docMk/>
            <pc:sldMk cId="2156973252" sldId="503"/>
            <ac:grpSpMk id="111" creationId="{6B59CE3D-A7A1-489F-833A-CC6A16A6AF24}"/>
          </ac:grpSpMkLst>
        </pc:grpChg>
        <pc:grpChg chg="mod">
          <ac:chgData name="Mitchell Wand" userId="de9b44c55c049659" providerId="LiveId" clId="{79353A4D-F61A-45F9-B125-AF65454E5131}" dt="2022-11-13T21:22:30.179" v="3963" actId="1076"/>
          <ac:grpSpMkLst>
            <pc:docMk/>
            <pc:sldMk cId="2156973252" sldId="503"/>
            <ac:grpSpMk id="116" creationId="{304FE898-2DC2-48C6-BB35-5DDC21278EE7}"/>
          </ac:grpSpMkLst>
        </pc:grpChg>
      </pc:sldChg>
      <pc:sldChg chg="modSp mod">
        <pc:chgData name="Mitchell Wand" userId="de9b44c55c049659" providerId="LiveId" clId="{79353A4D-F61A-45F9-B125-AF65454E5131}" dt="2022-11-14T21:57:54.322" v="4369" actId="20577"/>
        <pc:sldMkLst>
          <pc:docMk/>
          <pc:sldMk cId="2501318828" sldId="505"/>
        </pc:sldMkLst>
        <pc:spChg chg="mod">
          <ac:chgData name="Mitchell Wand" userId="de9b44c55c049659" providerId="LiveId" clId="{79353A4D-F61A-45F9-B125-AF65454E5131}" dt="2022-11-14T21:57:54.322" v="4369" actId="20577"/>
          <ac:spMkLst>
            <pc:docMk/>
            <pc:sldMk cId="2501318828" sldId="505"/>
            <ac:spMk id="576" creationId="{00000000-0000-0000-0000-000000000000}"/>
          </ac:spMkLst>
        </pc:spChg>
      </pc:sldChg>
      <pc:sldChg chg="del">
        <pc:chgData name="Mitchell Wand" userId="de9b44c55c049659" providerId="LiveId" clId="{79353A4D-F61A-45F9-B125-AF65454E5131}" dt="2022-11-14T20:09:05.436" v="4276" actId="2696"/>
        <pc:sldMkLst>
          <pc:docMk/>
          <pc:sldMk cId="2559829495" sldId="506"/>
        </pc:sldMkLst>
      </pc:sldChg>
      <pc:sldChg chg="del">
        <pc:chgData name="Mitchell Wand" userId="de9b44c55c049659" providerId="LiveId" clId="{79353A4D-F61A-45F9-B125-AF65454E5131}" dt="2022-11-14T20:14:29.869" v="4344" actId="47"/>
        <pc:sldMkLst>
          <pc:docMk/>
          <pc:sldMk cId="1079278055" sldId="507"/>
        </pc:sldMkLst>
      </pc:sldChg>
      <pc:sldChg chg="addSp modSp del mod">
        <pc:chgData name="Mitchell Wand" userId="de9b44c55c049659" providerId="LiveId" clId="{79353A4D-F61A-45F9-B125-AF65454E5131}" dt="2022-11-14T20:14:29.869" v="4344" actId="47"/>
        <pc:sldMkLst>
          <pc:docMk/>
          <pc:sldMk cId="2563281367" sldId="508"/>
        </pc:sldMkLst>
        <pc:spChg chg="add mod">
          <ac:chgData name="Mitchell Wand" userId="de9b44c55c049659" providerId="LiveId" clId="{79353A4D-F61A-45F9-B125-AF65454E5131}" dt="2022-09-23T12:52:51.271" v="133" actId="20577"/>
          <ac:spMkLst>
            <pc:docMk/>
            <pc:sldMk cId="2563281367" sldId="508"/>
            <ac:spMk id="4" creationId="{1A4BCA31-A3B2-574B-251F-78B6BA624497}"/>
          </ac:spMkLst>
        </pc:spChg>
      </pc:sldChg>
      <pc:sldChg chg="del">
        <pc:chgData name="Mitchell Wand" userId="de9b44c55c049659" providerId="LiveId" clId="{79353A4D-F61A-45F9-B125-AF65454E5131}" dt="2022-11-14T20:14:29.869" v="4344" actId="47"/>
        <pc:sldMkLst>
          <pc:docMk/>
          <pc:sldMk cId="4183443890" sldId="509"/>
        </pc:sldMkLst>
      </pc:sldChg>
      <pc:sldChg chg="del">
        <pc:chgData name="Mitchell Wand" userId="de9b44c55c049659" providerId="LiveId" clId="{79353A4D-F61A-45F9-B125-AF65454E5131}" dt="2022-11-14T20:14:29.869" v="4344" actId="47"/>
        <pc:sldMkLst>
          <pc:docMk/>
          <pc:sldMk cId="577938702" sldId="510"/>
        </pc:sldMkLst>
      </pc:sldChg>
      <pc:sldChg chg="del">
        <pc:chgData name="Mitchell Wand" userId="de9b44c55c049659" providerId="LiveId" clId="{79353A4D-F61A-45F9-B125-AF65454E5131}" dt="2022-11-14T20:14:29.869" v="4344" actId="47"/>
        <pc:sldMkLst>
          <pc:docMk/>
          <pc:sldMk cId="379119910" sldId="511"/>
        </pc:sldMkLst>
      </pc:sldChg>
      <pc:sldChg chg="del">
        <pc:chgData name="Mitchell Wand" userId="de9b44c55c049659" providerId="LiveId" clId="{79353A4D-F61A-45F9-B125-AF65454E5131}" dt="2022-11-13T16:08:50.250" v="2380" actId="47"/>
        <pc:sldMkLst>
          <pc:docMk/>
          <pc:sldMk cId="1835690987" sldId="532"/>
        </pc:sldMkLst>
      </pc:sldChg>
      <pc:sldChg chg="modSp mod ord">
        <pc:chgData name="Mitchell Wand" userId="de9b44c55c049659" providerId="LiveId" clId="{79353A4D-F61A-45F9-B125-AF65454E5131}" dt="2022-11-13T14:32:44.471" v="651" actId="6549"/>
        <pc:sldMkLst>
          <pc:docMk/>
          <pc:sldMk cId="3550346924" sldId="533"/>
        </pc:sldMkLst>
        <pc:spChg chg="mod">
          <ac:chgData name="Mitchell Wand" userId="de9b44c55c049659" providerId="LiveId" clId="{79353A4D-F61A-45F9-B125-AF65454E5131}" dt="2022-11-13T14:32:16.246" v="629" actId="20577"/>
          <ac:spMkLst>
            <pc:docMk/>
            <pc:sldMk cId="3550346924" sldId="533"/>
            <ac:spMk id="2" creationId="{1BCF4A04-97B8-CE3D-2855-709EBCFFDD82}"/>
          </ac:spMkLst>
        </pc:spChg>
        <pc:spChg chg="mod">
          <ac:chgData name="Mitchell Wand" userId="de9b44c55c049659" providerId="LiveId" clId="{79353A4D-F61A-45F9-B125-AF65454E5131}" dt="2022-11-13T14:32:44.471" v="651" actId="6549"/>
          <ac:spMkLst>
            <pc:docMk/>
            <pc:sldMk cId="3550346924" sldId="533"/>
            <ac:spMk id="4" creationId="{B5E1B4CE-3863-CF19-A3DF-764BEF1C331B}"/>
          </ac:spMkLst>
        </pc:spChg>
      </pc:sldChg>
      <pc:sldChg chg="addSp modSp del mod">
        <pc:chgData name="Mitchell Wand" userId="de9b44c55c049659" providerId="LiveId" clId="{79353A4D-F61A-45F9-B125-AF65454E5131}" dt="2022-11-13T16:08:50.250" v="2380" actId="47"/>
        <pc:sldMkLst>
          <pc:docMk/>
          <pc:sldMk cId="132680440" sldId="534"/>
        </pc:sldMkLst>
        <pc:spChg chg="add mod">
          <ac:chgData name="Mitchell Wand" userId="de9b44c55c049659" providerId="LiveId" clId="{79353A4D-F61A-45F9-B125-AF65454E5131}" dt="2022-11-12T21:43:37.022" v="279" actId="1076"/>
          <ac:spMkLst>
            <pc:docMk/>
            <pc:sldMk cId="132680440" sldId="534"/>
            <ac:spMk id="3" creationId="{7DD61EFB-EEAE-C233-2019-413A1D3A6073}"/>
          </ac:spMkLst>
        </pc:spChg>
        <pc:spChg chg="add mod">
          <ac:chgData name="Mitchell Wand" userId="de9b44c55c049659" providerId="LiveId" clId="{79353A4D-F61A-45F9-B125-AF65454E5131}" dt="2022-11-12T21:43:57.909" v="281" actId="1076"/>
          <ac:spMkLst>
            <pc:docMk/>
            <pc:sldMk cId="132680440" sldId="534"/>
            <ac:spMk id="12" creationId="{DC81820E-E3B1-B79F-5DA9-22118B6E1D48}"/>
          </ac:spMkLst>
        </pc:spChg>
      </pc:sldChg>
      <pc:sldChg chg="del">
        <pc:chgData name="Mitchell Wand" userId="de9b44c55c049659" providerId="LiveId" clId="{79353A4D-F61A-45F9-B125-AF65454E5131}" dt="2022-11-13T16:08:50.250" v="2380" actId="47"/>
        <pc:sldMkLst>
          <pc:docMk/>
          <pc:sldMk cId="2193774554" sldId="536"/>
        </pc:sldMkLst>
      </pc:sldChg>
      <pc:sldChg chg="del">
        <pc:chgData name="Mitchell Wand" userId="de9b44c55c049659" providerId="LiveId" clId="{79353A4D-F61A-45F9-B125-AF65454E5131}" dt="2022-11-13T16:57:45.036" v="2925" actId="47"/>
        <pc:sldMkLst>
          <pc:docMk/>
          <pc:sldMk cId="4286834267" sldId="537"/>
        </pc:sldMkLst>
      </pc:sldChg>
      <pc:sldChg chg="addSp delSp modSp mod modClrScheme modAnim chgLayout">
        <pc:chgData name="Mitchell Wand" userId="de9b44c55c049659" providerId="LiveId" clId="{79353A4D-F61A-45F9-B125-AF65454E5131}" dt="2022-11-14T22:47:48.025" v="5532" actId="13926"/>
        <pc:sldMkLst>
          <pc:docMk/>
          <pc:sldMk cId="428863495" sldId="540"/>
        </pc:sldMkLst>
        <pc:spChg chg="mod ord">
          <ac:chgData name="Mitchell Wand" userId="de9b44c55c049659" providerId="LiveId" clId="{79353A4D-F61A-45F9-B125-AF65454E5131}" dt="2022-11-13T18:16:22.423" v="3550"/>
          <ac:spMkLst>
            <pc:docMk/>
            <pc:sldMk cId="428863495" sldId="540"/>
            <ac:spMk id="2" creationId="{D1ADA5E5-23BE-735D-EF8B-8AEBB3ED4E23}"/>
          </ac:spMkLst>
        </pc:spChg>
        <pc:spChg chg="mod">
          <ac:chgData name="Mitchell Wand" userId="de9b44c55c049659" providerId="LiveId" clId="{79353A4D-F61A-45F9-B125-AF65454E5131}" dt="2022-11-13T16:53:10.900" v="2827" actId="1076"/>
          <ac:spMkLst>
            <pc:docMk/>
            <pc:sldMk cId="428863495" sldId="540"/>
            <ac:spMk id="3" creationId="{AF914EDD-2D38-EC82-7738-4D1396C604E6}"/>
          </ac:spMkLst>
        </pc:spChg>
        <pc:spChg chg="mod ord">
          <ac:chgData name="Mitchell Wand" userId="de9b44c55c049659" providerId="LiveId" clId="{79353A4D-F61A-45F9-B125-AF65454E5131}" dt="2022-11-13T16:52:57.542" v="2823" actId="700"/>
          <ac:spMkLst>
            <pc:docMk/>
            <pc:sldMk cId="428863495" sldId="540"/>
            <ac:spMk id="4" creationId="{76B546A4-9606-96F4-F313-7A77521962AE}"/>
          </ac:spMkLst>
        </pc:spChg>
        <pc:spChg chg="add mod">
          <ac:chgData name="Mitchell Wand" userId="de9b44c55c049659" providerId="LiveId" clId="{79353A4D-F61A-45F9-B125-AF65454E5131}" dt="2022-11-13T16:55:20.896" v="2842" actId="20577"/>
          <ac:spMkLst>
            <pc:docMk/>
            <pc:sldMk cId="428863495" sldId="540"/>
            <ac:spMk id="5" creationId="{557B634D-CE85-DDAE-08A3-34FB232BF123}"/>
          </ac:spMkLst>
        </pc:spChg>
        <pc:spChg chg="add mod">
          <ac:chgData name="Mitchell Wand" userId="de9b44c55c049659" providerId="LiveId" clId="{79353A4D-F61A-45F9-B125-AF65454E5131}" dt="2022-11-13T16:57:28.554" v="2923" actId="164"/>
          <ac:spMkLst>
            <pc:docMk/>
            <pc:sldMk cId="428863495" sldId="540"/>
            <ac:spMk id="6" creationId="{3409C2F2-DF21-C6F8-2F37-61F61A4DA87A}"/>
          </ac:spMkLst>
        </pc:spChg>
        <pc:spChg chg="mod">
          <ac:chgData name="Mitchell Wand" userId="de9b44c55c049659" providerId="LiveId" clId="{79353A4D-F61A-45F9-B125-AF65454E5131}" dt="2022-11-14T22:47:48.025" v="5532" actId="13926"/>
          <ac:spMkLst>
            <pc:docMk/>
            <pc:sldMk cId="428863495" sldId="540"/>
            <ac:spMk id="8" creationId="{CF2BAC3C-B7C6-4351-F8BA-E62094EEBBBD}"/>
          </ac:spMkLst>
        </pc:spChg>
        <pc:spChg chg="del">
          <ac:chgData name="Mitchell Wand" userId="de9b44c55c049659" providerId="LiveId" clId="{79353A4D-F61A-45F9-B125-AF65454E5131}" dt="2022-11-13T16:53:48.954" v="2832" actId="478"/>
          <ac:spMkLst>
            <pc:docMk/>
            <pc:sldMk cId="428863495" sldId="540"/>
            <ac:spMk id="12" creationId="{17F21303-1FB8-D831-C3AD-AFAECF4EACED}"/>
          </ac:spMkLst>
        </pc:spChg>
        <pc:grpChg chg="add mod">
          <ac:chgData name="Mitchell Wand" userId="de9b44c55c049659" providerId="LiveId" clId="{79353A4D-F61A-45F9-B125-AF65454E5131}" dt="2022-11-13T16:57:28.554" v="2923" actId="164"/>
          <ac:grpSpMkLst>
            <pc:docMk/>
            <pc:sldMk cId="428863495" sldId="540"/>
            <ac:grpSpMk id="11" creationId="{6C27BC45-3522-6A46-8F0B-74FD3FFF82B4}"/>
          </ac:grpSpMkLst>
        </pc:grpChg>
        <pc:cxnChg chg="add mod">
          <ac:chgData name="Mitchell Wand" userId="de9b44c55c049659" providerId="LiveId" clId="{79353A4D-F61A-45F9-B125-AF65454E5131}" dt="2022-11-13T16:57:28.554" v="2923" actId="164"/>
          <ac:cxnSpMkLst>
            <pc:docMk/>
            <pc:sldMk cId="428863495" sldId="540"/>
            <ac:cxnSpMk id="7" creationId="{6E784195-AC48-3826-2C6F-D397CAC2C187}"/>
          </ac:cxnSpMkLst>
        </pc:cxnChg>
      </pc:sldChg>
      <pc:sldChg chg="modSp del mod">
        <pc:chgData name="Mitchell Wand" userId="de9b44c55c049659" providerId="LiveId" clId="{79353A4D-F61A-45F9-B125-AF65454E5131}" dt="2022-11-13T18:17:28.488" v="3552" actId="47"/>
        <pc:sldMkLst>
          <pc:docMk/>
          <pc:sldMk cId="4058058303" sldId="541"/>
        </pc:sldMkLst>
        <pc:spChg chg="mod">
          <ac:chgData name="Mitchell Wand" userId="de9b44c55c049659" providerId="LiveId" clId="{79353A4D-F61A-45F9-B125-AF65454E5131}" dt="2022-11-13T17:55:09.779" v="3281" actId="20577"/>
          <ac:spMkLst>
            <pc:docMk/>
            <pc:sldMk cId="4058058303" sldId="541"/>
            <ac:spMk id="2" creationId="{72C6A7E9-8FE6-9D62-342E-CF2D894BE48B}"/>
          </ac:spMkLst>
        </pc:spChg>
      </pc:sldChg>
      <pc:sldChg chg="del">
        <pc:chgData name="Mitchell Wand" userId="de9b44c55c049659" providerId="LiveId" clId="{79353A4D-F61A-45F9-B125-AF65454E5131}" dt="2022-11-13T18:17:28.488" v="3552" actId="47"/>
        <pc:sldMkLst>
          <pc:docMk/>
          <pc:sldMk cId="2685177394" sldId="542"/>
        </pc:sldMkLst>
      </pc:sldChg>
      <pc:sldChg chg="ord">
        <pc:chgData name="Mitchell Wand" userId="de9b44c55c049659" providerId="LiveId" clId="{79353A4D-F61A-45F9-B125-AF65454E5131}" dt="2022-11-14T22:31:15.866" v="5028"/>
        <pc:sldMkLst>
          <pc:docMk/>
          <pc:sldMk cId="439902945" sldId="543"/>
        </pc:sldMkLst>
      </pc:sldChg>
      <pc:sldChg chg="add del ord">
        <pc:chgData name="Mitchell Wand" userId="de9b44c55c049659" providerId="LiveId" clId="{79353A4D-F61A-45F9-B125-AF65454E5131}" dt="2022-11-13T16:08:50.250" v="2380" actId="47"/>
        <pc:sldMkLst>
          <pc:docMk/>
          <pc:sldMk cId="1644959403" sldId="558"/>
        </pc:sldMkLst>
      </pc:sldChg>
      <pc:sldChg chg="modSp new mod">
        <pc:chgData name="Mitchell Wand" userId="de9b44c55c049659" providerId="LiveId" clId="{79353A4D-F61A-45F9-B125-AF65454E5131}" dt="2022-11-13T13:23:27.205" v="546" actId="20577"/>
        <pc:sldMkLst>
          <pc:docMk/>
          <pc:sldMk cId="3287098034" sldId="559"/>
        </pc:sldMkLst>
        <pc:spChg chg="mod">
          <ac:chgData name="Mitchell Wand" userId="de9b44c55c049659" providerId="LiveId" clId="{79353A4D-F61A-45F9-B125-AF65454E5131}" dt="2022-11-12T22:03:14.898" v="293" actId="20577"/>
          <ac:spMkLst>
            <pc:docMk/>
            <pc:sldMk cId="3287098034" sldId="559"/>
            <ac:spMk id="2" creationId="{74C183F8-A518-09E8-BBDE-00CD7A685D30}"/>
          </ac:spMkLst>
        </pc:spChg>
        <pc:spChg chg="mod">
          <ac:chgData name="Mitchell Wand" userId="de9b44c55c049659" providerId="LiveId" clId="{79353A4D-F61A-45F9-B125-AF65454E5131}" dt="2022-11-13T13:23:27.205" v="546" actId="20577"/>
          <ac:spMkLst>
            <pc:docMk/>
            <pc:sldMk cId="3287098034" sldId="559"/>
            <ac:spMk id="3" creationId="{2F19334D-78D6-D4C1-0D13-2D1761FC5EB6}"/>
          </ac:spMkLst>
        </pc:spChg>
      </pc:sldChg>
      <pc:sldChg chg="modSp new mod">
        <pc:chgData name="Mitchell Wand" userId="de9b44c55c049659" providerId="LiveId" clId="{79353A4D-F61A-45F9-B125-AF65454E5131}" dt="2022-11-14T22:42:28.742" v="5517" actId="20577"/>
        <pc:sldMkLst>
          <pc:docMk/>
          <pc:sldMk cId="226957645" sldId="560"/>
        </pc:sldMkLst>
        <pc:spChg chg="mod">
          <ac:chgData name="Mitchell Wand" userId="de9b44c55c049659" providerId="LiveId" clId="{79353A4D-F61A-45F9-B125-AF65454E5131}" dt="2022-11-14T22:42:28.742" v="5517" actId="20577"/>
          <ac:spMkLst>
            <pc:docMk/>
            <pc:sldMk cId="226957645" sldId="560"/>
            <ac:spMk id="2" creationId="{F0197F1B-AB6B-840B-6109-A5F224D49245}"/>
          </ac:spMkLst>
        </pc:spChg>
        <pc:spChg chg="mod">
          <ac:chgData name="Mitchell Wand" userId="de9b44c55c049659" providerId="LiveId" clId="{79353A4D-F61A-45F9-B125-AF65454E5131}" dt="2022-11-13T15:19:07.441" v="1990" actId="313"/>
          <ac:spMkLst>
            <pc:docMk/>
            <pc:sldMk cId="226957645" sldId="560"/>
            <ac:spMk id="3" creationId="{2703E4AB-0914-33F5-4E7F-B4F98687C364}"/>
          </ac:spMkLst>
        </pc:spChg>
      </pc:sldChg>
      <pc:sldChg chg="addSp modSp new del mod">
        <pc:chgData name="Mitchell Wand" userId="de9b44c55c049659" providerId="LiveId" clId="{79353A4D-F61A-45F9-B125-AF65454E5131}" dt="2022-11-13T15:19:41.276" v="1991" actId="2696"/>
        <pc:sldMkLst>
          <pc:docMk/>
          <pc:sldMk cId="2835134090" sldId="561"/>
        </pc:sldMkLst>
        <pc:spChg chg="add mod">
          <ac:chgData name="Mitchell Wand" userId="de9b44c55c049659" providerId="LiveId" clId="{79353A4D-F61A-45F9-B125-AF65454E5131}" dt="2022-11-13T15:12:39.831" v="1707" actId="14100"/>
          <ac:spMkLst>
            <pc:docMk/>
            <pc:sldMk cId="2835134090" sldId="561"/>
            <ac:spMk id="6" creationId="{936F9B9A-FCA5-94E5-CED5-098F3DDBF90D}"/>
          </ac:spMkLst>
        </pc:spChg>
      </pc:sldChg>
      <pc:sldChg chg="addSp modSp new mod">
        <pc:chgData name="Mitchell Wand" userId="de9b44c55c049659" providerId="LiveId" clId="{79353A4D-F61A-45F9-B125-AF65454E5131}" dt="2022-11-13T16:07:45.829" v="2379" actId="20577"/>
        <pc:sldMkLst>
          <pc:docMk/>
          <pc:sldMk cId="3230752806" sldId="562"/>
        </pc:sldMkLst>
        <pc:spChg chg="mod">
          <ac:chgData name="Mitchell Wand" userId="de9b44c55c049659" providerId="LiveId" clId="{79353A4D-F61A-45F9-B125-AF65454E5131}" dt="2022-11-13T14:58:03.104" v="1420" actId="113"/>
          <ac:spMkLst>
            <pc:docMk/>
            <pc:sldMk cId="3230752806" sldId="562"/>
            <ac:spMk id="2" creationId="{371A4363-5344-419B-5AEF-450B27727E5A}"/>
          </ac:spMkLst>
        </pc:spChg>
        <pc:spChg chg="mod">
          <ac:chgData name="Mitchell Wand" userId="de9b44c55c049659" providerId="LiveId" clId="{79353A4D-F61A-45F9-B125-AF65454E5131}" dt="2022-11-13T16:07:45.829" v="2379" actId="20577"/>
          <ac:spMkLst>
            <pc:docMk/>
            <pc:sldMk cId="3230752806" sldId="562"/>
            <ac:spMk id="3" creationId="{24423ED5-45FE-4290-2CF1-E4FDC208B8EF}"/>
          </ac:spMkLst>
        </pc:spChg>
        <pc:spChg chg="add mod">
          <ac:chgData name="Mitchell Wand" userId="de9b44c55c049659" providerId="LiveId" clId="{79353A4D-F61A-45F9-B125-AF65454E5131}" dt="2022-11-13T16:07:41.002" v="2368" actId="20577"/>
          <ac:spMkLst>
            <pc:docMk/>
            <pc:sldMk cId="3230752806" sldId="562"/>
            <ac:spMk id="5" creationId="{A3912F45-26A9-2E66-7E96-CD4344501056}"/>
          </ac:spMkLst>
        </pc:spChg>
      </pc:sldChg>
      <pc:sldChg chg="new del">
        <pc:chgData name="Mitchell Wand" userId="de9b44c55c049659" providerId="LiveId" clId="{79353A4D-F61A-45F9-B125-AF65454E5131}" dt="2022-11-13T14:58:39.517" v="1422" actId="2696"/>
        <pc:sldMkLst>
          <pc:docMk/>
          <pc:sldMk cId="116346519" sldId="563"/>
        </pc:sldMkLst>
      </pc:sldChg>
      <pc:sldChg chg="modSp new mod">
        <pc:chgData name="Mitchell Wand" userId="de9b44c55c049659" providerId="LiveId" clId="{79353A4D-F61A-45F9-B125-AF65454E5131}" dt="2022-11-13T15:18:41.328" v="1970" actId="20577"/>
        <pc:sldMkLst>
          <pc:docMk/>
          <pc:sldMk cId="1944203305" sldId="563"/>
        </pc:sldMkLst>
        <pc:spChg chg="mod">
          <ac:chgData name="Mitchell Wand" userId="de9b44c55c049659" providerId="LiveId" clId="{79353A4D-F61A-45F9-B125-AF65454E5131}" dt="2022-11-13T15:18:41.328" v="1970" actId="20577"/>
          <ac:spMkLst>
            <pc:docMk/>
            <pc:sldMk cId="1944203305" sldId="563"/>
            <ac:spMk id="2" creationId="{3D4A7036-D8CD-3773-7DD8-49BE101CD482}"/>
          </ac:spMkLst>
        </pc:spChg>
      </pc:sldChg>
      <pc:sldChg chg="addSp delSp modSp new mod modClrScheme modAnim chgLayout">
        <pc:chgData name="Mitchell Wand" userId="de9b44c55c049659" providerId="LiveId" clId="{79353A4D-F61A-45F9-B125-AF65454E5131}" dt="2022-11-14T22:46:33.775" v="5530"/>
        <pc:sldMkLst>
          <pc:docMk/>
          <pc:sldMk cId="483219374" sldId="564"/>
        </pc:sldMkLst>
        <pc:spChg chg="mod ord">
          <ac:chgData name="Mitchell Wand" userId="de9b44c55c049659" providerId="LiveId" clId="{79353A4D-F61A-45F9-B125-AF65454E5131}" dt="2022-11-13T15:43:41.453" v="2049" actId="700"/>
          <ac:spMkLst>
            <pc:docMk/>
            <pc:sldMk cId="483219374" sldId="564"/>
            <ac:spMk id="2" creationId="{D6A80F26-3D05-9516-9072-90A0156F747B}"/>
          </ac:spMkLst>
        </pc:spChg>
        <pc:spChg chg="del">
          <ac:chgData name="Mitchell Wand" userId="de9b44c55c049659" providerId="LiveId" clId="{79353A4D-F61A-45F9-B125-AF65454E5131}" dt="2022-11-13T15:43:41.453" v="2049" actId="700"/>
          <ac:spMkLst>
            <pc:docMk/>
            <pc:sldMk cId="483219374" sldId="564"/>
            <ac:spMk id="3" creationId="{8D2225DF-948E-A742-7236-20A93107164F}"/>
          </ac:spMkLst>
        </pc:spChg>
        <pc:spChg chg="mod ord">
          <ac:chgData name="Mitchell Wand" userId="de9b44c55c049659" providerId="LiveId" clId="{79353A4D-F61A-45F9-B125-AF65454E5131}" dt="2022-11-13T15:43:41.453" v="2049" actId="700"/>
          <ac:spMkLst>
            <pc:docMk/>
            <pc:sldMk cId="483219374" sldId="564"/>
            <ac:spMk id="4" creationId="{657C8D98-764A-9D99-09D4-3EA7558FD282}"/>
          </ac:spMkLst>
        </pc:spChg>
        <pc:spChg chg="add del mod">
          <ac:chgData name="Mitchell Wand" userId="de9b44c55c049659" providerId="LiveId" clId="{79353A4D-F61A-45F9-B125-AF65454E5131}" dt="2022-11-13T15:51:17.118" v="2062" actId="21"/>
          <ac:spMkLst>
            <pc:docMk/>
            <pc:sldMk cId="483219374" sldId="564"/>
            <ac:spMk id="6" creationId="{CD20E911-E3B2-63C2-F02F-7E381CEC4F88}"/>
          </ac:spMkLst>
        </pc:spChg>
        <pc:spChg chg="add mod">
          <ac:chgData name="Mitchell Wand" userId="de9b44c55c049659" providerId="LiveId" clId="{79353A4D-F61A-45F9-B125-AF65454E5131}" dt="2022-11-14T22:43:19.870" v="5518" actId="14100"/>
          <ac:spMkLst>
            <pc:docMk/>
            <pc:sldMk cId="483219374" sldId="564"/>
            <ac:spMk id="8" creationId="{6223A7A7-ED26-72B8-818A-2A0C5066AAAD}"/>
          </ac:spMkLst>
        </pc:spChg>
        <pc:spChg chg="add del mod">
          <ac:chgData name="Mitchell Wand" userId="de9b44c55c049659" providerId="LiveId" clId="{79353A4D-F61A-45F9-B125-AF65454E5131}" dt="2022-11-13T15:54:05.848" v="2079" actId="478"/>
          <ac:spMkLst>
            <pc:docMk/>
            <pc:sldMk cId="483219374" sldId="564"/>
            <ac:spMk id="10" creationId="{3AF020A4-D9D2-7692-5722-834AC43FE771}"/>
          </ac:spMkLst>
        </pc:spChg>
        <pc:spChg chg="add mod">
          <ac:chgData name="Mitchell Wand" userId="de9b44c55c049659" providerId="LiveId" clId="{79353A4D-F61A-45F9-B125-AF65454E5131}" dt="2022-11-13T15:56:19.494" v="2093" actId="208"/>
          <ac:spMkLst>
            <pc:docMk/>
            <pc:sldMk cId="483219374" sldId="564"/>
            <ac:spMk id="12" creationId="{FAFF8F41-3560-E45C-BD4F-631ADBAAD165}"/>
          </ac:spMkLst>
        </pc:spChg>
        <pc:spChg chg="add mod">
          <ac:chgData name="Mitchell Wand" userId="de9b44c55c049659" providerId="LiveId" clId="{79353A4D-F61A-45F9-B125-AF65454E5131}" dt="2022-11-13T16:05:35.934" v="2334" actId="164"/>
          <ac:spMkLst>
            <pc:docMk/>
            <pc:sldMk cId="483219374" sldId="564"/>
            <ac:spMk id="13" creationId="{6DB8828A-708E-C2C1-AEF6-D09FAA35D1EF}"/>
          </ac:spMkLst>
        </pc:spChg>
        <pc:spChg chg="add mod">
          <ac:chgData name="Mitchell Wand" userId="de9b44c55c049659" providerId="LiveId" clId="{79353A4D-F61A-45F9-B125-AF65454E5131}" dt="2022-11-13T16:05:45.368" v="2335" actId="164"/>
          <ac:spMkLst>
            <pc:docMk/>
            <pc:sldMk cId="483219374" sldId="564"/>
            <ac:spMk id="21" creationId="{2A8D85B0-07E0-E42D-7D9D-0B78BDCEEC94}"/>
          </ac:spMkLst>
        </pc:spChg>
        <pc:spChg chg="add mod">
          <ac:chgData name="Mitchell Wand" userId="de9b44c55c049659" providerId="LiveId" clId="{79353A4D-F61A-45F9-B125-AF65454E5131}" dt="2022-11-13T16:07:14.676" v="2357" actId="1076"/>
          <ac:spMkLst>
            <pc:docMk/>
            <pc:sldMk cId="483219374" sldId="564"/>
            <ac:spMk id="28" creationId="{2DE010B5-AD1C-8ABD-04AB-8363BEA9D45B}"/>
          </ac:spMkLst>
        </pc:spChg>
        <pc:spChg chg="add mod">
          <ac:chgData name="Mitchell Wand" userId="de9b44c55c049659" providerId="LiveId" clId="{79353A4D-F61A-45F9-B125-AF65454E5131}" dt="2022-11-13T16:28:34.948" v="2450" actId="1076"/>
          <ac:spMkLst>
            <pc:docMk/>
            <pc:sldMk cId="483219374" sldId="564"/>
            <ac:spMk id="29" creationId="{094A7B22-C634-4C28-1D51-003012C40FD4}"/>
          </ac:spMkLst>
        </pc:spChg>
        <pc:spChg chg="add mod">
          <ac:chgData name="Mitchell Wand" userId="de9b44c55c049659" providerId="LiveId" clId="{79353A4D-F61A-45F9-B125-AF65454E5131}" dt="2022-11-14T22:45:14.473" v="5526" actId="1076"/>
          <ac:spMkLst>
            <pc:docMk/>
            <pc:sldMk cId="483219374" sldId="564"/>
            <ac:spMk id="31" creationId="{85AFD483-C273-062C-5DCA-1639D10BF494}"/>
          </ac:spMkLst>
        </pc:spChg>
        <pc:grpChg chg="add mod">
          <ac:chgData name="Mitchell Wand" userId="de9b44c55c049659" providerId="LiveId" clId="{79353A4D-F61A-45F9-B125-AF65454E5131}" dt="2022-11-13T16:05:35.934" v="2334" actId="164"/>
          <ac:grpSpMkLst>
            <pc:docMk/>
            <pc:sldMk cId="483219374" sldId="564"/>
            <ac:grpSpMk id="26" creationId="{03B46C80-7780-3757-1A12-25C3F40C8572}"/>
          </ac:grpSpMkLst>
        </pc:grpChg>
        <pc:grpChg chg="add mod">
          <ac:chgData name="Mitchell Wand" userId="de9b44c55c049659" providerId="LiveId" clId="{79353A4D-F61A-45F9-B125-AF65454E5131}" dt="2022-11-13T16:05:45.368" v="2335" actId="164"/>
          <ac:grpSpMkLst>
            <pc:docMk/>
            <pc:sldMk cId="483219374" sldId="564"/>
            <ac:grpSpMk id="27" creationId="{F329FD96-BE25-7CBD-1B4B-C85CD13607A4}"/>
          </ac:grpSpMkLst>
        </pc:grpChg>
        <pc:cxnChg chg="add mod">
          <ac:chgData name="Mitchell Wand" userId="de9b44c55c049659" providerId="LiveId" clId="{79353A4D-F61A-45F9-B125-AF65454E5131}" dt="2022-11-13T16:05:35.934" v="2334" actId="164"/>
          <ac:cxnSpMkLst>
            <pc:docMk/>
            <pc:sldMk cId="483219374" sldId="564"/>
            <ac:cxnSpMk id="15" creationId="{F6642CE7-DCB4-E082-7E9F-089DEB441CFD}"/>
          </ac:cxnSpMkLst>
        </pc:cxnChg>
        <pc:cxnChg chg="add mod">
          <ac:chgData name="Mitchell Wand" userId="de9b44c55c049659" providerId="LiveId" clId="{79353A4D-F61A-45F9-B125-AF65454E5131}" dt="2022-11-14T22:44:18.209" v="5519" actId="14100"/>
          <ac:cxnSpMkLst>
            <pc:docMk/>
            <pc:sldMk cId="483219374" sldId="564"/>
            <ac:cxnSpMk id="23" creationId="{F2D4B224-9341-5812-B136-61B981731CA0}"/>
          </ac:cxnSpMkLst>
        </pc:cxnChg>
      </pc:sldChg>
      <pc:sldChg chg="addSp delSp modSp add mod modClrScheme modAnim chgLayout">
        <pc:chgData name="Mitchell Wand" userId="de9b44c55c049659" providerId="LiveId" clId="{79353A4D-F61A-45F9-B125-AF65454E5131}" dt="2022-11-14T22:47:28.892" v="5531" actId="13926"/>
        <pc:sldMkLst>
          <pc:docMk/>
          <pc:sldMk cId="4097829111" sldId="565"/>
        </pc:sldMkLst>
        <pc:spChg chg="del mod">
          <ac:chgData name="Mitchell Wand" userId="de9b44c55c049659" providerId="LiveId" clId="{79353A4D-F61A-45F9-B125-AF65454E5131}" dt="2022-11-13T16:31:02.343" v="2521" actId="478"/>
          <ac:spMkLst>
            <pc:docMk/>
            <pc:sldMk cId="4097829111" sldId="565"/>
            <ac:spMk id="2" creationId="{782D39F5-643D-BB20-5928-E0CBC1057746}"/>
          </ac:spMkLst>
        </pc:spChg>
        <pc:spChg chg="mod ord">
          <ac:chgData name="Mitchell Wand" userId="de9b44c55c049659" providerId="LiveId" clId="{79353A4D-F61A-45F9-B125-AF65454E5131}" dt="2022-11-13T16:33:13.681" v="2536" actId="1076"/>
          <ac:spMkLst>
            <pc:docMk/>
            <pc:sldMk cId="4097829111" sldId="565"/>
            <ac:spMk id="3" creationId="{82D7EBF8-3327-9402-0343-155397C3C400}"/>
          </ac:spMkLst>
        </pc:spChg>
        <pc:spChg chg="mod ord">
          <ac:chgData name="Mitchell Wand" userId="de9b44c55c049659" providerId="LiveId" clId="{79353A4D-F61A-45F9-B125-AF65454E5131}" dt="2022-11-13T16:31:07.374" v="2522" actId="700"/>
          <ac:spMkLst>
            <pc:docMk/>
            <pc:sldMk cId="4097829111" sldId="565"/>
            <ac:spMk id="4" creationId="{B67985D7-319F-CFFF-24B9-7C57E70FB3A1}"/>
          </ac:spMkLst>
        </pc:spChg>
        <pc:spChg chg="mod">
          <ac:chgData name="Mitchell Wand" userId="de9b44c55c049659" providerId="LiveId" clId="{79353A4D-F61A-45F9-B125-AF65454E5131}" dt="2022-11-13T16:29:56.803" v="2457" actId="1076"/>
          <ac:spMkLst>
            <pc:docMk/>
            <pc:sldMk cId="4097829111" sldId="565"/>
            <ac:spMk id="7" creationId="{A72B653F-6546-D11D-87EB-9FDD66B6FC90}"/>
          </ac:spMkLst>
        </pc:spChg>
        <pc:spChg chg="mod">
          <ac:chgData name="Mitchell Wand" userId="de9b44c55c049659" providerId="LiveId" clId="{79353A4D-F61A-45F9-B125-AF65454E5131}" dt="2022-11-14T22:47:28.892" v="5531" actId="13926"/>
          <ac:spMkLst>
            <pc:docMk/>
            <pc:sldMk cId="4097829111" sldId="565"/>
            <ac:spMk id="8" creationId="{EEB0647A-FD84-88CA-AE13-A167A669C61B}"/>
          </ac:spMkLst>
        </pc:spChg>
        <pc:spChg chg="del">
          <ac:chgData name="Mitchell Wand" userId="de9b44c55c049659" providerId="LiveId" clId="{79353A4D-F61A-45F9-B125-AF65454E5131}" dt="2022-11-13T16:31:13.173" v="2523" actId="478"/>
          <ac:spMkLst>
            <pc:docMk/>
            <pc:sldMk cId="4097829111" sldId="565"/>
            <ac:spMk id="9" creationId="{C5D43409-349B-BD6B-9FBC-06D3B09E95A8}"/>
          </ac:spMkLst>
        </pc:spChg>
        <pc:spChg chg="add del mod">
          <ac:chgData name="Mitchell Wand" userId="de9b44c55c049659" providerId="LiveId" clId="{79353A4D-F61A-45F9-B125-AF65454E5131}" dt="2022-11-13T16:31:07.374" v="2522" actId="700"/>
          <ac:spMkLst>
            <pc:docMk/>
            <pc:sldMk cId="4097829111" sldId="565"/>
            <ac:spMk id="10" creationId="{7955A269-E023-ACBA-ED17-39F4A0126CC3}"/>
          </ac:spMkLst>
        </pc:spChg>
        <pc:spChg chg="add mod">
          <ac:chgData name="Mitchell Wand" userId="de9b44c55c049659" providerId="LiveId" clId="{79353A4D-F61A-45F9-B125-AF65454E5131}" dt="2022-11-13T16:55:00.085" v="2838" actId="1076"/>
          <ac:spMkLst>
            <pc:docMk/>
            <pc:sldMk cId="4097829111" sldId="565"/>
            <ac:spMk id="11" creationId="{6ED409E7-02FE-55D2-DF84-664E342C823E}"/>
          </ac:spMkLst>
        </pc:spChg>
        <pc:spChg chg="mod">
          <ac:chgData name="Mitchell Wand" userId="de9b44c55c049659" providerId="LiveId" clId="{79353A4D-F61A-45F9-B125-AF65454E5131}" dt="2022-11-13T16:34:16.502" v="2582" actId="255"/>
          <ac:spMkLst>
            <pc:docMk/>
            <pc:sldMk cId="4097829111" sldId="565"/>
            <ac:spMk id="13" creationId="{3A753265-00EB-FB34-4238-445D1DFAACB7}"/>
          </ac:spMkLst>
        </pc:spChg>
        <pc:spChg chg="mod">
          <ac:chgData name="Mitchell Wand" userId="de9b44c55c049659" providerId="LiveId" clId="{79353A4D-F61A-45F9-B125-AF65454E5131}" dt="2022-11-13T16:38:30.220" v="2721" actId="20577"/>
          <ac:spMkLst>
            <pc:docMk/>
            <pc:sldMk cId="4097829111" sldId="565"/>
            <ac:spMk id="17" creationId="{C8DD4A33-B160-11B4-49AC-7EE88C77C8E6}"/>
          </ac:spMkLst>
        </pc:spChg>
        <pc:grpChg chg="add mod">
          <ac:chgData name="Mitchell Wand" userId="de9b44c55c049659" providerId="LiveId" clId="{79353A4D-F61A-45F9-B125-AF65454E5131}" dt="2022-11-13T16:38:14.722" v="2714" actId="1076"/>
          <ac:grpSpMkLst>
            <pc:docMk/>
            <pc:sldMk cId="4097829111" sldId="565"/>
            <ac:grpSpMk id="12" creationId="{FB0B799A-7614-1F8C-151C-CE24F763961C}"/>
          </ac:grpSpMkLst>
        </pc:grpChg>
        <pc:grpChg chg="add mod">
          <ac:chgData name="Mitchell Wand" userId="de9b44c55c049659" providerId="LiveId" clId="{79353A4D-F61A-45F9-B125-AF65454E5131}" dt="2022-11-13T16:36:16.860" v="2700" actId="1076"/>
          <ac:grpSpMkLst>
            <pc:docMk/>
            <pc:sldMk cId="4097829111" sldId="565"/>
            <ac:grpSpMk id="16" creationId="{3A13EAD1-367A-C6D8-AA84-91FF9396A3E7}"/>
          </ac:grpSpMkLst>
        </pc:grpChg>
        <pc:cxnChg chg="mod">
          <ac:chgData name="Mitchell Wand" userId="de9b44c55c049659" providerId="LiveId" clId="{79353A4D-F61A-45F9-B125-AF65454E5131}" dt="2022-11-13T16:38:22.147" v="2715" actId="14100"/>
          <ac:cxnSpMkLst>
            <pc:docMk/>
            <pc:sldMk cId="4097829111" sldId="565"/>
            <ac:cxnSpMk id="14" creationId="{784F4BC8-9ADE-2387-B1CC-0C559A44D76E}"/>
          </ac:cxnSpMkLst>
        </pc:cxnChg>
        <pc:cxnChg chg="mod">
          <ac:chgData name="Mitchell Wand" userId="de9b44c55c049659" providerId="LiveId" clId="{79353A4D-F61A-45F9-B125-AF65454E5131}" dt="2022-11-13T16:37:48.327" v="2711" actId="14100"/>
          <ac:cxnSpMkLst>
            <pc:docMk/>
            <pc:sldMk cId="4097829111" sldId="565"/>
            <ac:cxnSpMk id="18" creationId="{4B8B6853-3B90-5CEE-259D-CA1FB5E4A524}"/>
          </ac:cxnSpMkLst>
        </pc:cxnChg>
      </pc:sldChg>
      <pc:sldChg chg="addSp delSp modSp new mod modClrScheme delAnim modAnim chgLayout">
        <pc:chgData name="Mitchell Wand" userId="de9b44c55c049659" providerId="LiveId" clId="{79353A4D-F61A-45F9-B125-AF65454E5131}" dt="2022-11-13T18:10:53.119" v="3450" actId="1076"/>
        <pc:sldMkLst>
          <pc:docMk/>
          <pc:sldMk cId="2010168872" sldId="566"/>
        </pc:sldMkLst>
        <pc:spChg chg="mod ord">
          <ac:chgData name="Mitchell Wand" userId="de9b44c55c049659" providerId="LiveId" clId="{79353A4D-F61A-45F9-B125-AF65454E5131}" dt="2022-11-13T17:36:09.054" v="2927" actId="700"/>
          <ac:spMkLst>
            <pc:docMk/>
            <pc:sldMk cId="2010168872" sldId="566"/>
            <ac:spMk id="2" creationId="{ED854E5E-DC04-8C06-D50D-8E330B41038A}"/>
          </ac:spMkLst>
        </pc:spChg>
        <pc:spChg chg="add mod ord">
          <ac:chgData name="Mitchell Wand" userId="de9b44c55c049659" providerId="LiveId" clId="{79353A4D-F61A-45F9-B125-AF65454E5131}" dt="2022-11-13T17:40:15.808" v="3059" actId="20577"/>
          <ac:spMkLst>
            <pc:docMk/>
            <pc:sldMk cId="2010168872" sldId="566"/>
            <ac:spMk id="3" creationId="{7C3B298B-877B-9349-E897-7B1E471184D3}"/>
          </ac:spMkLst>
        </pc:spChg>
        <pc:spChg chg="add del mod">
          <ac:chgData name="Mitchell Wand" userId="de9b44c55c049659" providerId="LiveId" clId="{79353A4D-F61A-45F9-B125-AF65454E5131}" dt="2022-11-13T17:40:16.437" v="3061"/>
          <ac:spMkLst>
            <pc:docMk/>
            <pc:sldMk cId="2010168872" sldId="566"/>
            <ac:spMk id="5" creationId="{DDE5E0AF-ED18-D813-004F-075FE0123EDF}"/>
          </ac:spMkLst>
        </pc:spChg>
        <pc:spChg chg="add del mod">
          <ac:chgData name="Mitchell Wand" userId="de9b44c55c049659" providerId="LiveId" clId="{79353A4D-F61A-45F9-B125-AF65454E5131}" dt="2022-11-13T17:49:47.113" v="3068" actId="478"/>
          <ac:spMkLst>
            <pc:docMk/>
            <pc:sldMk cId="2010168872" sldId="566"/>
            <ac:spMk id="7" creationId="{A3A00DE5-8FEF-D5C2-C8EC-1E62585FA9FD}"/>
          </ac:spMkLst>
        </pc:spChg>
        <pc:spChg chg="add del">
          <ac:chgData name="Mitchell Wand" userId="de9b44c55c049659" providerId="LiveId" clId="{79353A4D-F61A-45F9-B125-AF65454E5131}" dt="2022-11-13T17:50:09.098" v="3078" actId="22"/>
          <ac:spMkLst>
            <pc:docMk/>
            <pc:sldMk cId="2010168872" sldId="566"/>
            <ac:spMk id="9" creationId="{59DFA196-0A30-930F-A053-84CD10A6377F}"/>
          </ac:spMkLst>
        </pc:spChg>
        <pc:spChg chg="add del mod">
          <ac:chgData name="Mitchell Wand" userId="de9b44c55c049659" providerId="LiveId" clId="{79353A4D-F61A-45F9-B125-AF65454E5131}" dt="2022-11-13T17:50:31.362" v="3082" actId="478"/>
          <ac:spMkLst>
            <pc:docMk/>
            <pc:sldMk cId="2010168872" sldId="566"/>
            <ac:spMk id="11" creationId="{27771C53-4BC8-2FC9-5258-37877CC21C84}"/>
          </ac:spMkLst>
        </pc:spChg>
        <pc:spChg chg="add mod">
          <ac:chgData name="Mitchell Wand" userId="de9b44c55c049659" providerId="LiveId" clId="{79353A4D-F61A-45F9-B125-AF65454E5131}" dt="2022-11-13T18:09:17.056" v="3441" actId="1076"/>
          <ac:spMkLst>
            <pc:docMk/>
            <pc:sldMk cId="2010168872" sldId="566"/>
            <ac:spMk id="13" creationId="{AC0996C5-F2A9-1227-F6A1-0CB7A59F462B}"/>
          </ac:spMkLst>
        </pc:spChg>
        <pc:spChg chg="add del mod">
          <ac:chgData name="Mitchell Wand" userId="de9b44c55c049659" providerId="LiveId" clId="{79353A4D-F61A-45F9-B125-AF65454E5131}" dt="2022-11-13T17:51:39.029" v="3092" actId="478"/>
          <ac:spMkLst>
            <pc:docMk/>
            <pc:sldMk cId="2010168872" sldId="566"/>
            <ac:spMk id="15" creationId="{E233C41E-E8F8-88D2-D647-CF19C4DCFED4}"/>
          </ac:spMkLst>
        </pc:spChg>
        <pc:spChg chg="add mod">
          <ac:chgData name="Mitchell Wand" userId="de9b44c55c049659" providerId="LiveId" clId="{79353A4D-F61A-45F9-B125-AF65454E5131}" dt="2022-11-13T17:52:33.712" v="3100" actId="208"/>
          <ac:spMkLst>
            <pc:docMk/>
            <pc:sldMk cId="2010168872" sldId="566"/>
            <ac:spMk id="17" creationId="{4ED7A119-E633-4082-4432-3004E1FB8153}"/>
          </ac:spMkLst>
        </pc:spChg>
        <pc:spChg chg="mod topLvl">
          <ac:chgData name="Mitchell Wand" userId="de9b44c55c049659" providerId="LiveId" clId="{79353A4D-F61A-45F9-B125-AF65454E5131}" dt="2022-11-13T18:09:40.282" v="3446" actId="478"/>
          <ac:spMkLst>
            <pc:docMk/>
            <pc:sldMk cId="2010168872" sldId="566"/>
            <ac:spMk id="19" creationId="{2A1B5BC6-9E7D-953E-4074-4A377380046E}"/>
          </ac:spMkLst>
        </pc:spChg>
        <pc:spChg chg="add mod">
          <ac:chgData name="Mitchell Wand" userId="de9b44c55c049659" providerId="LiveId" clId="{79353A4D-F61A-45F9-B125-AF65454E5131}" dt="2022-11-13T18:10:53.119" v="3450" actId="1076"/>
          <ac:spMkLst>
            <pc:docMk/>
            <pc:sldMk cId="2010168872" sldId="566"/>
            <ac:spMk id="22" creationId="{34149E64-439E-AA75-747A-259CC95A27A9}"/>
          </ac:spMkLst>
        </pc:spChg>
        <pc:spChg chg="add mod">
          <ac:chgData name="Mitchell Wand" userId="de9b44c55c049659" providerId="LiveId" clId="{79353A4D-F61A-45F9-B125-AF65454E5131}" dt="2022-11-13T18:10:23.924" v="3449" actId="692"/>
          <ac:spMkLst>
            <pc:docMk/>
            <pc:sldMk cId="2010168872" sldId="566"/>
            <ac:spMk id="23" creationId="{2025DB32-A496-619D-352A-6F0ED6560E43}"/>
          </ac:spMkLst>
        </pc:spChg>
        <pc:grpChg chg="add del mod">
          <ac:chgData name="Mitchell Wand" userId="de9b44c55c049659" providerId="LiveId" clId="{79353A4D-F61A-45F9-B125-AF65454E5131}" dt="2022-11-13T18:09:40.282" v="3446" actId="478"/>
          <ac:grpSpMkLst>
            <pc:docMk/>
            <pc:sldMk cId="2010168872" sldId="566"/>
            <ac:grpSpMk id="18" creationId="{1338DDF2-0F54-1A52-6F4B-8786B4CF9E21}"/>
          </ac:grpSpMkLst>
        </pc:grpChg>
        <pc:cxnChg chg="del mod topLvl">
          <ac:chgData name="Mitchell Wand" userId="de9b44c55c049659" providerId="LiveId" clId="{79353A4D-F61A-45F9-B125-AF65454E5131}" dt="2022-11-13T18:09:40.282" v="3446" actId="478"/>
          <ac:cxnSpMkLst>
            <pc:docMk/>
            <pc:sldMk cId="2010168872" sldId="566"/>
            <ac:cxnSpMk id="20" creationId="{44CA62DE-3262-0CD5-3C39-17E7FB2810D1}"/>
          </ac:cxnSpMkLst>
        </pc:cxnChg>
      </pc:sldChg>
      <pc:sldChg chg="modSp new del mod">
        <pc:chgData name="Mitchell Wand" userId="de9b44c55c049659" providerId="LiveId" clId="{79353A4D-F61A-45F9-B125-AF65454E5131}" dt="2022-11-13T18:17:10.803" v="3551" actId="2696"/>
        <pc:sldMkLst>
          <pc:docMk/>
          <pc:sldMk cId="4163171960" sldId="567"/>
        </pc:sldMkLst>
        <pc:spChg chg="mod">
          <ac:chgData name="Mitchell Wand" userId="de9b44c55c049659" providerId="LiveId" clId="{79353A4D-F61A-45F9-B125-AF65454E5131}" dt="2022-11-13T18:06:25.944" v="3355" actId="20577"/>
          <ac:spMkLst>
            <pc:docMk/>
            <pc:sldMk cId="4163171960" sldId="567"/>
            <ac:spMk id="2" creationId="{14C1C7D9-A677-F693-A346-E945BFE94942}"/>
          </ac:spMkLst>
        </pc:spChg>
      </pc:sldChg>
      <pc:sldChg chg="addSp delSp modSp add mod delAnim modAnim">
        <pc:chgData name="Mitchell Wand" userId="de9b44c55c049659" providerId="LiveId" clId="{79353A4D-F61A-45F9-B125-AF65454E5131}" dt="2022-11-14T22:48:25.809" v="5533" actId="13926"/>
        <pc:sldMkLst>
          <pc:docMk/>
          <pc:sldMk cId="3946685089" sldId="568"/>
        </pc:sldMkLst>
        <pc:spChg chg="mod">
          <ac:chgData name="Mitchell Wand" userId="de9b44c55c049659" providerId="LiveId" clId="{79353A4D-F61A-45F9-B125-AF65454E5131}" dt="2022-11-13T18:07:17.668" v="3430" actId="20577"/>
          <ac:spMkLst>
            <pc:docMk/>
            <pc:sldMk cId="3946685089" sldId="568"/>
            <ac:spMk id="3" creationId="{7C3B298B-877B-9349-E897-7B1E471184D3}"/>
          </ac:spMkLst>
        </pc:spChg>
        <pc:spChg chg="add mod">
          <ac:chgData name="Mitchell Wand" userId="de9b44c55c049659" providerId="LiveId" clId="{79353A4D-F61A-45F9-B125-AF65454E5131}" dt="2022-11-13T18:10:59.563" v="3453" actId="20577"/>
          <ac:spMkLst>
            <pc:docMk/>
            <pc:sldMk cId="3946685089" sldId="568"/>
            <ac:spMk id="4" creationId="{E311C675-2535-D5A7-D677-AB7E68696ECA}"/>
          </ac:spMkLst>
        </pc:spChg>
        <pc:spChg chg="add mod">
          <ac:chgData name="Mitchell Wand" userId="de9b44c55c049659" providerId="LiveId" clId="{79353A4D-F61A-45F9-B125-AF65454E5131}" dt="2022-11-13T18:13:14.790" v="3530" actId="1076"/>
          <ac:spMkLst>
            <pc:docMk/>
            <pc:sldMk cId="3946685089" sldId="568"/>
            <ac:spMk id="5" creationId="{09A238BA-43C0-95C3-4758-E86F58ADFBD2}"/>
          </ac:spMkLst>
        </pc:spChg>
        <pc:spChg chg="add mod">
          <ac:chgData name="Mitchell Wand" userId="de9b44c55c049659" providerId="LiveId" clId="{79353A4D-F61A-45F9-B125-AF65454E5131}" dt="2022-11-13T18:13:40.368" v="3533" actId="692"/>
          <ac:spMkLst>
            <pc:docMk/>
            <pc:sldMk cId="3946685089" sldId="568"/>
            <ac:spMk id="6" creationId="{60589552-59F8-32E1-1E4F-CE659D0FB77F}"/>
          </ac:spMkLst>
        </pc:spChg>
        <pc:spChg chg="add mod">
          <ac:chgData name="Mitchell Wand" userId="de9b44c55c049659" providerId="LiveId" clId="{79353A4D-F61A-45F9-B125-AF65454E5131}" dt="2022-11-13T18:14:40.948" v="3536" actId="14100"/>
          <ac:spMkLst>
            <pc:docMk/>
            <pc:sldMk cId="3946685089" sldId="568"/>
            <ac:spMk id="7" creationId="{E86DA39B-0171-E001-AE5F-0A8E90B8A04F}"/>
          </ac:spMkLst>
        </pc:spChg>
        <pc:spChg chg="mod">
          <ac:chgData name="Mitchell Wand" userId="de9b44c55c049659" providerId="LiveId" clId="{79353A4D-F61A-45F9-B125-AF65454E5131}" dt="2022-11-13T18:11:49.997" v="3457" actId="1076"/>
          <ac:spMkLst>
            <pc:docMk/>
            <pc:sldMk cId="3946685089" sldId="568"/>
            <ac:spMk id="13" creationId="{AC0996C5-F2A9-1227-F6A1-0CB7A59F462B}"/>
          </ac:spMkLst>
        </pc:spChg>
        <pc:spChg chg="mod">
          <ac:chgData name="Mitchell Wand" userId="de9b44c55c049659" providerId="LiveId" clId="{79353A4D-F61A-45F9-B125-AF65454E5131}" dt="2022-11-14T22:48:25.809" v="5533" actId="13926"/>
          <ac:spMkLst>
            <pc:docMk/>
            <pc:sldMk cId="3946685089" sldId="568"/>
            <ac:spMk id="17" creationId="{4ED7A119-E633-4082-4432-3004E1FB8153}"/>
          </ac:spMkLst>
        </pc:spChg>
        <pc:grpChg chg="del">
          <ac:chgData name="Mitchell Wand" userId="de9b44c55c049659" providerId="LiveId" clId="{79353A4D-F61A-45F9-B125-AF65454E5131}" dt="2022-11-13T18:07:25.021" v="3431" actId="478"/>
          <ac:grpSpMkLst>
            <pc:docMk/>
            <pc:sldMk cId="3946685089" sldId="568"/>
            <ac:grpSpMk id="18" creationId="{1338DDF2-0F54-1A52-6F4B-8786B4CF9E21}"/>
          </ac:grpSpMkLst>
        </pc:grpChg>
        <pc:cxnChg chg="mod">
          <ac:chgData name="Mitchell Wand" userId="de9b44c55c049659" providerId="LiveId" clId="{79353A4D-F61A-45F9-B125-AF65454E5131}" dt="2022-11-13T18:07:25.021" v="3431" actId="478"/>
          <ac:cxnSpMkLst>
            <pc:docMk/>
            <pc:sldMk cId="3946685089" sldId="568"/>
            <ac:cxnSpMk id="20" creationId="{44CA62DE-3262-0CD5-3C39-17E7FB2810D1}"/>
          </ac:cxnSpMkLst>
        </pc:cxnChg>
      </pc:sldChg>
      <pc:sldChg chg="addSp delSp modSp new mod modClrScheme modAnim chgLayout">
        <pc:chgData name="Mitchell Wand" userId="de9b44c55c049659" providerId="LiveId" clId="{79353A4D-F61A-45F9-B125-AF65454E5131}" dt="2022-11-14T22:34:56.376" v="5174"/>
        <pc:sldMkLst>
          <pc:docMk/>
          <pc:sldMk cId="595747870" sldId="569"/>
        </pc:sldMkLst>
        <pc:spChg chg="del mod ord">
          <ac:chgData name="Mitchell Wand" userId="de9b44c55c049659" providerId="LiveId" clId="{79353A4D-F61A-45F9-B125-AF65454E5131}" dt="2022-11-14T19:46:45.155" v="3970" actId="700"/>
          <ac:spMkLst>
            <pc:docMk/>
            <pc:sldMk cId="595747870" sldId="569"/>
            <ac:spMk id="2" creationId="{F245868A-B3B7-13C3-93E8-6B199FB58DAD}"/>
          </ac:spMkLst>
        </pc:spChg>
        <pc:spChg chg="del">
          <ac:chgData name="Mitchell Wand" userId="de9b44c55c049659" providerId="LiveId" clId="{79353A4D-F61A-45F9-B125-AF65454E5131}" dt="2022-11-14T19:46:45.155" v="3970" actId="700"/>
          <ac:spMkLst>
            <pc:docMk/>
            <pc:sldMk cId="595747870" sldId="569"/>
            <ac:spMk id="3" creationId="{0DCD1473-4D2D-D527-D722-AE24F2E01FC9}"/>
          </ac:spMkLst>
        </pc:spChg>
        <pc:spChg chg="del">
          <ac:chgData name="Mitchell Wand" userId="de9b44c55c049659" providerId="LiveId" clId="{79353A4D-F61A-45F9-B125-AF65454E5131}" dt="2022-11-14T19:46:45.155" v="3970" actId="700"/>
          <ac:spMkLst>
            <pc:docMk/>
            <pc:sldMk cId="595747870" sldId="569"/>
            <ac:spMk id="4" creationId="{B7B6F32C-A009-EBAF-3CA3-FAA1A7991D16}"/>
          </ac:spMkLst>
        </pc:spChg>
        <pc:spChg chg="mod ord">
          <ac:chgData name="Mitchell Wand" userId="de9b44c55c049659" providerId="LiveId" clId="{79353A4D-F61A-45F9-B125-AF65454E5131}" dt="2022-11-14T19:46:45.155" v="3970" actId="700"/>
          <ac:spMkLst>
            <pc:docMk/>
            <pc:sldMk cId="595747870" sldId="569"/>
            <ac:spMk id="5" creationId="{F4825E82-BADD-E5B5-783F-CF248DD4B6CC}"/>
          </ac:spMkLst>
        </pc:spChg>
        <pc:spChg chg="add mod ord">
          <ac:chgData name="Mitchell Wand" userId="de9b44c55c049659" providerId="LiveId" clId="{79353A4D-F61A-45F9-B125-AF65454E5131}" dt="2022-11-14T22:02:56.740" v="4419" actId="20577"/>
          <ac:spMkLst>
            <pc:docMk/>
            <pc:sldMk cId="595747870" sldId="569"/>
            <ac:spMk id="6" creationId="{1AC23C95-B21D-55F8-58C7-DC5B1173D5BD}"/>
          </ac:spMkLst>
        </pc:spChg>
        <pc:spChg chg="add mod">
          <ac:chgData name="Mitchell Wand" userId="de9b44c55c049659" providerId="LiveId" clId="{79353A4D-F61A-45F9-B125-AF65454E5131}" dt="2022-11-14T22:02:28.960" v="4389" actId="14100"/>
          <ac:spMkLst>
            <pc:docMk/>
            <pc:sldMk cId="595747870" sldId="569"/>
            <ac:spMk id="8" creationId="{2A2F4657-110E-E0C5-B1D3-174B061287C0}"/>
          </ac:spMkLst>
        </pc:spChg>
        <pc:spChg chg="add del">
          <ac:chgData name="Mitchell Wand" userId="de9b44c55c049659" providerId="LiveId" clId="{79353A4D-F61A-45F9-B125-AF65454E5131}" dt="2022-11-14T20:00:46.452" v="4012" actId="22"/>
          <ac:spMkLst>
            <pc:docMk/>
            <pc:sldMk cId="595747870" sldId="569"/>
            <ac:spMk id="10" creationId="{835BF48B-E1FC-EACB-0976-6888A5898F77}"/>
          </ac:spMkLst>
        </pc:spChg>
        <pc:spChg chg="add del mod">
          <ac:chgData name="Mitchell Wand" userId="de9b44c55c049659" providerId="LiveId" clId="{79353A4D-F61A-45F9-B125-AF65454E5131}" dt="2022-11-14T20:03:43.365" v="4093"/>
          <ac:spMkLst>
            <pc:docMk/>
            <pc:sldMk cId="595747870" sldId="569"/>
            <ac:spMk id="11" creationId="{5506114C-B057-2BE0-69B0-BED20EFE0F8E}"/>
          </ac:spMkLst>
        </pc:spChg>
        <pc:spChg chg="add mod">
          <ac:chgData name="Mitchell Wand" userId="de9b44c55c049659" providerId="LiveId" clId="{79353A4D-F61A-45F9-B125-AF65454E5131}" dt="2022-11-14T22:34:50.122" v="5173" actId="164"/>
          <ac:spMkLst>
            <pc:docMk/>
            <pc:sldMk cId="595747870" sldId="569"/>
            <ac:spMk id="12" creationId="{3AFEC1D8-E29C-B041-D173-AA741AFF287D}"/>
          </ac:spMkLst>
        </pc:spChg>
        <pc:grpChg chg="add mod">
          <ac:chgData name="Mitchell Wand" userId="de9b44c55c049659" providerId="LiveId" clId="{79353A4D-F61A-45F9-B125-AF65454E5131}" dt="2022-11-14T22:34:50.122" v="5173" actId="164"/>
          <ac:grpSpMkLst>
            <pc:docMk/>
            <pc:sldMk cId="595747870" sldId="569"/>
            <ac:grpSpMk id="20" creationId="{8C1CEDF4-C392-EF33-32DA-23F5FA997051}"/>
          </ac:grpSpMkLst>
        </pc:grpChg>
        <pc:cxnChg chg="add mod">
          <ac:chgData name="Mitchell Wand" userId="de9b44c55c049659" providerId="LiveId" clId="{79353A4D-F61A-45F9-B125-AF65454E5131}" dt="2022-11-14T22:34:50.122" v="5173" actId="164"/>
          <ac:cxnSpMkLst>
            <pc:docMk/>
            <pc:sldMk cId="595747870" sldId="569"/>
            <ac:cxnSpMk id="14" creationId="{6BCFB637-21E3-356B-6756-6849F7B503F0}"/>
          </ac:cxnSpMkLst>
        </pc:cxnChg>
        <pc:cxnChg chg="add mod">
          <ac:chgData name="Mitchell Wand" userId="de9b44c55c049659" providerId="LiveId" clId="{79353A4D-F61A-45F9-B125-AF65454E5131}" dt="2022-11-14T22:34:50.122" v="5173" actId="164"/>
          <ac:cxnSpMkLst>
            <pc:docMk/>
            <pc:sldMk cId="595747870" sldId="569"/>
            <ac:cxnSpMk id="16" creationId="{1BF5DC1A-4205-11A3-461E-CAE415763022}"/>
          </ac:cxnSpMkLst>
        </pc:cxnChg>
        <pc:cxnChg chg="add mod">
          <ac:chgData name="Mitchell Wand" userId="de9b44c55c049659" providerId="LiveId" clId="{79353A4D-F61A-45F9-B125-AF65454E5131}" dt="2022-11-14T22:34:50.122" v="5173" actId="164"/>
          <ac:cxnSpMkLst>
            <pc:docMk/>
            <pc:sldMk cId="595747870" sldId="569"/>
            <ac:cxnSpMk id="18" creationId="{81624328-9F81-2C29-D46C-C4E57862AC57}"/>
          </ac:cxnSpMkLst>
        </pc:cxnChg>
      </pc:sldChg>
      <pc:sldChg chg="addSp delSp modSp new del mod modAnim">
        <pc:chgData name="Mitchell Wand" userId="de9b44c55c049659" providerId="LiveId" clId="{79353A4D-F61A-45F9-B125-AF65454E5131}" dt="2022-11-14T22:31:09.818" v="5026" actId="47"/>
        <pc:sldMkLst>
          <pc:docMk/>
          <pc:sldMk cId="3030709529" sldId="570"/>
        </pc:sldMkLst>
        <pc:spChg chg="mod">
          <ac:chgData name="Mitchell Wand" userId="de9b44c55c049659" providerId="LiveId" clId="{79353A4D-F61A-45F9-B125-AF65454E5131}" dt="2022-11-14T20:01:40.096" v="4076"/>
          <ac:spMkLst>
            <pc:docMk/>
            <pc:sldMk cId="3030709529" sldId="570"/>
            <ac:spMk id="2" creationId="{F24A63CF-6FB4-F871-389C-53B63891C3CF}"/>
          </ac:spMkLst>
        </pc:spChg>
        <pc:spChg chg="add mod">
          <ac:chgData name="Mitchell Wand" userId="de9b44c55c049659" providerId="LiveId" clId="{79353A4D-F61A-45F9-B125-AF65454E5131}" dt="2022-11-14T20:02:13.569" v="4089" actId="20577"/>
          <ac:spMkLst>
            <pc:docMk/>
            <pc:sldMk cId="3030709529" sldId="570"/>
            <ac:spMk id="5" creationId="{16C201B2-DD8B-F03A-1D8E-1861E85E90BE}"/>
          </ac:spMkLst>
        </pc:spChg>
        <pc:spChg chg="add mod">
          <ac:chgData name="Mitchell Wand" userId="de9b44c55c049659" providerId="LiveId" clId="{79353A4D-F61A-45F9-B125-AF65454E5131}" dt="2022-11-14T20:12:01.509" v="4341" actId="164"/>
          <ac:spMkLst>
            <pc:docMk/>
            <pc:sldMk cId="3030709529" sldId="570"/>
            <ac:spMk id="6" creationId="{53E36BD3-7118-FF1E-D432-6CAB8431D780}"/>
          </ac:spMkLst>
        </pc:spChg>
        <pc:spChg chg="add mod">
          <ac:chgData name="Mitchell Wand" userId="de9b44c55c049659" providerId="LiveId" clId="{79353A4D-F61A-45F9-B125-AF65454E5131}" dt="2022-11-14T20:12:01.509" v="4341" actId="164"/>
          <ac:spMkLst>
            <pc:docMk/>
            <pc:sldMk cId="3030709529" sldId="570"/>
            <ac:spMk id="7" creationId="{35DEBFBE-3F12-2D94-EA07-4F42B32E8EC2}"/>
          </ac:spMkLst>
        </pc:spChg>
        <pc:spChg chg="add mod">
          <ac:chgData name="Mitchell Wand" userId="de9b44c55c049659" providerId="LiveId" clId="{79353A4D-F61A-45F9-B125-AF65454E5131}" dt="2022-11-14T20:12:01.509" v="4341" actId="164"/>
          <ac:spMkLst>
            <pc:docMk/>
            <pc:sldMk cId="3030709529" sldId="570"/>
            <ac:spMk id="8" creationId="{8CFDFFF1-00AF-E9F5-A8D4-3830D4A2C2C7}"/>
          </ac:spMkLst>
        </pc:spChg>
        <pc:spChg chg="add mod">
          <ac:chgData name="Mitchell Wand" userId="de9b44c55c049659" providerId="LiveId" clId="{79353A4D-F61A-45F9-B125-AF65454E5131}" dt="2022-11-14T20:11:09.752" v="4340" actId="1076"/>
          <ac:spMkLst>
            <pc:docMk/>
            <pc:sldMk cId="3030709529" sldId="570"/>
            <ac:spMk id="9" creationId="{FC9CD21A-6DC1-2054-1943-7F7C894A3297}"/>
          </ac:spMkLst>
        </pc:spChg>
        <pc:spChg chg="add del">
          <ac:chgData name="Mitchell Wand" userId="de9b44c55c049659" providerId="LiveId" clId="{79353A4D-F61A-45F9-B125-AF65454E5131}" dt="2022-11-14T20:10:43.475" v="4338" actId="478"/>
          <ac:spMkLst>
            <pc:docMk/>
            <pc:sldMk cId="3030709529" sldId="570"/>
            <ac:spMk id="12" creationId="{4173EE38-6598-9DFA-C6A9-AC59FEE35037}"/>
          </ac:spMkLst>
        </pc:spChg>
        <pc:grpChg chg="add mod">
          <ac:chgData name="Mitchell Wand" userId="de9b44c55c049659" providerId="LiveId" clId="{79353A4D-F61A-45F9-B125-AF65454E5131}" dt="2022-11-14T20:12:01.509" v="4341" actId="164"/>
          <ac:grpSpMkLst>
            <pc:docMk/>
            <pc:sldMk cId="3030709529" sldId="570"/>
            <ac:grpSpMk id="13" creationId="{1671250C-5D85-C203-6B93-2C0F89612974}"/>
          </ac:grpSpMkLst>
        </pc:grpChg>
        <pc:cxnChg chg="add del mod">
          <ac:chgData name="Mitchell Wand" userId="de9b44c55c049659" providerId="LiveId" clId="{79353A4D-F61A-45F9-B125-AF65454E5131}" dt="2022-11-14T20:10:19.785" v="4336" actId="478"/>
          <ac:cxnSpMkLst>
            <pc:docMk/>
            <pc:sldMk cId="3030709529" sldId="570"/>
            <ac:cxnSpMk id="11" creationId="{27560A1E-1246-A991-BE97-ACB4C778A89B}"/>
          </ac:cxnSpMkLst>
        </pc:cxnChg>
      </pc:sldChg>
      <pc:sldChg chg="addSp delSp modSp new mod delAnim modAnim">
        <pc:chgData name="Mitchell Wand" userId="de9b44c55c049659" providerId="LiveId" clId="{79353A4D-F61A-45F9-B125-AF65454E5131}" dt="2022-11-14T22:09:35.086" v="4550"/>
        <pc:sldMkLst>
          <pc:docMk/>
          <pc:sldMk cId="550092684" sldId="571"/>
        </pc:sldMkLst>
        <pc:spChg chg="mod">
          <ac:chgData name="Mitchell Wand" userId="de9b44c55c049659" providerId="LiveId" clId="{79353A4D-F61A-45F9-B125-AF65454E5131}" dt="2022-11-14T22:03:32.239" v="4515" actId="20577"/>
          <ac:spMkLst>
            <pc:docMk/>
            <pc:sldMk cId="550092684" sldId="571"/>
            <ac:spMk id="2" creationId="{D645DE2D-E883-0F6F-50FA-1509F7D70DC5}"/>
          </ac:spMkLst>
        </pc:spChg>
        <pc:spChg chg="add del mod">
          <ac:chgData name="Mitchell Wand" userId="de9b44c55c049659" providerId="LiveId" clId="{79353A4D-F61A-45F9-B125-AF65454E5131}" dt="2022-11-14T22:06:05.369" v="4537" actId="1076"/>
          <ac:spMkLst>
            <pc:docMk/>
            <pc:sldMk cId="550092684" sldId="571"/>
            <ac:spMk id="5" creationId="{2846BFC8-81D5-969F-7B6C-D9F9AC7D87AC}"/>
          </ac:spMkLst>
        </pc:spChg>
        <pc:spChg chg="add del">
          <ac:chgData name="Mitchell Wand" userId="de9b44c55c049659" providerId="LiveId" clId="{79353A4D-F61A-45F9-B125-AF65454E5131}" dt="2022-11-14T22:05:00.041" v="4530" actId="22"/>
          <ac:spMkLst>
            <pc:docMk/>
            <pc:sldMk cId="550092684" sldId="571"/>
            <ac:spMk id="7" creationId="{B19F67BE-D7D6-263B-348C-2F94AF054731}"/>
          </ac:spMkLst>
        </pc:spChg>
        <pc:spChg chg="mod topLvl">
          <ac:chgData name="Mitchell Wand" userId="de9b44c55c049659" providerId="LiveId" clId="{79353A4D-F61A-45F9-B125-AF65454E5131}" dt="2022-11-14T22:06:55.812" v="4542" actId="1076"/>
          <ac:spMkLst>
            <pc:docMk/>
            <pc:sldMk cId="550092684" sldId="571"/>
            <ac:spMk id="9" creationId="{D927EB58-2B48-60FC-18A2-C95B211CAA5C}"/>
          </ac:spMkLst>
        </pc:spChg>
        <pc:spChg chg="del mod topLvl">
          <ac:chgData name="Mitchell Wand" userId="de9b44c55c049659" providerId="LiveId" clId="{79353A4D-F61A-45F9-B125-AF65454E5131}" dt="2022-11-14T22:06:32.039" v="4540" actId="478"/>
          <ac:spMkLst>
            <pc:docMk/>
            <pc:sldMk cId="550092684" sldId="571"/>
            <ac:spMk id="10" creationId="{92C130F4-1D36-4622-F024-942C964E1A02}"/>
          </ac:spMkLst>
        </pc:spChg>
        <pc:spChg chg="del mod">
          <ac:chgData name="Mitchell Wand" userId="de9b44c55c049659" providerId="LiveId" clId="{79353A4D-F61A-45F9-B125-AF65454E5131}" dt="2022-11-14T22:06:00.495" v="4535" actId="478"/>
          <ac:spMkLst>
            <pc:docMk/>
            <pc:sldMk cId="550092684" sldId="571"/>
            <ac:spMk id="11" creationId="{30463B51-9672-452A-261F-4A241F5C817B}"/>
          </ac:spMkLst>
        </pc:spChg>
        <pc:spChg chg="add mod">
          <ac:chgData name="Mitchell Wand" userId="de9b44c55c049659" providerId="LiveId" clId="{79353A4D-F61A-45F9-B125-AF65454E5131}" dt="2022-11-14T22:09:35.086" v="4550"/>
          <ac:spMkLst>
            <pc:docMk/>
            <pc:sldMk cId="550092684" sldId="571"/>
            <ac:spMk id="12" creationId="{56995D0F-5E17-2479-340E-62244FD8F3F1}"/>
          </ac:spMkLst>
        </pc:spChg>
        <pc:grpChg chg="add del mod">
          <ac:chgData name="Mitchell Wand" userId="de9b44c55c049659" providerId="LiveId" clId="{79353A4D-F61A-45F9-B125-AF65454E5131}" dt="2022-11-14T22:06:32.039" v="4540" actId="478"/>
          <ac:grpSpMkLst>
            <pc:docMk/>
            <pc:sldMk cId="550092684" sldId="571"/>
            <ac:grpSpMk id="8" creationId="{2FFD8E96-1041-63F9-685D-D549542E68E0}"/>
          </ac:grpSpMkLst>
        </pc:grpChg>
      </pc:sldChg>
      <pc:sldChg chg="addSp delSp modSp new mod">
        <pc:chgData name="Mitchell Wand" userId="de9b44c55c049659" providerId="LiveId" clId="{79353A4D-F61A-45F9-B125-AF65454E5131}" dt="2022-11-14T22:16:58.580" v="4655" actId="21"/>
        <pc:sldMkLst>
          <pc:docMk/>
          <pc:sldMk cId="3203403669" sldId="572"/>
        </pc:sldMkLst>
        <pc:spChg chg="mod">
          <ac:chgData name="Mitchell Wand" userId="de9b44c55c049659" providerId="LiveId" clId="{79353A4D-F61A-45F9-B125-AF65454E5131}" dt="2022-11-14T22:10:19.646" v="4557" actId="20577"/>
          <ac:spMkLst>
            <pc:docMk/>
            <pc:sldMk cId="3203403669" sldId="572"/>
            <ac:spMk id="2" creationId="{C9266A3A-7B04-8847-AB8F-8B270794E953}"/>
          </ac:spMkLst>
        </pc:spChg>
        <pc:spChg chg="add mod">
          <ac:chgData name="Mitchell Wand" userId="de9b44c55c049659" providerId="LiveId" clId="{79353A4D-F61A-45F9-B125-AF65454E5131}" dt="2022-11-14T22:13:12.073" v="4578" actId="1076"/>
          <ac:spMkLst>
            <pc:docMk/>
            <pc:sldMk cId="3203403669" sldId="572"/>
            <ac:spMk id="5" creationId="{A60B0BCF-2FF0-55D6-6180-910C9D46BD05}"/>
          </ac:spMkLst>
        </pc:spChg>
        <pc:spChg chg="add mod">
          <ac:chgData name="Mitchell Wand" userId="de9b44c55c049659" providerId="LiveId" clId="{79353A4D-F61A-45F9-B125-AF65454E5131}" dt="2022-11-14T22:13:22.700" v="4580" actId="1076"/>
          <ac:spMkLst>
            <pc:docMk/>
            <pc:sldMk cId="3203403669" sldId="572"/>
            <ac:spMk id="6" creationId="{364140E1-9D6F-FE26-3EB2-C439F3FBAD20}"/>
          </ac:spMkLst>
        </pc:spChg>
        <pc:spChg chg="add mod">
          <ac:chgData name="Mitchell Wand" userId="de9b44c55c049659" providerId="LiveId" clId="{79353A4D-F61A-45F9-B125-AF65454E5131}" dt="2022-11-14T22:13:17.086" v="4579" actId="1076"/>
          <ac:spMkLst>
            <pc:docMk/>
            <pc:sldMk cId="3203403669" sldId="572"/>
            <ac:spMk id="8" creationId="{98B119BE-C0BB-036D-A839-A1A909132FA0}"/>
          </ac:spMkLst>
        </pc:spChg>
        <pc:spChg chg="add del mod">
          <ac:chgData name="Mitchell Wand" userId="de9b44c55c049659" providerId="LiveId" clId="{79353A4D-F61A-45F9-B125-AF65454E5131}" dt="2022-11-14T22:16:58.580" v="4655" actId="21"/>
          <ac:spMkLst>
            <pc:docMk/>
            <pc:sldMk cId="3203403669" sldId="572"/>
            <ac:spMk id="9" creationId="{73B25412-6A86-C08D-4641-0FF161E7A77D}"/>
          </ac:spMkLst>
        </pc:spChg>
      </pc:sldChg>
      <pc:sldChg chg="addSp delSp modSp new mod modAnim">
        <pc:chgData name="Mitchell Wand" userId="de9b44c55c049659" providerId="LiveId" clId="{79353A4D-F61A-45F9-B125-AF65454E5131}" dt="2022-11-14T22:17:31.081" v="4662"/>
        <pc:sldMkLst>
          <pc:docMk/>
          <pc:sldMk cId="50792563" sldId="573"/>
        </pc:sldMkLst>
        <pc:spChg chg="mod">
          <ac:chgData name="Mitchell Wand" userId="de9b44c55c049659" providerId="LiveId" clId="{79353A4D-F61A-45F9-B125-AF65454E5131}" dt="2022-11-14T22:15:00.134" v="4628"/>
          <ac:spMkLst>
            <pc:docMk/>
            <pc:sldMk cId="50792563" sldId="573"/>
            <ac:spMk id="2" creationId="{AB98C9BE-A0AB-CC89-9FF7-D41EE64867A5}"/>
          </ac:spMkLst>
        </pc:spChg>
        <pc:spChg chg="add mod">
          <ac:chgData name="Mitchell Wand" userId="de9b44c55c049659" providerId="LiveId" clId="{79353A4D-F61A-45F9-B125-AF65454E5131}" dt="2022-11-14T22:16:21.102" v="4646" actId="20577"/>
          <ac:spMkLst>
            <pc:docMk/>
            <pc:sldMk cId="50792563" sldId="573"/>
            <ac:spMk id="5" creationId="{04C6B9CE-73D4-BA82-BBD5-610F487DA14B}"/>
          </ac:spMkLst>
        </pc:spChg>
        <pc:spChg chg="add del">
          <ac:chgData name="Mitchell Wand" userId="de9b44c55c049659" providerId="LiveId" clId="{79353A4D-F61A-45F9-B125-AF65454E5131}" dt="2022-11-14T22:15:29.774" v="4634" actId="22"/>
          <ac:spMkLst>
            <pc:docMk/>
            <pc:sldMk cId="50792563" sldId="573"/>
            <ac:spMk id="7" creationId="{DA11A8DC-25D5-ED1C-7B95-F884359AC547}"/>
          </ac:spMkLst>
        </pc:spChg>
        <pc:spChg chg="add del mod">
          <ac:chgData name="Mitchell Wand" userId="de9b44c55c049659" providerId="LiveId" clId="{79353A4D-F61A-45F9-B125-AF65454E5131}" dt="2022-11-14T22:15:49.869" v="4638"/>
          <ac:spMkLst>
            <pc:docMk/>
            <pc:sldMk cId="50792563" sldId="573"/>
            <ac:spMk id="8" creationId="{922E8415-6A32-49E2-BE3D-4ECDDC649681}"/>
          </ac:spMkLst>
        </pc:spChg>
        <pc:spChg chg="add mod">
          <ac:chgData name="Mitchell Wand" userId="de9b44c55c049659" providerId="LiveId" clId="{79353A4D-F61A-45F9-B125-AF65454E5131}" dt="2022-11-14T22:16:33.580" v="4648" actId="1076"/>
          <ac:spMkLst>
            <pc:docMk/>
            <pc:sldMk cId="50792563" sldId="573"/>
            <ac:spMk id="9" creationId="{FC37290C-1AED-0892-090B-7081CA4BB1F0}"/>
          </ac:spMkLst>
        </pc:spChg>
        <pc:spChg chg="add mod">
          <ac:chgData name="Mitchell Wand" userId="de9b44c55c049659" providerId="LiveId" clId="{79353A4D-F61A-45F9-B125-AF65454E5131}" dt="2022-11-14T22:17:26.855" v="4661" actId="1076"/>
          <ac:spMkLst>
            <pc:docMk/>
            <pc:sldMk cId="50792563" sldId="573"/>
            <ac:spMk id="10" creationId="{3F519637-12B1-562B-FCF7-32436255567B}"/>
          </ac:spMkLst>
        </pc:spChg>
      </pc:sldChg>
      <pc:sldChg chg="addSp modSp new mod">
        <pc:chgData name="Mitchell Wand" userId="de9b44c55c049659" providerId="LiveId" clId="{79353A4D-F61A-45F9-B125-AF65454E5131}" dt="2022-11-14T22:49:11.610" v="5534" actId="20577"/>
        <pc:sldMkLst>
          <pc:docMk/>
          <pc:sldMk cId="1101111660" sldId="574"/>
        </pc:sldMkLst>
        <pc:spChg chg="mod">
          <ac:chgData name="Mitchell Wand" userId="de9b44c55c049659" providerId="LiveId" clId="{79353A4D-F61A-45F9-B125-AF65454E5131}" dt="2022-11-14T22:17:57.429" v="4687" actId="20577"/>
          <ac:spMkLst>
            <pc:docMk/>
            <pc:sldMk cId="1101111660" sldId="574"/>
            <ac:spMk id="2" creationId="{BBFA9106-1F84-C57C-2778-E7382D78E768}"/>
          </ac:spMkLst>
        </pc:spChg>
        <pc:spChg chg="add mod">
          <ac:chgData name="Mitchell Wand" userId="de9b44c55c049659" providerId="LiveId" clId="{79353A4D-F61A-45F9-B125-AF65454E5131}" dt="2022-11-14T22:49:11.610" v="5534" actId="20577"/>
          <ac:spMkLst>
            <pc:docMk/>
            <pc:sldMk cId="1101111660" sldId="574"/>
            <ac:spMk id="5" creationId="{C36C11C7-2959-8DDE-45FF-6F65EE98F645}"/>
          </ac:spMkLst>
        </pc:spChg>
        <pc:spChg chg="add mod">
          <ac:chgData name="Mitchell Wand" userId="de9b44c55c049659" providerId="LiveId" clId="{79353A4D-F61A-45F9-B125-AF65454E5131}" dt="2022-11-14T22:20:39.705" v="4788" actId="1076"/>
          <ac:spMkLst>
            <pc:docMk/>
            <pc:sldMk cId="1101111660" sldId="574"/>
            <ac:spMk id="6" creationId="{F0DD6D4C-0B22-A3FA-A3EF-F8BDF63ED748}"/>
          </ac:spMkLst>
        </pc:spChg>
      </pc:sldChg>
      <pc:sldChg chg="addSp modSp new mod">
        <pc:chgData name="Mitchell Wand" userId="de9b44c55c049659" providerId="LiveId" clId="{79353A4D-F61A-45F9-B125-AF65454E5131}" dt="2022-11-14T22:27:04.300" v="4995" actId="1076"/>
        <pc:sldMkLst>
          <pc:docMk/>
          <pc:sldMk cId="1746772526" sldId="575"/>
        </pc:sldMkLst>
        <pc:spChg chg="mod">
          <ac:chgData name="Mitchell Wand" userId="de9b44c55c049659" providerId="LiveId" clId="{79353A4D-F61A-45F9-B125-AF65454E5131}" dt="2022-11-14T22:21:39.536" v="4851" actId="5793"/>
          <ac:spMkLst>
            <pc:docMk/>
            <pc:sldMk cId="1746772526" sldId="575"/>
            <ac:spMk id="2" creationId="{FA562E22-E31C-EDD5-CDEB-2B61A20CD4CF}"/>
          </ac:spMkLst>
        </pc:spChg>
        <pc:spChg chg="add mod">
          <ac:chgData name="Mitchell Wand" userId="de9b44c55c049659" providerId="LiveId" clId="{79353A4D-F61A-45F9-B125-AF65454E5131}" dt="2022-11-14T22:25:15.126" v="4861" actId="14100"/>
          <ac:spMkLst>
            <pc:docMk/>
            <pc:sldMk cId="1746772526" sldId="575"/>
            <ac:spMk id="5" creationId="{B3894D03-3C40-FDC5-DFF4-80760ACA686F}"/>
          </ac:spMkLst>
        </pc:spChg>
        <pc:spChg chg="add mod">
          <ac:chgData name="Mitchell Wand" userId="de9b44c55c049659" providerId="LiveId" clId="{79353A4D-F61A-45F9-B125-AF65454E5131}" dt="2022-11-14T22:27:04.300" v="4995" actId="1076"/>
          <ac:spMkLst>
            <pc:docMk/>
            <pc:sldMk cId="1746772526" sldId="575"/>
            <ac:spMk id="6" creationId="{8D3A1B01-ED5E-3943-57D8-F09761324313}"/>
          </ac:spMkLst>
        </pc:spChg>
      </pc:sldChg>
      <pc:sldChg chg="addSp delSp modSp new mod">
        <pc:chgData name="Mitchell Wand" userId="de9b44c55c049659" providerId="LiveId" clId="{79353A4D-F61A-45F9-B125-AF65454E5131}" dt="2022-11-14T22:30:36.658" v="5025" actId="1076"/>
        <pc:sldMkLst>
          <pc:docMk/>
          <pc:sldMk cId="4262596729" sldId="576"/>
        </pc:sldMkLst>
        <pc:spChg chg="mod">
          <ac:chgData name="Mitchell Wand" userId="de9b44c55c049659" providerId="LiveId" clId="{79353A4D-F61A-45F9-B125-AF65454E5131}" dt="2022-11-14T22:27:50.024" v="5006" actId="20577"/>
          <ac:spMkLst>
            <pc:docMk/>
            <pc:sldMk cId="4262596729" sldId="576"/>
            <ac:spMk id="2" creationId="{DED27730-7F39-656C-D43E-D2573D4BF095}"/>
          </ac:spMkLst>
        </pc:spChg>
        <pc:spChg chg="add del mod">
          <ac:chgData name="Mitchell Wand" userId="de9b44c55c049659" providerId="LiveId" clId="{79353A4D-F61A-45F9-B125-AF65454E5131}" dt="2022-11-14T22:28:59.962" v="5014" actId="478"/>
          <ac:spMkLst>
            <pc:docMk/>
            <pc:sldMk cId="4262596729" sldId="576"/>
            <ac:spMk id="4" creationId="{DE981445-1FBA-314D-70B2-9B4459E9173C}"/>
          </ac:spMkLst>
        </pc:spChg>
        <pc:spChg chg="add del">
          <ac:chgData name="Mitchell Wand" userId="de9b44c55c049659" providerId="LiveId" clId="{79353A4D-F61A-45F9-B125-AF65454E5131}" dt="2022-11-14T22:28:40.294" v="5009" actId="22"/>
          <ac:spMkLst>
            <pc:docMk/>
            <pc:sldMk cId="4262596729" sldId="576"/>
            <ac:spMk id="6" creationId="{AF8FA67D-AD11-8FB2-4854-B7E2E826390B}"/>
          </ac:spMkLst>
        </pc:spChg>
        <pc:spChg chg="add mod">
          <ac:chgData name="Mitchell Wand" userId="de9b44c55c049659" providerId="LiveId" clId="{79353A4D-F61A-45F9-B125-AF65454E5131}" dt="2022-11-14T22:30:22.397" v="5023" actId="20577"/>
          <ac:spMkLst>
            <pc:docMk/>
            <pc:sldMk cId="4262596729" sldId="576"/>
            <ac:spMk id="7" creationId="{132890B5-EED7-8219-ADA2-C2AFDC735A03}"/>
          </ac:spMkLst>
        </pc:spChg>
        <pc:spChg chg="add mod">
          <ac:chgData name="Mitchell Wand" userId="de9b44c55c049659" providerId="LiveId" clId="{79353A4D-F61A-45F9-B125-AF65454E5131}" dt="2022-11-14T22:30:36.658" v="5025" actId="1076"/>
          <ac:spMkLst>
            <pc:docMk/>
            <pc:sldMk cId="4262596729" sldId="576"/>
            <ac:spMk id="8" creationId="{B4A1DBFB-6BA1-2340-223C-AB24D1415C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51085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leverage concurrency whenever possible. </a:t>
            </a:r>
          </a:p>
          <a:p>
            <a:endParaRPr lang="en-US" dirty="0"/>
          </a:p>
          <a:p>
            <a:r>
              <a:rPr lang="en-US" dirty="0"/>
              <a:t>(Time is average of 100 runs on Prof. Wand’s Lenovo X1)</a:t>
            </a:r>
          </a:p>
        </p:txBody>
      </p:sp>
    </p:spTree>
    <p:extLst>
      <p:ext uri="{BB962C8B-B14F-4D97-AF65-F5344CB8AC3E}">
        <p14:creationId xmlns:p14="http://schemas.microsoft.com/office/powerpoint/2010/main" val="2468432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Concurrency lets us mask latency. </a:t>
            </a:r>
          </a:p>
          <a:p>
            <a:endParaRPr lang="en-US" dirty="0"/>
          </a:p>
          <a:p>
            <a:r>
              <a:rPr lang="en-US" dirty="0"/>
              <a:t>Well-written asynchronous code leverages concurrency when possible.</a:t>
            </a:r>
          </a:p>
          <a:p>
            <a:r>
              <a:rPr lang="en-US" dirty="0"/>
              <a:t>If you have a bunch of things that can be done at the same time, say, making 3 requests to servers, and you don’t care the order in which those requests are made, then do not write code that enforces any ordering. The example on the right will produce output that might have a different order than the one on the left, but if we are OK with that, we can mask how slow that I/O is by doing things concurrently.</a:t>
            </a:r>
          </a:p>
          <a:p>
            <a:endParaRPr lang="en-US" dirty="0"/>
          </a:p>
          <a:p>
            <a:r>
              <a:rPr lang="en-US" dirty="0"/>
              <a:t>(Click through builds to see the sequence of operations. The * stands in for </a:t>
            </a:r>
            <a:r>
              <a:rPr lang="en-US" dirty="0" err="1"/>
              <a:t>console.log</a:t>
            </a:r>
            <a:r>
              <a:rPr lang="en-US" dirty="0"/>
              <a:t>, boxes are not to-scale. Notice how on the concurrent one the results got printed as 3,2,1.</a:t>
            </a:r>
          </a:p>
          <a:p>
            <a:endParaRPr lang="en-US" dirty="0"/>
          </a:p>
          <a:p>
            <a:r>
              <a:rPr lang="en-US" dirty="0"/>
              <a:t>In this simple example the performance difference is a small absolute number (130msec), but another way of saying it is that the code on the left is 2.5x slower!</a:t>
            </a:r>
          </a:p>
          <a:p>
            <a:endParaRPr lang="en-US" dirty="0"/>
          </a:p>
          <a:p>
            <a:r>
              <a:rPr lang="en-US" dirty="0"/>
              <a:t>If you had more concurrent requests to make (say 10 instead of 3), then losing the latency is a bigger loss: 105 vs. 694 msecs:  a 7x difference!!</a:t>
            </a:r>
          </a:p>
        </p:txBody>
      </p:sp>
    </p:spTree>
    <p:extLst>
      <p:ext uri="{BB962C8B-B14F-4D97-AF65-F5344CB8AC3E}">
        <p14:creationId xmlns:p14="http://schemas.microsoft.com/office/powerpoint/2010/main" val="3672567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3467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test an async function, make the second argument to ‘</a:t>
            </a:r>
            <a:r>
              <a:rPr lang="en-US" b="1" dirty="0"/>
              <a:t>test</a:t>
            </a:r>
            <a:r>
              <a:rPr lang="en-US" dirty="0"/>
              <a:t>’ an async function.  This will make ‘</a:t>
            </a:r>
            <a:r>
              <a:rPr lang="en-US" b="1" dirty="0"/>
              <a:t>expect</a:t>
            </a:r>
            <a:r>
              <a:rPr lang="en-US" dirty="0"/>
              <a:t>’ itself an async function, so you will need to ‘await’ its result.  </a:t>
            </a:r>
          </a:p>
          <a:p>
            <a:endParaRPr lang="en-US" dirty="0"/>
          </a:p>
          <a:p>
            <a:r>
              <a:rPr lang="en-US" dirty="0"/>
              <a:t>Here, </a:t>
            </a:r>
            <a:r>
              <a:rPr lang="en-US" b="1" dirty="0"/>
              <a:t>echo</a:t>
            </a:r>
            <a:r>
              <a:rPr lang="en-US" dirty="0"/>
              <a:t> is an async function, so it returns a promise, which should eventually return a string (here “33”) to the async function that called it (here, the </a:t>
            </a:r>
            <a:r>
              <a:rPr lang="en-US" b="1" dirty="0"/>
              <a:t>expect</a:t>
            </a:r>
            <a:r>
              <a:rPr lang="en-US" dirty="0"/>
              <a:t>).  So here we are saying that we expect echo(33) to return a promise that will eventually resolve to “33”.</a:t>
            </a:r>
          </a:p>
          <a:p>
            <a:endParaRPr lang="en-US" dirty="0"/>
          </a:p>
          <a:p>
            <a:r>
              <a:rPr lang="en-US" dirty="0"/>
              <a:t>Note the await on the next to last line.  If you leave that out, the async function in the test will succeed immediately, without waiting for the expect to run.   The </a:t>
            </a:r>
            <a:r>
              <a:rPr lang="en-US" b="1" dirty="0" err="1"/>
              <a:t>expect.assertions</a:t>
            </a:r>
            <a:r>
              <a:rPr lang="en-US" b="1" dirty="0"/>
              <a:t> </a:t>
            </a:r>
            <a:r>
              <a:rPr lang="en-US" dirty="0"/>
              <a:t>(in blue) tells Jest that the test should run exactly 1 test, so that will make the test fail if you leave out the </a:t>
            </a:r>
            <a:r>
              <a:rPr lang="en-US" b="1" dirty="0"/>
              <a:t>await</a:t>
            </a:r>
            <a:r>
              <a:rPr lang="en-US" dirty="0"/>
              <a:t>.</a:t>
            </a:r>
          </a:p>
        </p:txBody>
      </p:sp>
    </p:spTree>
    <p:extLst>
      <p:ext uri="{BB962C8B-B14F-4D97-AF65-F5344CB8AC3E}">
        <p14:creationId xmlns:p14="http://schemas.microsoft.com/office/powerpoint/2010/main" val="23469193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228600" eaLnBrk="1" fontAlgn="auto" latinLnBrk="0" hangingPunct="1">
              <a:lnSpc>
                <a:spcPct val="117999"/>
              </a:lnSpc>
              <a:spcBef>
                <a:spcPts val="0"/>
              </a:spcBef>
              <a:spcAft>
                <a:spcPts val="0"/>
              </a:spcAft>
              <a:buClrTx/>
              <a:buSzTx/>
              <a:buFontTx/>
              <a:buNone/>
              <a:tabLst/>
              <a:defRPr/>
            </a:pPr>
            <a:r>
              <a:rPr lang="en-US" dirty="0"/>
              <a:t>(Read slide, these points summarize past few slides, adding the note that if you have concurrency, you have concurrency)</a:t>
            </a:r>
            <a:r>
              <a:rPr lang="en-US" sz="1100" b="1" dirty="0">
                <a:solidFill>
                  <a:schemeClr val="tx1"/>
                </a:solidFill>
                <a:latin typeface="Ink Free" panose="03080402000500000000" pitchFamily="66" charset="0"/>
              </a:rPr>
              <a:t> </a:t>
            </a:r>
          </a:p>
          <a:p>
            <a:pPr marL="0" marR="0" lvl="0" indent="0" algn="l" defTabSz="228600" eaLnBrk="1" fontAlgn="auto" latinLnBrk="0" hangingPunct="1">
              <a:lnSpc>
                <a:spcPct val="117999"/>
              </a:lnSpc>
              <a:spcBef>
                <a:spcPts val="0"/>
              </a:spcBef>
              <a:spcAft>
                <a:spcPts val="0"/>
              </a:spcAft>
              <a:buClrTx/>
              <a:buSzTx/>
              <a:buFontTx/>
              <a:buNone/>
              <a:tabLst/>
              <a:defRPr/>
            </a:pPr>
            <a:r>
              <a:rPr lang="en-US" sz="1100" b="0" dirty="0">
                <a:solidFill>
                  <a:schemeClr val="tx1"/>
                </a:solidFill>
                <a:latin typeface="Ink Free" panose="03080402000500000000" pitchFamily="66" charset="0"/>
              </a:rPr>
              <a:t>Remember that we broke up </a:t>
            </a:r>
            <a:r>
              <a:rPr lang="en-US" sz="1100" b="0" dirty="0" err="1">
                <a:solidFill>
                  <a:schemeClr val="tx1"/>
                </a:solidFill>
                <a:latin typeface="Ink Free" panose="03080402000500000000" pitchFamily="66" charset="0"/>
              </a:rPr>
              <a:t>asyncProcessStudent</a:t>
            </a:r>
            <a:r>
              <a:rPr lang="en-US" sz="1100" b="0" dirty="0">
                <a:solidFill>
                  <a:schemeClr val="tx1"/>
                </a:solidFill>
                <a:latin typeface="Ink Free" panose="03080402000500000000" pitchFamily="66" charset="0"/>
              </a:rPr>
              <a:t> to give other processes a chance to run; that was an example of the second bullet.</a:t>
            </a:r>
          </a:p>
          <a:p>
            <a:endParaRPr lang="en-US" dirty="0"/>
          </a:p>
        </p:txBody>
      </p:sp>
    </p:spTree>
    <p:extLst>
      <p:ext uri="{BB962C8B-B14F-4D97-AF65-F5344CB8AC3E}">
        <p14:creationId xmlns:p14="http://schemas.microsoft.com/office/powerpoint/2010/main" val="3582835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a:t>
            </a:r>
          </a:p>
        </p:txBody>
      </p:sp>
    </p:spTree>
    <p:extLst>
      <p:ext uri="{BB962C8B-B14F-4D97-AF65-F5344CB8AC3E}">
        <p14:creationId xmlns:p14="http://schemas.microsoft.com/office/powerpoint/2010/main" val="10969988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9392918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still have a data race with async await.   Here the printed value of x depends on which of the two promises returns first:  if </a:t>
            </a:r>
            <a:r>
              <a:rPr lang="en-US" dirty="0" err="1"/>
              <a:t>asyncDouble</a:t>
            </a:r>
            <a:r>
              <a:rPr lang="en-US" dirty="0"/>
              <a:t> returns first, then the result will be 22 (10*2 + 1 + 1).  If </a:t>
            </a:r>
            <a:r>
              <a:rPr lang="en-US" dirty="0" err="1"/>
              <a:t>asyncIncrementTwice</a:t>
            </a:r>
            <a:r>
              <a:rPr lang="en-US" dirty="0"/>
              <a:t> returns first, then the result will be 24 (10+1+1)*2 .</a:t>
            </a:r>
          </a:p>
          <a:p>
            <a:endParaRPr lang="en-US" dirty="0"/>
          </a:p>
          <a:p>
            <a:endParaRPr lang="en-US" dirty="0"/>
          </a:p>
        </p:txBody>
      </p:sp>
    </p:spTree>
    <p:extLst>
      <p:ext uri="{BB962C8B-B14F-4D97-AF65-F5344CB8AC3E}">
        <p14:creationId xmlns:p14="http://schemas.microsoft.com/office/powerpoint/2010/main" val="30943089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8000"/>
                </a:solidFill>
                <a:effectLst/>
                <a:latin typeface="Consolas" panose="020B0609020204030204" pitchFamily="49" charset="0"/>
              </a:rPr>
              <a:t>In an interrupt-based model, it is possible that statement 1 runs *BETWEEN*</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statement 2 and statement 3, yielding the order of execution</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2,1,3  (final value of x is 25).</a:t>
            </a:r>
          </a:p>
          <a:p>
            <a:endParaRPr lang="en-US" b="0" dirty="0">
              <a:solidFill>
                <a:srgbClr val="008000"/>
              </a:solidFill>
              <a:effectLst/>
              <a:latin typeface="Consolas" panose="020B0609020204030204" pitchFamily="49" charset="0"/>
            </a:endParaRPr>
          </a:p>
          <a:p>
            <a:r>
              <a:rPr lang="en-US" dirty="0"/>
              <a:t>Luckily, in Typescript run-to-completion semantics, it is much harder to have an accidental data race– you pretty much have to work to create one.</a:t>
            </a:r>
          </a:p>
          <a:p>
            <a:endParaRPr lang="en-US" dirty="0"/>
          </a:p>
          <a:p>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dirty="0"/>
          </a:p>
          <a:p>
            <a:endParaRPr lang="en-US" dirty="0"/>
          </a:p>
        </p:txBody>
      </p:sp>
    </p:spTree>
    <p:extLst>
      <p:ext uri="{BB962C8B-B14F-4D97-AF65-F5344CB8AC3E}">
        <p14:creationId xmlns:p14="http://schemas.microsoft.com/office/powerpoint/2010/main" val="3282751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3748055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said at the end of the last lecture that making a clock that ticks by itself was easy and that we would learn about it in the next lecture.  Well, here it is.</a:t>
            </a:r>
          </a:p>
          <a:p>
            <a:r>
              <a:rPr lang="en-US" b="1" dirty="0" err="1"/>
              <a:t>setInterval</a:t>
            </a:r>
            <a:r>
              <a:rPr lang="en-US" b="1" dirty="0"/>
              <a:t> </a:t>
            </a:r>
            <a:r>
              <a:rPr lang="en-US" b="0" dirty="0"/>
              <a:t>is one of the JS primitives that creates a concurrent computation.  Here, it creates a concurrent computation that ticks the clock every 50 </a:t>
            </a:r>
            <a:r>
              <a:rPr lang="en-US" b="0" dirty="0" err="1"/>
              <a:t>ms.</a:t>
            </a:r>
            <a:endParaRPr lang="en-US" b="0" dirty="0"/>
          </a:p>
          <a:p>
            <a:r>
              <a:rPr lang="en-US" b="0" dirty="0"/>
              <a:t>We told you it was easy!</a:t>
            </a:r>
          </a:p>
          <a:p>
            <a:endParaRPr lang="en-US" b="1" dirty="0"/>
          </a:p>
        </p:txBody>
      </p:sp>
    </p:spTree>
    <p:extLst>
      <p:ext uri="{BB962C8B-B14F-4D97-AF65-F5344CB8AC3E}">
        <p14:creationId xmlns:p14="http://schemas.microsoft.com/office/powerpoint/2010/main" val="34440149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prstGeom prst="rect">
            <a:avLst/>
          </a:prstGeom>
        </p:spPr>
        <p:txBody>
          <a:bodyPr/>
          <a:lstStyle/>
          <a:p>
            <a:endParaRPr/>
          </a:p>
        </p:txBody>
      </p:sp>
      <p:sp>
        <p:nvSpPr>
          <p:cNvPr id="642" name="Shape 642"/>
          <p:cNvSpPr>
            <a:spLocks noGrp="1"/>
          </p:cNvSpPr>
          <p:nvPr>
            <p:ph type="body" sz="quarter" idx="1"/>
          </p:nvPr>
        </p:nvSpPr>
        <p:spPr>
          <a:prstGeom prst="rect">
            <a:avLst/>
          </a:prstGeom>
        </p:spPr>
        <p:txBody>
          <a:bodyPr/>
          <a:lstStyle/>
          <a:p>
            <a:r>
              <a:rPr lang="en-US" dirty="0"/>
              <a:t>For this activity, you will work with an API client that we will provide to interact with our transcript server.</a:t>
            </a:r>
          </a:p>
          <a:p>
            <a:endParaRPr lang="en-US" dirty="0"/>
          </a:p>
          <a:p>
            <a:r>
              <a:rPr lang="en-US" dirty="0"/>
              <a:t>&lt;read slide&gt;</a:t>
            </a:r>
          </a:p>
        </p:txBody>
      </p:sp>
    </p:spTree>
    <p:extLst>
      <p:ext uri="{BB962C8B-B14F-4D97-AF65-F5344CB8AC3E}">
        <p14:creationId xmlns:p14="http://schemas.microsoft.com/office/powerpoint/2010/main" val="11926842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14169342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35</a:t>
            </a:fld>
            <a:endParaRPr lang="en-US"/>
          </a:p>
        </p:txBody>
      </p:sp>
    </p:spTree>
    <p:extLst>
      <p:ext uri="{BB962C8B-B14F-4D97-AF65-F5344CB8AC3E}">
        <p14:creationId xmlns:p14="http://schemas.microsoft.com/office/powerpoint/2010/main" val="2031181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principles: why do we need concurrency?</a:t>
            </a:r>
          </a:p>
          <a:p>
            <a:endParaRPr lang="en-US" dirty="0"/>
          </a:p>
          <a:p>
            <a:r>
              <a:rPr lang="en-US" dirty="0"/>
              <a:t>Mostly I/O. We are spoiled today with huge amounts of RAM, but there are still occasions when you need to read or write something to/from disk, or to/from network.</a:t>
            </a:r>
          </a:p>
          <a:p>
            <a:endParaRPr lang="en-US" dirty="0"/>
          </a:p>
          <a:p>
            <a:r>
              <a:rPr lang="en-US" dirty="0"/>
              <a:t>This diagram shows roughly the overhead of different kinds of I/O, in nanoseconds. Cutting-edge hardware architectures and OS designs aim to reduce these delays, but the rough order of magnitudes still stand.</a:t>
            </a:r>
          </a:p>
          <a:p>
            <a:endParaRPr lang="en-US" dirty="0"/>
          </a:p>
          <a:p>
            <a:r>
              <a:rPr lang="en-US" dirty="0"/>
              <a:t>If we are “computing” things (running instructions on the CPU), on a 1Ghz CPU, that’s nice and round, so you get 1 instruction executed per nano-second. You could run 150k instructions in time to read 4KB from SSD, 10m instructions in time to get the read head on your spinning magnetic HD into place to read something, or 100m instructions in time to receive a packet over internet.</a:t>
            </a:r>
          </a:p>
          <a:p>
            <a:endParaRPr lang="en-US" dirty="0"/>
          </a:p>
          <a:p>
            <a:r>
              <a:rPr lang="en-US" dirty="0"/>
              <a:t>So, it is desirable to be able to keep doing things while we are waiting for I/O, and not stop the world. Another way to put this, is that we would like to mask this latency to do such slow operations with concurrency: do something else while these I/O operations are happening.</a:t>
            </a:r>
          </a:p>
        </p:txBody>
      </p:sp>
    </p:spTree>
    <p:extLst>
      <p:ext uri="{BB962C8B-B14F-4D97-AF65-F5344CB8AC3E}">
        <p14:creationId xmlns:p14="http://schemas.microsoft.com/office/powerpoint/2010/main" val="4289812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programming languages, like Java or C, you can have asynchronous computation with threads. </a:t>
            </a:r>
          </a:p>
          <a:p>
            <a:br>
              <a:rPr lang="en-US" dirty="0"/>
            </a:br>
            <a:r>
              <a:rPr lang="en-US" dirty="0"/>
              <a:t>You might be familiar with this programming model. As it turns out, the “</a:t>
            </a:r>
            <a:r>
              <a:rPr lang="en-US" dirty="0" err="1"/>
              <a:t>interprocess</a:t>
            </a:r>
            <a:r>
              <a:rPr lang="en-US" dirty="0"/>
              <a:t> communication by shared memory” part is extremely hard to get right, and almost impossible to prove correct</a:t>
            </a:r>
          </a:p>
          <a:p>
            <a:endParaRPr lang="en-US" dirty="0"/>
          </a:p>
          <a:p>
            <a:r>
              <a:rPr lang="en-US" dirty="0"/>
              <a:t>This is not how JS or TS does asynchronous computation.</a:t>
            </a:r>
          </a:p>
        </p:txBody>
      </p:sp>
    </p:spTree>
    <p:extLst>
      <p:ext uri="{BB962C8B-B14F-4D97-AF65-F5344CB8AC3E}">
        <p14:creationId xmlns:p14="http://schemas.microsoft.com/office/powerpoint/2010/main" val="89200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cooperative multiprocessing, each thread decides when it should yield to let other threads execute.</a:t>
            </a:r>
          </a:p>
        </p:txBody>
      </p:sp>
    </p:spTree>
    <p:extLst>
      <p:ext uri="{BB962C8B-B14F-4D97-AF65-F5344CB8AC3E}">
        <p14:creationId xmlns:p14="http://schemas.microsoft.com/office/powerpoint/2010/main" val="2534470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0289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p>
          <a:p>
            <a:r>
              <a:rPr lang="en-US" dirty="0"/>
              <a:t>When one request starts, this code proceeds to the next one.</a:t>
            </a:r>
          </a:p>
          <a:p>
            <a:r>
              <a:rPr lang="en-US" dirty="0"/>
              <a:t>The starting process ran to completion: the Console.log executed before the requests.</a:t>
            </a:r>
          </a:p>
          <a:p>
            <a:endParaRPr lang="en-US" dirty="0"/>
          </a:p>
          <a:p>
            <a:r>
              <a:rPr lang="en-US" dirty="0"/>
              <a:t>Transmission is out-of-order:  Request 2 evidently reached the server before Request 1.</a:t>
            </a:r>
          </a:p>
          <a:p>
            <a:endParaRPr lang="en-US" dirty="0"/>
          </a:p>
        </p:txBody>
      </p:sp>
    </p:spTree>
    <p:extLst>
      <p:ext uri="{BB962C8B-B14F-4D97-AF65-F5344CB8AC3E}">
        <p14:creationId xmlns:p14="http://schemas.microsoft.com/office/powerpoint/2010/main" val="1088576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caller waits for each request to finish before starting the next one.</a:t>
            </a:r>
          </a:p>
        </p:txBody>
      </p:sp>
    </p:spTree>
    <p:extLst>
      <p:ext uri="{BB962C8B-B14F-4D97-AF65-F5344CB8AC3E}">
        <p14:creationId xmlns:p14="http://schemas.microsoft.com/office/powerpoint/2010/main" val="2293380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73860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12/20/2022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12/20/2022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12/20/2022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12/20/2022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7363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12/20/2022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12/20/2022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12/20/2022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12/20/2022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12/20/2022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12/20/2022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12/20/2022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12/20/2022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12/20/2022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a:sym typeface="Helvetica Neue" charset="0"/>
              </a:rPr>
              <a:t>CS 4530</a:t>
            </a:r>
            <a:r>
              <a:rPr lang="en-US" altLang="en-US" dirty="0">
                <a:sym typeface="Helvetica Neue" charset="0"/>
              </a:rPr>
              <a:t>: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5: Concurrency Patterns in Typescript</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80F26-3D05-9516-9072-90A0156F747B}"/>
              </a:ext>
            </a:extLst>
          </p:cNvPr>
          <p:cNvSpPr>
            <a:spLocks noGrp="1"/>
          </p:cNvSpPr>
          <p:nvPr>
            <p:ph type="title"/>
          </p:nvPr>
        </p:nvSpPr>
        <p:spPr/>
        <p:txBody>
          <a:bodyPr/>
          <a:lstStyle/>
          <a:p>
            <a:r>
              <a:rPr lang="en-US" dirty="0"/>
              <a:t>The pattern in action</a:t>
            </a:r>
          </a:p>
        </p:txBody>
      </p:sp>
      <p:sp>
        <p:nvSpPr>
          <p:cNvPr id="4" name="Slide Number Placeholder 3">
            <a:extLst>
              <a:ext uri="{FF2B5EF4-FFF2-40B4-BE49-F238E27FC236}">
                <a16:creationId xmlns:a16="http://schemas.microsoft.com/office/drawing/2014/main" id="{657C8D98-764A-9D99-09D4-3EA7558FD2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6223A7A7-ED26-72B8-818A-2A0C5066AAAD}"/>
              </a:ext>
            </a:extLst>
          </p:cNvPr>
          <p:cNvSpPr txBox="1"/>
          <p:nvPr/>
        </p:nvSpPr>
        <p:spPr>
          <a:xfrm>
            <a:off x="838200" y="1492946"/>
            <a:ext cx="11040291" cy="3046988"/>
          </a:xfrm>
          <a:prstGeom prst="rect">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err="1">
                <a:solidFill>
                  <a:srgbClr val="000000"/>
                </a:solidFill>
                <a:effectLst/>
                <a:latin typeface="Consolas" panose="020B0609020204030204" pitchFamily="49" charset="0"/>
              </a:rPr>
              <a:t>:</a:t>
            </a:r>
            <a:r>
              <a:rPr lang="en-US" sz="1600" b="0" dirty="0" err="1">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is about to start request </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response</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axios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'https://rest-</a:t>
            </a:r>
            <a:r>
              <a:rPr lang="en-US" sz="1600" b="0" dirty="0" err="1">
                <a:solidFill>
                  <a:srgbClr val="A31515"/>
                </a:solidFill>
                <a:effectLst/>
                <a:latin typeface="Consolas" panose="020B0609020204030204" pitchFamily="49" charset="0"/>
              </a:rPr>
              <a:t>example.covey.town</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resumes request </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reports that for request '</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server replied: `</a:t>
            </a:r>
            <a:r>
              <a:rPr lang="en-US" sz="1600" b="0" dirty="0">
                <a:solidFill>
                  <a:srgbClr val="000000"/>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response</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data</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is about to call </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1000</a:t>
            </a:r>
            <a:r>
              <a:rPr lang="en-US" sz="1600" b="0" dirty="0">
                <a:solidFill>
                  <a:srgbClr val="000000"/>
                </a:solidFill>
                <a:effectLst/>
                <a:latin typeface="Consolas" panose="020B0609020204030204" pitchFamily="49" charset="0"/>
              </a:rPr>
              <a:t>);</a:t>
            </a:r>
          </a:p>
          <a:p>
            <a:pPr algn="l"/>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continues after </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returns"</a:t>
            </a:r>
            <a:r>
              <a:rPr lang="en-US" sz="1600" b="0" dirty="0">
                <a:solidFill>
                  <a:srgbClr val="000000"/>
                </a:solidFill>
                <a:effectLst/>
                <a:latin typeface="Consolas" panose="020B0609020204030204" pitchFamily="49" charset="0"/>
              </a:rPr>
              <a:t>);</a:t>
            </a:r>
          </a:p>
          <a:p>
            <a:pPr algn="l"/>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"end of main thread"</a:t>
            </a:r>
            <a:r>
              <a:rPr lang="en-US" sz="1600"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FAFF8F41-3560-E45C-BD4F-631ADBAAD165}"/>
              </a:ext>
            </a:extLst>
          </p:cNvPr>
          <p:cNvSpPr txBox="1"/>
          <p:nvPr/>
        </p:nvSpPr>
        <p:spPr>
          <a:xfrm>
            <a:off x="838199" y="4580224"/>
            <a:ext cx="9804991" cy="2308324"/>
          </a:xfrm>
          <a:prstGeom prst="rect">
            <a:avLst/>
          </a:prstGeom>
          <a:noFill/>
          <a:ln w="12700" cap="flat" cmpd="sng" algn="ctr">
            <a:solidFill>
              <a:srgbClr val="0A52B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example1</a:t>
            </a:r>
          </a:p>
          <a:p>
            <a:pPr algn="l"/>
            <a:r>
              <a:rPr lang="en-US" sz="1800" dirty="0">
                <a:solidFill>
                  <a:schemeClr val="tx1"/>
                </a:solidFill>
              </a:rPr>
              <a:t>main thread is about to call </a:t>
            </a:r>
            <a:r>
              <a:rPr lang="en-US" sz="1800" dirty="0" err="1">
                <a:solidFill>
                  <a:schemeClr val="tx1"/>
                </a:solidFill>
              </a:rPr>
              <a:t>makeRequest</a:t>
            </a:r>
            <a:endParaRPr lang="en-US" sz="1800" dirty="0">
              <a:solidFill>
                <a:schemeClr val="tx1"/>
              </a:solidFill>
            </a:endParaRPr>
          </a:p>
          <a:p>
            <a:pPr algn="l"/>
            <a:r>
              <a:rPr lang="en-US" sz="1800" dirty="0" err="1">
                <a:solidFill>
                  <a:schemeClr val="tx1"/>
                </a:solidFill>
              </a:rPr>
              <a:t>makeRequest</a:t>
            </a:r>
            <a:r>
              <a:rPr lang="en-US" sz="1800" dirty="0">
                <a:solidFill>
                  <a:schemeClr val="tx1"/>
                </a:solidFill>
              </a:rPr>
              <a:t> is about to start request 1000</a:t>
            </a:r>
          </a:p>
          <a:p>
            <a:pPr algn="l"/>
            <a:r>
              <a:rPr lang="en-US" sz="1800" dirty="0">
                <a:solidFill>
                  <a:schemeClr val="tx1"/>
                </a:solidFill>
              </a:rPr>
              <a:t>main thread continues after </a:t>
            </a:r>
            <a:r>
              <a:rPr lang="en-US" sz="1800" dirty="0" err="1">
                <a:solidFill>
                  <a:schemeClr val="tx1"/>
                </a:solidFill>
              </a:rPr>
              <a:t>makeRequest</a:t>
            </a:r>
            <a:r>
              <a:rPr lang="en-US" sz="1800" dirty="0">
                <a:solidFill>
                  <a:schemeClr val="tx1"/>
                </a:solidFill>
              </a:rPr>
              <a:t> returns</a:t>
            </a:r>
          </a:p>
          <a:p>
            <a:pPr algn="l"/>
            <a:r>
              <a:rPr lang="en-US" sz="1800" dirty="0">
                <a:solidFill>
                  <a:schemeClr val="tx1"/>
                </a:solidFill>
              </a:rPr>
              <a:t>end of main thread</a:t>
            </a:r>
          </a:p>
          <a:p>
            <a:pPr algn="l"/>
            <a:r>
              <a:rPr lang="en-US" sz="1800" dirty="0" err="1">
                <a:solidFill>
                  <a:schemeClr val="tx1"/>
                </a:solidFill>
              </a:rPr>
              <a:t>makeRequest</a:t>
            </a:r>
            <a:r>
              <a:rPr lang="en-US" sz="1800" dirty="0">
                <a:solidFill>
                  <a:schemeClr val="tx1"/>
                </a:solidFill>
              </a:rPr>
              <a:t> resumes request 1000</a:t>
            </a:r>
          </a:p>
          <a:p>
            <a:pPr algn="l"/>
            <a:r>
              <a:rPr lang="en-US" sz="1800" dirty="0" err="1">
                <a:solidFill>
                  <a:schemeClr val="tx1"/>
                </a:solidFill>
              </a:rPr>
              <a:t>makeRequest</a:t>
            </a:r>
            <a:r>
              <a:rPr lang="en-US" sz="1800" dirty="0">
                <a:solidFill>
                  <a:schemeClr val="tx1"/>
                </a:solidFill>
              </a:rPr>
              <a:t> reports that for request '1000', server replied:  This is GET number 200 on the current server </a:t>
            </a:r>
          </a:p>
        </p:txBody>
      </p:sp>
      <p:grpSp>
        <p:nvGrpSpPr>
          <p:cNvPr id="26" name="Group 25">
            <a:extLst>
              <a:ext uri="{FF2B5EF4-FFF2-40B4-BE49-F238E27FC236}">
                <a16:creationId xmlns:a16="http://schemas.microsoft.com/office/drawing/2014/main" id="{03B46C80-7780-3757-1A12-25C3F40C8572}"/>
              </a:ext>
            </a:extLst>
          </p:cNvPr>
          <p:cNvGrpSpPr/>
          <p:nvPr/>
        </p:nvGrpSpPr>
        <p:grpSpPr>
          <a:xfrm>
            <a:off x="4373768" y="2097333"/>
            <a:ext cx="7504723" cy="2288787"/>
            <a:chOff x="4293618" y="3328042"/>
            <a:chExt cx="7504723" cy="2288787"/>
          </a:xfrm>
        </p:grpSpPr>
        <p:sp>
          <p:nvSpPr>
            <p:cNvPr id="13" name="TextBox 12">
              <a:extLst>
                <a:ext uri="{FF2B5EF4-FFF2-40B4-BE49-F238E27FC236}">
                  <a16:creationId xmlns:a16="http://schemas.microsoft.com/office/drawing/2014/main" id="{6DB8828A-708E-C2C1-AEF6-D09FAA35D1EF}"/>
                </a:ext>
              </a:extLst>
            </p:cNvPr>
            <p:cNvSpPr txBox="1"/>
            <p:nvPr/>
          </p:nvSpPr>
          <p:spPr>
            <a:xfrm>
              <a:off x="6888653" y="3328042"/>
              <a:ext cx="4909688" cy="2288787"/>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indent="-457200" algn="l">
                <a:buAutoNum type="arabicPeriod"/>
              </a:pPr>
              <a:r>
                <a:rPr lang="en-US" sz="2400" b="1" dirty="0" err="1">
                  <a:solidFill>
                    <a:schemeClr val="tx1"/>
                  </a:solidFill>
                  <a:latin typeface="Ink Free" panose="03080402000500000000" pitchFamily="66" charset="0"/>
                </a:rPr>
                <a:t>Axios.get</a:t>
              </a:r>
              <a:r>
                <a:rPr lang="en-US" sz="2400" b="1" dirty="0">
                  <a:solidFill>
                    <a:schemeClr val="tx1"/>
                  </a:solidFill>
                  <a:latin typeface="Ink Free" panose="03080402000500000000" pitchFamily="66" charset="0"/>
                </a:rPr>
                <a:t> starts the http request in the background, and </a:t>
              </a:r>
            </a:p>
            <a:p>
              <a:pPr marL="457200" indent="-457200" algn="l">
                <a:buAutoNum type="arabicPeriod"/>
              </a:pPr>
              <a:r>
                <a:rPr lang="en-US" sz="2400" b="1" dirty="0">
                  <a:solidFill>
                    <a:schemeClr val="tx1"/>
                  </a:solidFill>
                  <a:latin typeface="Ink Free" panose="03080402000500000000" pitchFamily="66" charset="0"/>
                </a:rPr>
                <a:t>Creates a promise to do the code after the await.</a:t>
              </a:r>
            </a:p>
            <a:p>
              <a:pPr algn="l"/>
              <a:r>
                <a:rPr lang="en-US" sz="2400" b="1" dirty="0">
                  <a:solidFill>
                    <a:schemeClr val="tx1"/>
                  </a:solidFill>
                  <a:latin typeface="Ink Free" panose="03080402000500000000" pitchFamily="66" charset="0"/>
                </a:rPr>
                <a:t>3.  The call to </a:t>
              </a:r>
              <a:r>
                <a:rPr lang="en-US" sz="2400" b="1" dirty="0" err="1">
                  <a:solidFill>
                    <a:schemeClr val="tx1"/>
                  </a:solidFill>
                  <a:latin typeface="Ink Free" panose="03080402000500000000" pitchFamily="66" charset="0"/>
                </a:rPr>
                <a:t>makeRequest</a:t>
              </a:r>
              <a:r>
                <a:rPr lang="en-US" sz="2400" b="1" dirty="0">
                  <a:solidFill>
                    <a:schemeClr val="tx1"/>
                  </a:solidFill>
                  <a:latin typeface="Ink Free" panose="03080402000500000000" pitchFamily="66" charset="0"/>
                </a:rPr>
                <a:t> returns.</a:t>
              </a:r>
            </a:p>
          </p:txBody>
        </p:sp>
        <p:cxnSp>
          <p:nvCxnSpPr>
            <p:cNvPr id="15" name="Straight Arrow Connector 14">
              <a:extLst>
                <a:ext uri="{FF2B5EF4-FFF2-40B4-BE49-F238E27FC236}">
                  <a16:creationId xmlns:a16="http://schemas.microsoft.com/office/drawing/2014/main" id="{F6642CE7-DCB4-E082-7E9F-089DEB441CFD}"/>
                </a:ext>
              </a:extLst>
            </p:cNvPr>
            <p:cNvCxnSpPr>
              <a:cxnSpLocks/>
              <a:stCxn id="13" idx="1"/>
            </p:cNvCxnSpPr>
            <p:nvPr/>
          </p:nvCxnSpPr>
          <p:spPr>
            <a:xfrm flipH="1" flipV="1">
              <a:off x="4293618" y="3552047"/>
              <a:ext cx="2595035" cy="920389"/>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F329FD96-BE25-7CBD-1B4B-C85CD13607A4}"/>
              </a:ext>
            </a:extLst>
          </p:cNvPr>
          <p:cNvGrpSpPr/>
          <p:nvPr/>
        </p:nvGrpSpPr>
        <p:grpSpPr>
          <a:xfrm>
            <a:off x="3093057" y="4469812"/>
            <a:ext cx="8932259" cy="1508741"/>
            <a:chOff x="1512047" y="3849498"/>
            <a:chExt cx="8932259" cy="1508741"/>
          </a:xfrm>
        </p:grpSpPr>
        <p:sp>
          <p:nvSpPr>
            <p:cNvPr id="21" name="TextBox 20">
              <a:extLst>
                <a:ext uri="{FF2B5EF4-FFF2-40B4-BE49-F238E27FC236}">
                  <a16:creationId xmlns:a16="http://schemas.microsoft.com/office/drawing/2014/main" id="{2A8D85B0-07E0-E42D-7D9D-0B78BDCEEC94}"/>
                </a:ext>
              </a:extLst>
            </p:cNvPr>
            <p:cNvSpPr txBox="1"/>
            <p:nvPr/>
          </p:nvSpPr>
          <p:spPr>
            <a:xfrm>
              <a:off x="6176575" y="3849498"/>
              <a:ext cx="4267731" cy="1508741"/>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4. The main thread finishes. </a:t>
              </a:r>
            </a:p>
            <a:p>
              <a:pPr algn="l"/>
              <a:r>
                <a:rPr lang="en-US" sz="2400" b="1" dirty="0">
                  <a:solidFill>
                    <a:schemeClr val="tx1"/>
                  </a:solidFill>
                  <a:latin typeface="Ink Free" panose="03080402000500000000" pitchFamily="66" charset="0"/>
                </a:rPr>
                <a:t>5. The computation resumes the promise</a:t>
              </a:r>
            </a:p>
          </p:txBody>
        </p:sp>
        <p:cxnSp>
          <p:nvCxnSpPr>
            <p:cNvPr id="23" name="Straight Arrow Connector 22">
              <a:extLst>
                <a:ext uri="{FF2B5EF4-FFF2-40B4-BE49-F238E27FC236}">
                  <a16:creationId xmlns:a16="http://schemas.microsoft.com/office/drawing/2014/main" id="{F2D4B224-9341-5812-B136-61B981731CA0}"/>
                </a:ext>
              </a:extLst>
            </p:cNvPr>
            <p:cNvCxnSpPr>
              <a:cxnSpLocks/>
              <a:stCxn id="21" idx="1"/>
            </p:cNvCxnSpPr>
            <p:nvPr/>
          </p:nvCxnSpPr>
          <p:spPr>
            <a:xfrm flipH="1">
              <a:off x="1512047" y="4603869"/>
              <a:ext cx="4664528" cy="670121"/>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8" name="TextBox 27">
            <a:extLst>
              <a:ext uri="{FF2B5EF4-FFF2-40B4-BE49-F238E27FC236}">
                <a16:creationId xmlns:a16="http://schemas.microsoft.com/office/drawing/2014/main" id="{2DE010B5-AD1C-8ABD-04AB-8363BEA9D45B}"/>
              </a:ext>
            </a:extLst>
          </p:cNvPr>
          <p:cNvSpPr txBox="1"/>
          <p:nvPr/>
        </p:nvSpPr>
        <p:spPr>
          <a:xfrm>
            <a:off x="9367285" y="275274"/>
            <a:ext cx="2371060" cy="6166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3200" dirty="0">
                <a:solidFill>
                  <a:schemeClr val="tx1"/>
                </a:solidFill>
              </a:rPr>
              <a:t>example1.ts</a:t>
            </a:r>
          </a:p>
        </p:txBody>
      </p:sp>
      <p:sp>
        <p:nvSpPr>
          <p:cNvPr id="29" name="Arrow: Down 28">
            <a:extLst>
              <a:ext uri="{FF2B5EF4-FFF2-40B4-BE49-F238E27FC236}">
                <a16:creationId xmlns:a16="http://schemas.microsoft.com/office/drawing/2014/main" id="{094A7B22-C634-4C28-1D51-003012C40FD4}"/>
              </a:ext>
            </a:extLst>
          </p:cNvPr>
          <p:cNvSpPr/>
          <p:nvPr/>
        </p:nvSpPr>
        <p:spPr>
          <a:xfrm>
            <a:off x="5438142" y="4342558"/>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31" name="Rectangle: Rounded Corners 30">
            <a:extLst>
              <a:ext uri="{FF2B5EF4-FFF2-40B4-BE49-F238E27FC236}">
                <a16:creationId xmlns:a16="http://schemas.microsoft.com/office/drawing/2014/main" id="{85AFD483-C273-062C-5DCA-1639D10BF494}"/>
              </a:ext>
            </a:extLst>
          </p:cNvPr>
          <p:cNvSpPr/>
          <p:nvPr/>
        </p:nvSpPr>
        <p:spPr>
          <a:xfrm>
            <a:off x="654820" y="5665391"/>
            <a:ext cx="2358346" cy="42579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48321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26"/>
                                        </p:tgtEl>
                                      </p:cBhvr>
                                    </p:animEffect>
                                    <p:set>
                                      <p:cBhvr>
                                        <p:cTn id="11" dur="1" fill="hold">
                                          <p:stCondLst>
                                            <p:cond delay="499"/>
                                          </p:stCondLst>
                                        </p:cTn>
                                        <p:tgtEl>
                                          <p:spTgt spid="26"/>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7985D7-319F-CFFF-24B9-7C57E70FB3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2D7EBF8-3327-9402-0343-155397C3C400}"/>
              </a:ext>
            </a:extLst>
          </p:cNvPr>
          <p:cNvSpPr>
            <a:spLocks noGrp="1"/>
          </p:cNvSpPr>
          <p:nvPr>
            <p:ph idx="4294967295"/>
          </p:nvPr>
        </p:nvSpPr>
        <p:spPr>
          <a:xfrm>
            <a:off x="7544568" y="31164"/>
            <a:ext cx="4165936" cy="2654242"/>
          </a:xfrm>
        </p:spPr>
        <p:txBody>
          <a:bodyPr/>
          <a:lstStyle/>
          <a:p>
            <a:pPr marL="0" indent="0">
              <a:buNone/>
            </a:pPr>
            <a:r>
              <a:rPr lang="en-US" sz="3600" dirty="0">
                <a:solidFill>
                  <a:srgbClr val="0070C0"/>
                </a:solidFill>
                <a:cs typeface="+mj-cs"/>
              </a:rPr>
              <a:t>This makes it simple to run several concurrent requests</a:t>
            </a:r>
          </a:p>
        </p:txBody>
      </p:sp>
      <p:sp>
        <p:nvSpPr>
          <p:cNvPr id="5" name="TextBox 4">
            <a:extLst>
              <a:ext uri="{FF2B5EF4-FFF2-40B4-BE49-F238E27FC236}">
                <a16:creationId xmlns:a16="http://schemas.microsoft.com/office/drawing/2014/main" id="{A512FD97-DFA1-0DA5-29A6-EA1DF76FD696}"/>
              </a:ext>
            </a:extLst>
          </p:cNvPr>
          <p:cNvSpPr txBox="1"/>
          <p:nvPr/>
        </p:nvSpPr>
        <p:spPr>
          <a:xfrm>
            <a:off x="1035586" y="1927952"/>
            <a:ext cx="6290631" cy="1501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7" name="TextBox 6">
            <a:extLst>
              <a:ext uri="{FF2B5EF4-FFF2-40B4-BE49-F238E27FC236}">
                <a16:creationId xmlns:a16="http://schemas.microsoft.com/office/drawing/2014/main" id="{A72B653F-6546-D11D-87EB-9FDD66B6FC90}"/>
              </a:ext>
            </a:extLst>
          </p:cNvPr>
          <p:cNvSpPr txBox="1"/>
          <p:nvPr/>
        </p:nvSpPr>
        <p:spPr>
          <a:xfrm>
            <a:off x="481496" y="202457"/>
            <a:ext cx="6896560" cy="304698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timeIt</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"Three requests made; main thread finishes"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p:txBody>
      </p:sp>
      <p:sp>
        <p:nvSpPr>
          <p:cNvPr id="8" name="TextBox 7">
            <a:extLst>
              <a:ext uri="{FF2B5EF4-FFF2-40B4-BE49-F238E27FC236}">
                <a16:creationId xmlns:a16="http://schemas.microsoft.com/office/drawing/2014/main" id="{EEB0647A-FD84-88CA-AE13-A167A669C61B}"/>
              </a:ext>
            </a:extLst>
          </p:cNvPr>
          <p:cNvSpPr txBox="1"/>
          <p:nvPr/>
        </p:nvSpPr>
        <p:spPr>
          <a:xfrm>
            <a:off x="481496" y="3328051"/>
            <a:ext cx="11689068" cy="3416320"/>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example2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1</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3</a:t>
            </a:r>
          </a:p>
          <a:p>
            <a:r>
              <a:rPr lang="en-US" sz="1800" dirty="0">
                <a:solidFill>
                  <a:prstClr val="black"/>
                </a:solidFill>
                <a:highlight>
                  <a:srgbClr val="FFFF00"/>
                </a:highlight>
                <a:latin typeface="Lucida Console" panose="020B0609040504020204" pitchFamily="49" charset="0"/>
              </a:rPr>
              <a:t>Three requests made; main thread finishes</a:t>
            </a:r>
          </a:p>
          <a:p>
            <a:r>
              <a:rPr lang="en-US" sz="1800" dirty="0">
                <a:solidFill>
                  <a:prstClr val="black"/>
                </a:solidFill>
                <a:latin typeface="Lucida Console" panose="020B0609040504020204" pitchFamily="49" charset="0"/>
              </a:rPr>
              <a:t>Elapsed time for main thread: 41.064 milliseconds</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'3', server replied:  This is GET number 223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'1', server replied:  This is GET number 224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'2', server replied:  This is GET number 225 on the current server</a:t>
            </a:r>
          </a:p>
        </p:txBody>
      </p:sp>
      <p:sp>
        <p:nvSpPr>
          <p:cNvPr id="11" name="TextBox 10">
            <a:extLst>
              <a:ext uri="{FF2B5EF4-FFF2-40B4-BE49-F238E27FC236}">
                <a16:creationId xmlns:a16="http://schemas.microsoft.com/office/drawing/2014/main" id="{6ED409E7-02FE-55D2-DF84-664E342C823E}"/>
              </a:ext>
            </a:extLst>
          </p:cNvPr>
          <p:cNvSpPr txBox="1"/>
          <p:nvPr/>
        </p:nvSpPr>
        <p:spPr>
          <a:xfrm>
            <a:off x="5416609" y="202457"/>
            <a:ext cx="1961447" cy="6166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example2.ts</a:t>
            </a:r>
          </a:p>
        </p:txBody>
      </p:sp>
      <p:grpSp>
        <p:nvGrpSpPr>
          <p:cNvPr id="12" name="Group 11">
            <a:extLst>
              <a:ext uri="{FF2B5EF4-FFF2-40B4-BE49-F238E27FC236}">
                <a16:creationId xmlns:a16="http://schemas.microsoft.com/office/drawing/2014/main" id="{FB0B799A-7614-1F8C-151C-CE24F763961C}"/>
              </a:ext>
            </a:extLst>
          </p:cNvPr>
          <p:cNvGrpSpPr/>
          <p:nvPr/>
        </p:nvGrpSpPr>
        <p:grpSpPr>
          <a:xfrm>
            <a:off x="6096000" y="2540447"/>
            <a:ext cx="3761911" cy="1546413"/>
            <a:chOff x="5911945" y="4263750"/>
            <a:chExt cx="3761911" cy="1546413"/>
          </a:xfrm>
        </p:grpSpPr>
        <p:sp>
          <p:nvSpPr>
            <p:cNvPr id="13" name="TextBox 12">
              <a:extLst>
                <a:ext uri="{FF2B5EF4-FFF2-40B4-BE49-F238E27FC236}">
                  <a16:creationId xmlns:a16="http://schemas.microsoft.com/office/drawing/2014/main" id="{3A753265-00EB-FB34-4238-445D1DFAACB7}"/>
                </a:ext>
              </a:extLst>
            </p:cNvPr>
            <p:cNvSpPr txBox="1"/>
            <p:nvPr/>
          </p:nvSpPr>
          <p:spPr>
            <a:xfrm>
              <a:off x="6366245" y="4263750"/>
              <a:ext cx="3307611" cy="903768"/>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Requests are made in order</a:t>
              </a:r>
            </a:p>
          </p:txBody>
        </p:sp>
        <p:cxnSp>
          <p:nvCxnSpPr>
            <p:cNvPr id="14" name="Straight Arrow Connector 13">
              <a:extLst>
                <a:ext uri="{FF2B5EF4-FFF2-40B4-BE49-F238E27FC236}">
                  <a16:creationId xmlns:a16="http://schemas.microsoft.com/office/drawing/2014/main" id="{784F4BC8-9ADE-2387-B1CC-0C559A44D76E}"/>
                </a:ext>
              </a:extLst>
            </p:cNvPr>
            <p:cNvCxnSpPr>
              <a:cxnSpLocks/>
              <a:stCxn id="13" idx="2"/>
            </p:cNvCxnSpPr>
            <p:nvPr/>
          </p:nvCxnSpPr>
          <p:spPr>
            <a:xfrm flipH="1">
              <a:off x="5911945" y="5167518"/>
              <a:ext cx="2108106" cy="642645"/>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3A13EAD1-367A-C6D8-AA84-91FF9396A3E7}"/>
              </a:ext>
            </a:extLst>
          </p:cNvPr>
          <p:cNvGrpSpPr/>
          <p:nvPr/>
        </p:nvGrpSpPr>
        <p:grpSpPr>
          <a:xfrm>
            <a:off x="6389546" y="3316997"/>
            <a:ext cx="5609937" cy="1657943"/>
            <a:chOff x="4270821" y="5132646"/>
            <a:chExt cx="5609937" cy="1657943"/>
          </a:xfrm>
        </p:grpSpPr>
        <p:sp>
          <p:nvSpPr>
            <p:cNvPr id="17" name="TextBox 16">
              <a:extLst>
                <a:ext uri="{FF2B5EF4-FFF2-40B4-BE49-F238E27FC236}">
                  <a16:creationId xmlns:a16="http://schemas.microsoft.com/office/drawing/2014/main" id="{C8DD4A33-B160-11B4-49AC-7EE88C77C8E6}"/>
                </a:ext>
              </a:extLst>
            </p:cNvPr>
            <p:cNvSpPr txBox="1"/>
            <p:nvPr/>
          </p:nvSpPr>
          <p:spPr>
            <a:xfrm>
              <a:off x="6573147" y="5132646"/>
              <a:ext cx="3307611" cy="1501049"/>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But request 3 arrived at the server before request 1.</a:t>
              </a:r>
            </a:p>
          </p:txBody>
        </p:sp>
        <p:cxnSp>
          <p:nvCxnSpPr>
            <p:cNvPr id="18" name="Straight Arrow Connector 17">
              <a:extLst>
                <a:ext uri="{FF2B5EF4-FFF2-40B4-BE49-F238E27FC236}">
                  <a16:creationId xmlns:a16="http://schemas.microsoft.com/office/drawing/2014/main" id="{4B8B6853-3B90-5CEE-259D-CA1FB5E4A524}"/>
                </a:ext>
              </a:extLst>
            </p:cNvPr>
            <p:cNvCxnSpPr>
              <a:cxnSpLocks/>
              <a:stCxn id="17" idx="1"/>
            </p:cNvCxnSpPr>
            <p:nvPr/>
          </p:nvCxnSpPr>
          <p:spPr>
            <a:xfrm flipH="1">
              <a:off x="4270821" y="5883171"/>
              <a:ext cx="2302326" cy="907418"/>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9782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1ADA5E5-23BE-735D-EF8B-8AEBB3ED4E23}"/>
              </a:ext>
            </a:extLst>
          </p:cNvPr>
          <p:cNvSpPr>
            <a:spLocks noGrp="1"/>
          </p:cNvSpPr>
          <p:nvPr>
            <p:ph type="title" idx="4294967295"/>
          </p:nvPr>
        </p:nvSpPr>
        <p:spPr>
          <a:xfrm>
            <a:off x="7931887" y="228368"/>
            <a:ext cx="3346599" cy="2786530"/>
          </a:xfrm>
        </p:spPr>
        <p:txBody>
          <a:bodyPr anchor="t">
            <a:normAutofit fontScale="90000"/>
          </a:bodyPr>
          <a:lstStyle/>
          <a:p>
            <a:r>
              <a:rPr lang="en-US" b="1" dirty="0"/>
              <a:t>await</a:t>
            </a:r>
            <a:r>
              <a:rPr lang="en-US" dirty="0"/>
              <a:t> makes your code more sequential</a:t>
            </a:r>
          </a:p>
        </p:txBody>
      </p:sp>
      <p:sp>
        <p:nvSpPr>
          <p:cNvPr id="3" name="TextBox 2">
            <a:extLst>
              <a:ext uri="{FF2B5EF4-FFF2-40B4-BE49-F238E27FC236}">
                <a16:creationId xmlns:a16="http://schemas.microsoft.com/office/drawing/2014/main" id="{AF914EDD-2D38-EC82-7738-4D1396C604E6}"/>
              </a:ext>
            </a:extLst>
          </p:cNvPr>
          <p:cNvSpPr txBox="1"/>
          <p:nvPr/>
        </p:nvSpPr>
        <p:spPr>
          <a:xfrm>
            <a:off x="572388" y="197110"/>
            <a:ext cx="6870404" cy="2800767"/>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timeIt</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"Three requests made; main thread finishes"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CF2BAC3C-B7C6-4351-F8BA-E62094EEBBBD}"/>
              </a:ext>
            </a:extLst>
          </p:cNvPr>
          <p:cNvSpPr txBox="1"/>
          <p:nvPr/>
        </p:nvSpPr>
        <p:spPr>
          <a:xfrm>
            <a:off x="572388" y="3213312"/>
            <a:ext cx="10706099" cy="3416320"/>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example3</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1</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'1', server replied:  This is GET number 232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'2', server replied:  This is GET number 233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3</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'3', server replied:  This is GET number 234 on the current server</a:t>
            </a:r>
          </a:p>
          <a:p>
            <a:r>
              <a:rPr lang="en-US" sz="1800" dirty="0">
                <a:solidFill>
                  <a:prstClr val="black"/>
                </a:solidFill>
                <a:highlight>
                  <a:srgbClr val="FFFF00"/>
                </a:highlight>
                <a:latin typeface="Lucida Console" panose="020B0609040504020204" pitchFamily="49" charset="0"/>
              </a:rPr>
              <a:t>Three requests made; main thread finishes</a:t>
            </a:r>
          </a:p>
          <a:p>
            <a:r>
              <a:rPr lang="en-US" sz="1800" dirty="0">
                <a:solidFill>
                  <a:prstClr val="black"/>
                </a:solidFill>
                <a:latin typeface="Lucida Console" panose="020B0609040504020204" pitchFamily="49" charset="0"/>
              </a:rPr>
              <a:t>Elapsed time for main thread: 800.270 milliseconds</a:t>
            </a:r>
          </a:p>
        </p:txBody>
      </p:sp>
      <p:sp>
        <p:nvSpPr>
          <p:cNvPr id="5" name="TextBox 4">
            <a:extLst>
              <a:ext uri="{FF2B5EF4-FFF2-40B4-BE49-F238E27FC236}">
                <a16:creationId xmlns:a16="http://schemas.microsoft.com/office/drawing/2014/main" id="{557B634D-CE85-DDAE-08A3-34FB232BF123}"/>
              </a:ext>
            </a:extLst>
          </p:cNvPr>
          <p:cNvSpPr txBox="1"/>
          <p:nvPr/>
        </p:nvSpPr>
        <p:spPr>
          <a:xfrm>
            <a:off x="5481345" y="202457"/>
            <a:ext cx="1961447" cy="6166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example3.ts</a:t>
            </a:r>
          </a:p>
        </p:txBody>
      </p:sp>
      <p:grpSp>
        <p:nvGrpSpPr>
          <p:cNvPr id="11" name="Group 10">
            <a:extLst>
              <a:ext uri="{FF2B5EF4-FFF2-40B4-BE49-F238E27FC236}">
                <a16:creationId xmlns:a16="http://schemas.microsoft.com/office/drawing/2014/main" id="{6C27BC45-3522-6A46-8F0B-74FD3FFF82B4}"/>
              </a:ext>
            </a:extLst>
          </p:cNvPr>
          <p:cNvGrpSpPr/>
          <p:nvPr/>
        </p:nvGrpSpPr>
        <p:grpSpPr>
          <a:xfrm>
            <a:off x="5209953" y="3843103"/>
            <a:ext cx="6377762" cy="840714"/>
            <a:chOff x="5209953" y="3843103"/>
            <a:chExt cx="6377762" cy="840714"/>
          </a:xfrm>
        </p:grpSpPr>
        <p:sp>
          <p:nvSpPr>
            <p:cNvPr id="6" name="TextBox 5">
              <a:extLst>
                <a:ext uri="{FF2B5EF4-FFF2-40B4-BE49-F238E27FC236}">
                  <a16:creationId xmlns:a16="http://schemas.microsoft.com/office/drawing/2014/main" id="{3409C2F2-DF21-C6F8-2F37-61F61A4DA87A}"/>
                </a:ext>
              </a:extLst>
            </p:cNvPr>
            <p:cNvSpPr txBox="1"/>
            <p:nvPr/>
          </p:nvSpPr>
          <p:spPr>
            <a:xfrm>
              <a:off x="7789528" y="3843103"/>
              <a:ext cx="3798187" cy="840714"/>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Second request doesn’t start until to first request returns</a:t>
              </a:r>
            </a:p>
          </p:txBody>
        </p:sp>
        <p:cxnSp>
          <p:nvCxnSpPr>
            <p:cNvPr id="7" name="Straight Arrow Connector 6">
              <a:extLst>
                <a:ext uri="{FF2B5EF4-FFF2-40B4-BE49-F238E27FC236}">
                  <a16:creationId xmlns:a16="http://schemas.microsoft.com/office/drawing/2014/main" id="{6E784195-AC48-3826-2C6F-D397CAC2C187}"/>
                </a:ext>
              </a:extLst>
            </p:cNvPr>
            <p:cNvCxnSpPr>
              <a:cxnSpLocks/>
              <a:stCxn id="6" idx="1"/>
            </p:cNvCxnSpPr>
            <p:nvPr/>
          </p:nvCxnSpPr>
          <p:spPr>
            <a:xfrm flipH="1">
              <a:off x="5209953" y="4263460"/>
              <a:ext cx="2579575" cy="0"/>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886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3B298B-877B-9349-E897-7B1E471184D3}"/>
              </a:ext>
            </a:extLst>
          </p:cNvPr>
          <p:cNvSpPr>
            <a:spLocks noGrp="1"/>
          </p:cNvSpPr>
          <p:nvPr>
            <p:ph type="title"/>
          </p:nvPr>
        </p:nvSpPr>
        <p:spPr/>
        <p:txBody>
          <a:bodyPr/>
          <a:lstStyle/>
          <a:p>
            <a:r>
              <a:rPr lang="en-US" dirty="0"/>
              <a:t>Promises are values; async functions return promises</a:t>
            </a:r>
          </a:p>
        </p:txBody>
      </p:sp>
      <p:sp>
        <p:nvSpPr>
          <p:cNvPr id="2" name="Slide Number Placeholder 1">
            <a:extLst>
              <a:ext uri="{FF2B5EF4-FFF2-40B4-BE49-F238E27FC236}">
                <a16:creationId xmlns:a16="http://schemas.microsoft.com/office/drawing/2014/main" id="{ED854E5E-DC04-8C06-D50D-8E330B41038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AC0996C5-F2A9-1227-F6A1-0CB7A59F462B}"/>
              </a:ext>
            </a:extLst>
          </p:cNvPr>
          <p:cNvSpPr txBox="1"/>
          <p:nvPr/>
        </p:nvSpPr>
        <p:spPr>
          <a:xfrm>
            <a:off x="838199" y="1561053"/>
            <a:ext cx="8890591"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thePromises</a:t>
            </a:r>
            <a:r>
              <a:rPr lang="en-US" sz="1600" b="0" dirty="0">
                <a:solidFill>
                  <a:srgbClr val="000000"/>
                </a:solidFill>
                <a:effectLst/>
                <a:latin typeface="Consolas" panose="020B0609020204030204" pitchFamily="49" charset="0"/>
              </a:rPr>
              <a:t> =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reports: </a:t>
            </a:r>
            <a:r>
              <a:rPr lang="en-US" sz="1600" b="0" dirty="0" err="1">
                <a:solidFill>
                  <a:srgbClr val="A31515"/>
                </a:solidFill>
                <a:effectLst/>
                <a:latin typeface="Consolas" panose="020B0609020204030204" pitchFamily="49" charset="0"/>
              </a:rPr>
              <a:t>thePromises</a:t>
            </a:r>
            <a:r>
              <a:rPr lang="en-US" sz="1600" b="0" dirty="0">
                <a:solidFill>
                  <a:srgbClr val="A31515"/>
                </a:solidFill>
                <a:effectLst/>
                <a:latin typeface="Consolas" panose="020B0609020204030204" pitchFamily="49" charset="0"/>
              </a:rPr>
              <a:t> = [</a:t>
            </a:r>
            <a:r>
              <a:rPr lang="en-US" sz="1600" b="0" dirty="0">
                <a:solidFill>
                  <a:srgbClr val="0000FF"/>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thePromises</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finishes`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a:t>
            </a:r>
          </a:p>
        </p:txBody>
      </p:sp>
      <p:sp>
        <p:nvSpPr>
          <p:cNvPr id="17" name="TextBox 16">
            <a:extLst>
              <a:ext uri="{FF2B5EF4-FFF2-40B4-BE49-F238E27FC236}">
                <a16:creationId xmlns:a16="http://schemas.microsoft.com/office/drawing/2014/main" id="{4ED7A119-E633-4082-4432-3004E1FB8153}"/>
              </a:ext>
            </a:extLst>
          </p:cNvPr>
          <p:cNvSpPr txBox="1"/>
          <p:nvPr/>
        </p:nvSpPr>
        <p:spPr>
          <a:xfrm>
            <a:off x="838200" y="4228485"/>
            <a:ext cx="9262730"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dirty="0">
                <a:solidFill>
                  <a:schemeClr val="tx1"/>
                </a:solidFill>
              </a:rPr>
              <a:t>$ </a:t>
            </a:r>
            <a:r>
              <a:rPr lang="en-US" sz="1600" dirty="0" err="1">
                <a:solidFill>
                  <a:schemeClr val="tx1"/>
                </a:solidFill>
              </a:rPr>
              <a:t>npx</a:t>
            </a:r>
            <a:r>
              <a:rPr lang="en-US" sz="1600" dirty="0">
                <a:solidFill>
                  <a:schemeClr val="tx1"/>
                </a:solidFill>
              </a:rPr>
              <a:t> </a:t>
            </a:r>
            <a:r>
              <a:rPr lang="en-US" sz="1600" dirty="0" err="1">
                <a:solidFill>
                  <a:schemeClr val="tx1"/>
                </a:solidFill>
              </a:rPr>
              <a:t>ts</a:t>
            </a:r>
            <a:r>
              <a:rPr lang="en-US" sz="1600" dirty="0">
                <a:solidFill>
                  <a:schemeClr val="tx1"/>
                </a:solidFill>
              </a:rPr>
              <a:t>-node example4</a:t>
            </a:r>
          </a:p>
          <a:p>
            <a:pPr algn="l"/>
            <a:r>
              <a:rPr lang="en-US" sz="1600" dirty="0" err="1">
                <a:solidFill>
                  <a:schemeClr val="tx1"/>
                </a:solidFill>
              </a:rPr>
              <a:t>makeRequest</a:t>
            </a:r>
            <a:r>
              <a:rPr lang="en-US" sz="1600" dirty="0">
                <a:solidFill>
                  <a:schemeClr val="tx1"/>
                </a:solidFill>
              </a:rPr>
              <a:t> is about to start request 1</a:t>
            </a:r>
          </a:p>
          <a:p>
            <a:pPr algn="l"/>
            <a:r>
              <a:rPr lang="en-US" sz="1600" dirty="0" err="1">
                <a:solidFill>
                  <a:schemeClr val="tx1"/>
                </a:solidFill>
              </a:rPr>
              <a:t>makeRequest</a:t>
            </a:r>
            <a:r>
              <a:rPr lang="en-US" sz="1600" dirty="0">
                <a:solidFill>
                  <a:schemeClr val="tx1"/>
                </a:solidFill>
              </a:rPr>
              <a:t> is about to start request 2</a:t>
            </a:r>
          </a:p>
          <a:p>
            <a:pPr algn="l"/>
            <a:r>
              <a:rPr lang="en-US" sz="1600" dirty="0" err="1">
                <a:solidFill>
                  <a:schemeClr val="tx1"/>
                </a:solidFill>
              </a:rPr>
              <a:t>makeRequest</a:t>
            </a:r>
            <a:r>
              <a:rPr lang="en-US" sz="1600" dirty="0">
                <a:solidFill>
                  <a:schemeClr val="tx1"/>
                </a:solidFill>
              </a:rPr>
              <a:t> is about to start request 3</a:t>
            </a:r>
          </a:p>
          <a:p>
            <a:pPr algn="l"/>
            <a:r>
              <a:rPr lang="en-US" sz="1600" dirty="0">
                <a:solidFill>
                  <a:schemeClr val="tx1"/>
                </a:solidFill>
              </a:rPr>
              <a:t>Main thread reports: </a:t>
            </a:r>
            <a:r>
              <a:rPr lang="en-US" sz="1600" dirty="0" err="1">
                <a:solidFill>
                  <a:schemeClr val="tx1"/>
                </a:solidFill>
              </a:rPr>
              <a:t>thePromises</a:t>
            </a:r>
            <a:r>
              <a:rPr lang="en-US" sz="1600" dirty="0">
                <a:solidFill>
                  <a:schemeClr val="tx1"/>
                </a:solidFill>
              </a:rPr>
              <a:t> = [[object Promise],[object Promise],[object Promise]]</a:t>
            </a:r>
          </a:p>
          <a:p>
            <a:pPr algn="l"/>
            <a:r>
              <a:rPr lang="en-US" sz="1600" dirty="0">
                <a:solidFill>
                  <a:schemeClr val="tx1"/>
                </a:solidFill>
              </a:rPr>
              <a:t>Main thread finishes</a:t>
            </a:r>
          </a:p>
          <a:p>
            <a:pPr algn="l"/>
            <a:r>
              <a:rPr lang="en-US" sz="1600" dirty="0">
                <a:solidFill>
                  <a:schemeClr val="tx1"/>
                </a:solidFill>
              </a:rPr>
              <a:t>Elapsed time for main thread: 36.501 milliseconds</a:t>
            </a:r>
          </a:p>
          <a:p>
            <a:pPr algn="l"/>
            <a:r>
              <a:rPr lang="en-US" sz="1600" dirty="0" err="1">
                <a:solidFill>
                  <a:schemeClr val="tx1"/>
                </a:solidFill>
              </a:rPr>
              <a:t>makeRequest</a:t>
            </a:r>
            <a:r>
              <a:rPr lang="en-US" sz="1600" dirty="0">
                <a:solidFill>
                  <a:schemeClr val="tx1"/>
                </a:solidFill>
              </a:rPr>
              <a:t> reports that for request '2', server replied:  This is GET number 248 on the current server</a:t>
            </a:r>
          </a:p>
          <a:p>
            <a:pPr algn="l"/>
            <a:r>
              <a:rPr lang="en-US" sz="1600" dirty="0" err="1">
                <a:solidFill>
                  <a:schemeClr val="tx1"/>
                </a:solidFill>
              </a:rPr>
              <a:t>makeRequest</a:t>
            </a:r>
            <a:r>
              <a:rPr lang="en-US" sz="1600" dirty="0">
                <a:solidFill>
                  <a:schemeClr val="tx1"/>
                </a:solidFill>
              </a:rPr>
              <a:t> reports that for request '3', server replied:  This is GET number 247 on the current server</a:t>
            </a:r>
          </a:p>
          <a:p>
            <a:pPr algn="l"/>
            <a:r>
              <a:rPr lang="en-US" sz="1600" dirty="0" err="1">
                <a:solidFill>
                  <a:schemeClr val="tx1"/>
                </a:solidFill>
              </a:rPr>
              <a:t>makeRequest</a:t>
            </a:r>
            <a:r>
              <a:rPr lang="en-US" sz="1600" dirty="0">
                <a:solidFill>
                  <a:schemeClr val="tx1"/>
                </a:solidFill>
              </a:rPr>
              <a:t> reports that for request '1', server replied:  This is GET number 249 on the current server </a:t>
            </a:r>
          </a:p>
        </p:txBody>
      </p:sp>
      <p:sp>
        <p:nvSpPr>
          <p:cNvPr id="19" name="TextBox 18">
            <a:extLst>
              <a:ext uri="{FF2B5EF4-FFF2-40B4-BE49-F238E27FC236}">
                <a16:creationId xmlns:a16="http://schemas.microsoft.com/office/drawing/2014/main" id="{2A1B5BC6-9E7D-953E-4074-4A377380046E}"/>
              </a:ext>
            </a:extLst>
          </p:cNvPr>
          <p:cNvSpPr txBox="1"/>
          <p:nvPr/>
        </p:nvSpPr>
        <p:spPr>
          <a:xfrm>
            <a:off x="7767343" y="3171765"/>
            <a:ext cx="4185499" cy="840714"/>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So you can make lists of them!</a:t>
            </a:r>
          </a:p>
        </p:txBody>
      </p:sp>
      <p:sp>
        <p:nvSpPr>
          <p:cNvPr id="22" name="TextBox 21">
            <a:extLst>
              <a:ext uri="{FF2B5EF4-FFF2-40B4-BE49-F238E27FC236}">
                <a16:creationId xmlns:a16="http://schemas.microsoft.com/office/drawing/2014/main" id="{34149E64-439E-AA75-747A-259CC95A27A9}"/>
              </a:ext>
            </a:extLst>
          </p:cNvPr>
          <p:cNvSpPr txBox="1"/>
          <p:nvPr/>
        </p:nvSpPr>
        <p:spPr>
          <a:xfrm>
            <a:off x="7446531" y="2221636"/>
            <a:ext cx="1961447" cy="6166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example4.ts</a:t>
            </a:r>
          </a:p>
        </p:txBody>
      </p:sp>
      <p:sp>
        <p:nvSpPr>
          <p:cNvPr id="23" name="Freeform: Shape 22">
            <a:extLst>
              <a:ext uri="{FF2B5EF4-FFF2-40B4-BE49-F238E27FC236}">
                <a16:creationId xmlns:a16="http://schemas.microsoft.com/office/drawing/2014/main" id="{2025DB32-A496-619D-352A-6F0ED6560E43}"/>
              </a:ext>
            </a:extLst>
          </p:cNvPr>
          <p:cNvSpPr/>
          <p:nvPr/>
        </p:nvSpPr>
        <p:spPr>
          <a:xfrm>
            <a:off x="4933507" y="2384857"/>
            <a:ext cx="5026048" cy="783645"/>
          </a:xfrm>
          <a:custGeom>
            <a:avLst/>
            <a:gdLst>
              <a:gd name="connsiteX0" fmla="*/ 4742121 w 5026048"/>
              <a:gd name="connsiteY0" fmla="*/ 783645 h 783645"/>
              <a:gd name="connsiteX1" fmla="*/ 4508205 w 5026048"/>
              <a:gd name="connsiteY1" fmla="*/ 18101 h 783645"/>
              <a:gd name="connsiteX2" fmla="*/ 0 w 5026048"/>
              <a:gd name="connsiteY2" fmla="*/ 315813 h 783645"/>
            </a:gdLst>
            <a:ahLst/>
            <a:cxnLst>
              <a:cxn ang="0">
                <a:pos x="connsiteX0" y="connsiteY0"/>
              </a:cxn>
              <a:cxn ang="0">
                <a:pos x="connsiteX1" y="connsiteY1"/>
              </a:cxn>
              <a:cxn ang="0">
                <a:pos x="connsiteX2" y="connsiteY2"/>
              </a:cxn>
            </a:cxnLst>
            <a:rect l="l" t="t" r="r" b="b"/>
            <a:pathLst>
              <a:path w="5026048" h="783645">
                <a:moveTo>
                  <a:pt x="4742121" y="783645"/>
                </a:moveTo>
                <a:cubicBezTo>
                  <a:pt x="5020339" y="439859"/>
                  <a:pt x="5298558" y="96073"/>
                  <a:pt x="4508205" y="18101"/>
                </a:cubicBezTo>
                <a:cubicBezTo>
                  <a:pt x="3717852" y="-59871"/>
                  <a:pt x="1858926" y="127971"/>
                  <a:pt x="0" y="315813"/>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0168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3B298B-877B-9349-E897-7B1E471184D3}"/>
              </a:ext>
            </a:extLst>
          </p:cNvPr>
          <p:cNvSpPr>
            <a:spLocks noGrp="1"/>
          </p:cNvSpPr>
          <p:nvPr>
            <p:ph type="title"/>
          </p:nvPr>
        </p:nvSpPr>
        <p:spPr/>
        <p:txBody>
          <a:bodyPr/>
          <a:lstStyle/>
          <a:p>
            <a:r>
              <a:rPr lang="en-US" dirty="0" err="1"/>
              <a:t>Promise.all</a:t>
            </a:r>
            <a:r>
              <a:rPr lang="en-US" dirty="0"/>
              <a:t> allows you to wait for all of the promises in a list to finish</a:t>
            </a:r>
          </a:p>
        </p:txBody>
      </p:sp>
      <p:sp>
        <p:nvSpPr>
          <p:cNvPr id="2" name="Slide Number Placeholder 1">
            <a:extLst>
              <a:ext uri="{FF2B5EF4-FFF2-40B4-BE49-F238E27FC236}">
                <a16:creationId xmlns:a16="http://schemas.microsoft.com/office/drawing/2014/main" id="{ED854E5E-DC04-8C06-D50D-8E330B41038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AC0996C5-F2A9-1227-F6A1-0CB7A59F462B}"/>
              </a:ext>
            </a:extLst>
          </p:cNvPr>
          <p:cNvSpPr txBox="1"/>
          <p:nvPr/>
        </p:nvSpPr>
        <p:spPr>
          <a:xfrm>
            <a:off x="838199" y="1325563"/>
            <a:ext cx="8890591" cy="2800767"/>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thePromises</a:t>
            </a:r>
            <a:r>
              <a:rPr lang="en-US" sz="1600" b="0" dirty="0">
                <a:solidFill>
                  <a:srgbClr val="000000"/>
                </a:solidFill>
                <a:effectLst/>
                <a:latin typeface="Consolas" panose="020B0609020204030204" pitchFamily="49" charset="0"/>
              </a:rPr>
              <a:t> =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thePromises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reports: </a:t>
            </a:r>
            <a:r>
              <a:rPr lang="en-US" sz="1600" b="0" dirty="0" err="1">
                <a:solidFill>
                  <a:srgbClr val="A31515"/>
                </a:solidFill>
                <a:effectLst/>
                <a:latin typeface="Consolas" panose="020B0609020204030204" pitchFamily="49" charset="0"/>
              </a:rPr>
              <a:t>thePromises</a:t>
            </a:r>
            <a:r>
              <a:rPr lang="en-US" sz="1600" b="0" dirty="0">
                <a:solidFill>
                  <a:srgbClr val="A31515"/>
                </a:solidFill>
                <a:effectLst/>
                <a:latin typeface="Consolas" panose="020B0609020204030204" pitchFamily="49" charset="0"/>
              </a:rPr>
              <a:t> = [</a:t>
            </a:r>
            <a:r>
              <a:rPr lang="en-US" sz="1600" b="0" dirty="0">
                <a:solidFill>
                  <a:srgbClr val="0000FF"/>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thePromises</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finishes`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a:t>
            </a:r>
          </a:p>
        </p:txBody>
      </p:sp>
      <p:sp>
        <p:nvSpPr>
          <p:cNvPr id="17" name="TextBox 16">
            <a:extLst>
              <a:ext uri="{FF2B5EF4-FFF2-40B4-BE49-F238E27FC236}">
                <a16:creationId xmlns:a16="http://schemas.microsoft.com/office/drawing/2014/main" id="{4ED7A119-E633-4082-4432-3004E1FB8153}"/>
              </a:ext>
            </a:extLst>
          </p:cNvPr>
          <p:cNvSpPr txBox="1"/>
          <p:nvPr/>
        </p:nvSpPr>
        <p:spPr>
          <a:xfrm>
            <a:off x="838200" y="4126330"/>
            <a:ext cx="9262730"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dirty="0">
                <a:solidFill>
                  <a:schemeClr val="tx1"/>
                </a:solidFill>
              </a:rPr>
              <a:t>$ </a:t>
            </a:r>
            <a:r>
              <a:rPr lang="en-US" sz="1600" dirty="0" err="1">
                <a:solidFill>
                  <a:schemeClr val="tx1"/>
                </a:solidFill>
              </a:rPr>
              <a:t>npx</a:t>
            </a:r>
            <a:r>
              <a:rPr lang="en-US" sz="1600" dirty="0">
                <a:solidFill>
                  <a:schemeClr val="tx1"/>
                </a:solidFill>
              </a:rPr>
              <a:t> </a:t>
            </a:r>
            <a:r>
              <a:rPr lang="en-US" sz="1600" dirty="0" err="1">
                <a:solidFill>
                  <a:schemeClr val="tx1"/>
                </a:solidFill>
              </a:rPr>
              <a:t>ts</a:t>
            </a:r>
            <a:r>
              <a:rPr lang="en-US" sz="1600" dirty="0">
                <a:solidFill>
                  <a:schemeClr val="tx1"/>
                </a:solidFill>
              </a:rPr>
              <a:t>-node example5</a:t>
            </a:r>
          </a:p>
          <a:p>
            <a:pPr algn="l"/>
            <a:r>
              <a:rPr lang="en-US" sz="1600" dirty="0" err="1">
                <a:solidFill>
                  <a:schemeClr val="tx1"/>
                </a:solidFill>
              </a:rPr>
              <a:t>makeRequest</a:t>
            </a:r>
            <a:r>
              <a:rPr lang="en-US" sz="1600" dirty="0">
                <a:solidFill>
                  <a:schemeClr val="tx1"/>
                </a:solidFill>
              </a:rPr>
              <a:t> is about to start request 1</a:t>
            </a:r>
          </a:p>
          <a:p>
            <a:pPr algn="l"/>
            <a:r>
              <a:rPr lang="en-US" sz="1600" dirty="0" err="1">
                <a:solidFill>
                  <a:schemeClr val="tx1"/>
                </a:solidFill>
              </a:rPr>
              <a:t>makeRequest</a:t>
            </a:r>
            <a:r>
              <a:rPr lang="en-US" sz="1600" dirty="0">
                <a:solidFill>
                  <a:schemeClr val="tx1"/>
                </a:solidFill>
              </a:rPr>
              <a:t> is about to start request 2</a:t>
            </a:r>
          </a:p>
          <a:p>
            <a:pPr algn="l"/>
            <a:r>
              <a:rPr lang="en-US" sz="1600" dirty="0" err="1">
                <a:solidFill>
                  <a:schemeClr val="tx1"/>
                </a:solidFill>
              </a:rPr>
              <a:t>makeRequest</a:t>
            </a:r>
            <a:r>
              <a:rPr lang="en-US" sz="1600" dirty="0">
                <a:solidFill>
                  <a:schemeClr val="tx1"/>
                </a:solidFill>
              </a:rPr>
              <a:t> is about to start request 3</a:t>
            </a:r>
          </a:p>
          <a:p>
            <a:pPr algn="l"/>
            <a:r>
              <a:rPr lang="en-US" sz="1600" dirty="0" err="1">
                <a:solidFill>
                  <a:schemeClr val="tx1"/>
                </a:solidFill>
              </a:rPr>
              <a:t>makeRequest</a:t>
            </a:r>
            <a:r>
              <a:rPr lang="en-US" sz="1600" dirty="0">
                <a:solidFill>
                  <a:schemeClr val="tx1"/>
                </a:solidFill>
              </a:rPr>
              <a:t> reports that for request '2', server replied:  This is GET number 259 on the current server</a:t>
            </a:r>
          </a:p>
          <a:p>
            <a:pPr algn="l"/>
            <a:r>
              <a:rPr lang="en-US" sz="1600" dirty="0" err="1">
                <a:solidFill>
                  <a:schemeClr val="tx1"/>
                </a:solidFill>
              </a:rPr>
              <a:t>makeRequest</a:t>
            </a:r>
            <a:r>
              <a:rPr lang="en-US" sz="1600" dirty="0">
                <a:solidFill>
                  <a:schemeClr val="tx1"/>
                </a:solidFill>
              </a:rPr>
              <a:t> reports that for request '1', server replied:  This is GET number 260 on the current server</a:t>
            </a:r>
          </a:p>
          <a:p>
            <a:pPr algn="l"/>
            <a:r>
              <a:rPr lang="en-US" sz="1600" dirty="0" err="1">
                <a:solidFill>
                  <a:schemeClr val="tx1"/>
                </a:solidFill>
              </a:rPr>
              <a:t>makeRequest</a:t>
            </a:r>
            <a:r>
              <a:rPr lang="en-US" sz="1600" dirty="0">
                <a:solidFill>
                  <a:schemeClr val="tx1"/>
                </a:solidFill>
              </a:rPr>
              <a:t> reports that for request '3', server replied:  This is GET number 261 on the current server</a:t>
            </a:r>
          </a:p>
          <a:p>
            <a:pPr algn="l"/>
            <a:r>
              <a:rPr lang="en-US" sz="1600" dirty="0">
                <a:solidFill>
                  <a:schemeClr val="tx1"/>
                </a:solidFill>
                <a:highlight>
                  <a:srgbClr val="FFFF00"/>
                </a:highlight>
              </a:rPr>
              <a:t>Main thread reports: </a:t>
            </a:r>
            <a:r>
              <a:rPr lang="en-US" sz="1600" dirty="0" err="1">
                <a:solidFill>
                  <a:schemeClr val="tx1"/>
                </a:solidFill>
                <a:highlight>
                  <a:srgbClr val="FFFF00"/>
                </a:highlight>
              </a:rPr>
              <a:t>thePromises</a:t>
            </a:r>
            <a:r>
              <a:rPr lang="en-US" sz="1600" dirty="0">
                <a:solidFill>
                  <a:schemeClr val="tx1"/>
                </a:solidFill>
                <a:highlight>
                  <a:srgbClr val="FFFF00"/>
                </a:highlight>
              </a:rPr>
              <a:t> = [[object Promise],[object Promise],[object Promise]]</a:t>
            </a:r>
          </a:p>
          <a:p>
            <a:pPr algn="l"/>
            <a:r>
              <a:rPr lang="en-US" sz="1600" dirty="0">
                <a:solidFill>
                  <a:schemeClr val="tx1"/>
                </a:solidFill>
              </a:rPr>
              <a:t>Main thread finishes</a:t>
            </a:r>
          </a:p>
          <a:p>
            <a:pPr algn="l"/>
            <a:r>
              <a:rPr lang="en-US" sz="1600" dirty="0">
                <a:solidFill>
                  <a:schemeClr val="tx1"/>
                </a:solidFill>
              </a:rPr>
              <a:t>Elapsed time for main thread: 256.518 milliseconds</a:t>
            </a:r>
          </a:p>
        </p:txBody>
      </p:sp>
      <p:sp>
        <p:nvSpPr>
          <p:cNvPr id="4" name="TextBox 3">
            <a:extLst>
              <a:ext uri="{FF2B5EF4-FFF2-40B4-BE49-F238E27FC236}">
                <a16:creationId xmlns:a16="http://schemas.microsoft.com/office/drawing/2014/main" id="{E311C675-2535-D5A7-D677-AB7E68696ECA}"/>
              </a:ext>
            </a:extLst>
          </p:cNvPr>
          <p:cNvSpPr txBox="1"/>
          <p:nvPr/>
        </p:nvSpPr>
        <p:spPr>
          <a:xfrm>
            <a:off x="7767343" y="1574416"/>
            <a:ext cx="1961447" cy="6166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example5.ts</a:t>
            </a:r>
          </a:p>
        </p:txBody>
      </p:sp>
      <p:sp>
        <p:nvSpPr>
          <p:cNvPr id="5" name="TextBox 4">
            <a:extLst>
              <a:ext uri="{FF2B5EF4-FFF2-40B4-BE49-F238E27FC236}">
                <a16:creationId xmlns:a16="http://schemas.microsoft.com/office/drawing/2014/main" id="{09A238BA-43C0-95C3-4758-E86F58ADFBD2}"/>
              </a:ext>
            </a:extLst>
          </p:cNvPr>
          <p:cNvSpPr txBox="1"/>
          <p:nvPr/>
        </p:nvSpPr>
        <p:spPr>
          <a:xfrm>
            <a:off x="7636041" y="3694896"/>
            <a:ext cx="4185499" cy="840714"/>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Main thread doesn’t resume until ALL of the promises are satisfied</a:t>
            </a:r>
          </a:p>
        </p:txBody>
      </p:sp>
      <p:sp>
        <p:nvSpPr>
          <p:cNvPr id="6" name="Freeform: Shape 5">
            <a:extLst>
              <a:ext uri="{FF2B5EF4-FFF2-40B4-BE49-F238E27FC236}">
                <a16:creationId xmlns:a16="http://schemas.microsoft.com/office/drawing/2014/main" id="{60589552-59F8-32E1-1E4F-CE659D0FB77F}"/>
              </a:ext>
            </a:extLst>
          </p:cNvPr>
          <p:cNvSpPr/>
          <p:nvPr/>
        </p:nvSpPr>
        <p:spPr>
          <a:xfrm>
            <a:off x="8293395" y="4550735"/>
            <a:ext cx="1930618" cy="1503582"/>
          </a:xfrm>
          <a:custGeom>
            <a:avLst/>
            <a:gdLst>
              <a:gd name="connsiteX0" fmla="*/ 1424763 w 1930618"/>
              <a:gd name="connsiteY0" fmla="*/ 0 h 1503582"/>
              <a:gd name="connsiteX1" fmla="*/ 1850065 w 1930618"/>
              <a:gd name="connsiteY1" fmla="*/ 1371600 h 1503582"/>
              <a:gd name="connsiteX2" fmla="*/ 0 w 1930618"/>
              <a:gd name="connsiteY2" fmla="*/ 1371600 h 1503582"/>
            </a:gdLst>
            <a:ahLst/>
            <a:cxnLst>
              <a:cxn ang="0">
                <a:pos x="connsiteX0" y="connsiteY0"/>
              </a:cxn>
              <a:cxn ang="0">
                <a:pos x="connsiteX1" y="connsiteY1"/>
              </a:cxn>
              <a:cxn ang="0">
                <a:pos x="connsiteX2" y="connsiteY2"/>
              </a:cxn>
            </a:cxnLst>
            <a:rect l="l" t="t" r="r" b="b"/>
            <a:pathLst>
              <a:path w="1930618" h="1503582">
                <a:moveTo>
                  <a:pt x="1424763" y="0"/>
                </a:moveTo>
                <a:cubicBezTo>
                  <a:pt x="1756144" y="571500"/>
                  <a:pt x="2087526" y="1143000"/>
                  <a:pt x="1850065" y="1371600"/>
                </a:cubicBezTo>
                <a:cubicBezTo>
                  <a:pt x="1612604" y="1600200"/>
                  <a:pt x="806302" y="1485900"/>
                  <a:pt x="0" y="1371600"/>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86DA39B-0171-E001-AE5F-0A8E90B8A04F}"/>
              </a:ext>
            </a:extLst>
          </p:cNvPr>
          <p:cNvSpPr/>
          <p:nvPr/>
        </p:nvSpPr>
        <p:spPr>
          <a:xfrm>
            <a:off x="1252050" y="2482982"/>
            <a:ext cx="2416183"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394668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(1)</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1002E598-970F-DA4F-9E4B-CDA40E328AC9}"/>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~206 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~80 msec</a:t>
            </a:r>
          </a:p>
        </p:txBody>
      </p:sp>
      <p:sp>
        <p:nvSpPr>
          <p:cNvPr id="2" name="TextBox 1">
            <a:extLst>
              <a:ext uri="{FF2B5EF4-FFF2-40B4-BE49-F238E27FC236}">
                <a16:creationId xmlns:a16="http://schemas.microsoft.com/office/drawing/2014/main" id="{930B899D-9BB6-AD47-B830-594DB4F83663}"/>
              </a:ext>
            </a:extLst>
          </p:cNvPr>
          <p:cNvSpPr txBox="1"/>
          <p:nvPr/>
        </p:nvSpPr>
        <p:spPr>
          <a:xfrm>
            <a:off x="925924" y="5055723"/>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16" name="TextBox 15">
            <a:extLst>
              <a:ext uri="{FF2B5EF4-FFF2-40B4-BE49-F238E27FC236}">
                <a16:creationId xmlns:a16="http://schemas.microsoft.com/office/drawing/2014/main" id="{E500DDA0-02DF-5D4D-8F96-DD723E7D68DA}"/>
              </a:ext>
            </a:extLst>
          </p:cNvPr>
          <p:cNvSpPr txBox="1"/>
          <p:nvPr/>
        </p:nvSpPr>
        <p:spPr>
          <a:xfrm>
            <a:off x="7020367" y="5082747"/>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now, then wait for all of the responses”</a:t>
            </a:r>
          </a:p>
        </p:txBody>
      </p:sp>
    </p:spTree>
    <p:extLst>
      <p:ext uri="{BB962C8B-B14F-4D97-AF65-F5344CB8AC3E}">
        <p14:creationId xmlns:p14="http://schemas.microsoft.com/office/powerpoint/2010/main" val="3824388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(2)</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2" name="Group 11">
            <a:extLst>
              <a:ext uri="{FF2B5EF4-FFF2-40B4-BE49-F238E27FC236}">
                <a16:creationId xmlns:a16="http://schemas.microsoft.com/office/drawing/2014/main" id="{7E0D0333-62B7-9740-829B-A6D10A382E72}"/>
              </a:ext>
            </a:extLst>
          </p:cNvPr>
          <p:cNvGrpSpPr/>
          <p:nvPr/>
        </p:nvGrpSpPr>
        <p:grpSpPr>
          <a:xfrm>
            <a:off x="96342" y="4241974"/>
            <a:ext cx="6470374" cy="287258"/>
            <a:chOff x="99392" y="4632123"/>
            <a:chExt cx="6470374" cy="287258"/>
          </a:xfrm>
        </p:grpSpPr>
        <p:cxnSp>
          <p:nvCxnSpPr>
            <p:cNvPr id="6" name="Straight Arrow Connector 5">
              <a:extLst>
                <a:ext uri="{FF2B5EF4-FFF2-40B4-BE49-F238E27FC236}">
                  <a16:creationId xmlns:a16="http://schemas.microsoft.com/office/drawing/2014/main" id="{6BDBBB26-66B7-2F40-9773-71F2DCF45A31}"/>
                </a:ext>
              </a:extLst>
            </p:cNvPr>
            <p:cNvCxnSpPr>
              <a:cxnSpLocks/>
            </p:cNvCxnSpPr>
            <p:nvPr/>
          </p:nvCxnSpPr>
          <p:spPr>
            <a:xfrm>
              <a:off x="596349" y="4800600"/>
              <a:ext cx="5973417"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TextBox 6">
              <a:extLst>
                <a:ext uri="{FF2B5EF4-FFF2-40B4-BE49-F238E27FC236}">
                  <a16:creationId xmlns:a16="http://schemas.microsoft.com/office/drawing/2014/main" id="{849C6015-94C2-DC48-BB2F-05D233A79544}"/>
                </a:ext>
              </a:extLst>
            </p:cNvPr>
            <p:cNvSpPr txBox="1"/>
            <p:nvPr/>
          </p:nvSpPr>
          <p:spPr>
            <a:xfrm>
              <a:off x="99392" y="4632123"/>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13" name="Group 12">
            <a:extLst>
              <a:ext uri="{FF2B5EF4-FFF2-40B4-BE49-F238E27FC236}">
                <a16:creationId xmlns:a16="http://schemas.microsoft.com/office/drawing/2014/main" id="{7315374C-BB5E-3E4A-A2A8-FF87AB84A3D0}"/>
              </a:ext>
            </a:extLst>
          </p:cNvPr>
          <p:cNvGrpSpPr/>
          <p:nvPr/>
        </p:nvGrpSpPr>
        <p:grpSpPr>
          <a:xfrm>
            <a:off x="7037824" y="4215722"/>
            <a:ext cx="2908853" cy="287258"/>
            <a:chOff x="7000461" y="4615558"/>
            <a:chExt cx="2908853" cy="287258"/>
          </a:xfrm>
        </p:grpSpPr>
        <p:cxnSp>
          <p:nvCxnSpPr>
            <p:cNvPr id="74" name="Straight Arrow Connector 73">
              <a:extLst>
                <a:ext uri="{FF2B5EF4-FFF2-40B4-BE49-F238E27FC236}">
                  <a16:creationId xmlns:a16="http://schemas.microsoft.com/office/drawing/2014/main" id="{3E32BA9E-7CE3-8741-A8BE-B55609E56171}"/>
                </a:ext>
              </a:extLst>
            </p:cNvPr>
            <p:cNvCxnSpPr>
              <a:cxnSpLocks/>
            </p:cNvCxnSpPr>
            <p:nvPr/>
          </p:nvCxnSpPr>
          <p:spPr>
            <a:xfrm>
              <a:off x="7477540" y="4803913"/>
              <a:ext cx="2431774"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5" name="TextBox 74">
              <a:extLst>
                <a:ext uri="{FF2B5EF4-FFF2-40B4-BE49-F238E27FC236}">
                  <a16:creationId xmlns:a16="http://schemas.microsoft.com/office/drawing/2014/main" id="{D17A8234-955A-874B-8FA4-710FF97BA393}"/>
                </a:ext>
              </a:extLst>
            </p:cNvPr>
            <p:cNvSpPr txBox="1"/>
            <p:nvPr/>
          </p:nvSpPr>
          <p:spPr>
            <a:xfrm>
              <a:off x="7000461" y="4615558"/>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76" name="Group 75">
            <a:extLst>
              <a:ext uri="{FF2B5EF4-FFF2-40B4-BE49-F238E27FC236}">
                <a16:creationId xmlns:a16="http://schemas.microsoft.com/office/drawing/2014/main" id="{7F340681-005E-4B33-89A1-FC8FF0FD3ED0}"/>
              </a:ext>
            </a:extLst>
          </p:cNvPr>
          <p:cNvGrpSpPr/>
          <p:nvPr/>
        </p:nvGrpSpPr>
        <p:grpSpPr>
          <a:xfrm>
            <a:off x="291487" y="4521928"/>
            <a:ext cx="2033229" cy="539721"/>
            <a:chOff x="6138332" y="3195721"/>
            <a:chExt cx="2953739" cy="539721"/>
          </a:xfrm>
        </p:grpSpPr>
        <p:sp>
          <p:nvSpPr>
            <p:cNvPr id="77" name="makeOneGetRequest #1">
              <a:extLst>
                <a:ext uri="{FF2B5EF4-FFF2-40B4-BE49-F238E27FC236}">
                  <a16:creationId xmlns:a16="http://schemas.microsoft.com/office/drawing/2014/main" id="{B8F3E6A8-F383-4F43-9C05-2DD8E82CCD60}"/>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78" name="axios.get">
              <a:extLst>
                <a:ext uri="{FF2B5EF4-FFF2-40B4-BE49-F238E27FC236}">
                  <a16:creationId xmlns:a16="http://schemas.microsoft.com/office/drawing/2014/main" id="{1E40B47F-1BF2-4ADA-B890-0FE453803665}"/>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79" name="*">
              <a:extLst>
                <a:ext uri="{FF2B5EF4-FFF2-40B4-BE49-F238E27FC236}">
                  <a16:creationId xmlns:a16="http://schemas.microsoft.com/office/drawing/2014/main" id="{46C71DEE-0E3E-40EE-B3ED-0B9461890C2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80" name="*">
              <a:extLst>
                <a:ext uri="{FF2B5EF4-FFF2-40B4-BE49-F238E27FC236}">
                  <a16:creationId xmlns:a16="http://schemas.microsoft.com/office/drawing/2014/main" id="{A7A69131-C7C1-47E5-996F-3C8D515CB34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96" name="Group 95">
            <a:extLst>
              <a:ext uri="{FF2B5EF4-FFF2-40B4-BE49-F238E27FC236}">
                <a16:creationId xmlns:a16="http://schemas.microsoft.com/office/drawing/2014/main" id="{DD6C8015-3B99-4B24-BDD2-0E6C830DAF19}"/>
              </a:ext>
            </a:extLst>
          </p:cNvPr>
          <p:cNvGrpSpPr/>
          <p:nvPr/>
        </p:nvGrpSpPr>
        <p:grpSpPr>
          <a:xfrm>
            <a:off x="7886538" y="5570429"/>
            <a:ext cx="2033229" cy="539721"/>
            <a:chOff x="6138332" y="3195721"/>
            <a:chExt cx="2953739" cy="539721"/>
          </a:xfrm>
        </p:grpSpPr>
        <p:sp>
          <p:nvSpPr>
            <p:cNvPr id="97" name="makeOneGetRequest #1">
              <a:extLst>
                <a:ext uri="{FF2B5EF4-FFF2-40B4-BE49-F238E27FC236}">
                  <a16:creationId xmlns:a16="http://schemas.microsoft.com/office/drawing/2014/main" id="{43FDBD1B-877E-434A-8968-7524CCA1D5A9}"/>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98" name="axios.get">
              <a:extLst>
                <a:ext uri="{FF2B5EF4-FFF2-40B4-BE49-F238E27FC236}">
                  <a16:creationId xmlns:a16="http://schemas.microsoft.com/office/drawing/2014/main" id="{A18BB694-7A59-44EF-8283-F6DDB0AF2D42}"/>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99" name="*">
              <a:extLst>
                <a:ext uri="{FF2B5EF4-FFF2-40B4-BE49-F238E27FC236}">
                  <a16:creationId xmlns:a16="http://schemas.microsoft.com/office/drawing/2014/main" id="{E7354152-0701-4F3A-871E-8E3600A3206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0" name="*">
              <a:extLst>
                <a:ext uri="{FF2B5EF4-FFF2-40B4-BE49-F238E27FC236}">
                  <a16:creationId xmlns:a16="http://schemas.microsoft.com/office/drawing/2014/main" id="{5F71B7F8-EE94-4825-ACDC-91FBF414CB5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1" name="Group 100">
            <a:extLst>
              <a:ext uri="{FF2B5EF4-FFF2-40B4-BE49-F238E27FC236}">
                <a16:creationId xmlns:a16="http://schemas.microsoft.com/office/drawing/2014/main" id="{54D32D75-3562-4D5D-8560-07573776FF37}"/>
              </a:ext>
            </a:extLst>
          </p:cNvPr>
          <p:cNvGrpSpPr/>
          <p:nvPr/>
        </p:nvGrpSpPr>
        <p:grpSpPr>
          <a:xfrm>
            <a:off x="7674239" y="5055132"/>
            <a:ext cx="2033229" cy="539721"/>
            <a:chOff x="6138332" y="3195721"/>
            <a:chExt cx="2953739" cy="539721"/>
          </a:xfrm>
        </p:grpSpPr>
        <p:sp>
          <p:nvSpPr>
            <p:cNvPr id="102" name="makeOneGetRequest #1">
              <a:extLst>
                <a:ext uri="{FF2B5EF4-FFF2-40B4-BE49-F238E27FC236}">
                  <a16:creationId xmlns:a16="http://schemas.microsoft.com/office/drawing/2014/main" id="{5884F2BA-3B52-4B19-ACD5-9C5D508DC856}"/>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03" name="axios.get">
              <a:extLst>
                <a:ext uri="{FF2B5EF4-FFF2-40B4-BE49-F238E27FC236}">
                  <a16:creationId xmlns:a16="http://schemas.microsoft.com/office/drawing/2014/main" id="{601E21CF-D7B9-4C41-B0B2-997242987978}"/>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4" name="*">
              <a:extLst>
                <a:ext uri="{FF2B5EF4-FFF2-40B4-BE49-F238E27FC236}">
                  <a16:creationId xmlns:a16="http://schemas.microsoft.com/office/drawing/2014/main" id="{7C0246E0-123E-484B-A745-5B44E5B1210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5" name="*">
              <a:extLst>
                <a:ext uri="{FF2B5EF4-FFF2-40B4-BE49-F238E27FC236}">
                  <a16:creationId xmlns:a16="http://schemas.microsoft.com/office/drawing/2014/main" id="{DF9ED5CA-750F-4D0C-9671-E6882A9CE0ED}"/>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6" name="Group 105">
            <a:extLst>
              <a:ext uri="{FF2B5EF4-FFF2-40B4-BE49-F238E27FC236}">
                <a16:creationId xmlns:a16="http://schemas.microsoft.com/office/drawing/2014/main" id="{331DE3AF-3807-4C57-8F57-B0072ABE5B66}"/>
              </a:ext>
            </a:extLst>
          </p:cNvPr>
          <p:cNvGrpSpPr/>
          <p:nvPr/>
        </p:nvGrpSpPr>
        <p:grpSpPr>
          <a:xfrm>
            <a:off x="7475636" y="4513680"/>
            <a:ext cx="2033229" cy="539721"/>
            <a:chOff x="6138332" y="3195721"/>
            <a:chExt cx="2953739" cy="539721"/>
          </a:xfrm>
        </p:grpSpPr>
        <p:sp>
          <p:nvSpPr>
            <p:cNvPr id="107" name="makeOneGetRequest #1">
              <a:extLst>
                <a:ext uri="{FF2B5EF4-FFF2-40B4-BE49-F238E27FC236}">
                  <a16:creationId xmlns:a16="http://schemas.microsoft.com/office/drawing/2014/main" id="{DCCA541F-3D6E-46CB-8047-B1AEB29E5928}"/>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108" name="axios.get">
              <a:extLst>
                <a:ext uri="{FF2B5EF4-FFF2-40B4-BE49-F238E27FC236}">
                  <a16:creationId xmlns:a16="http://schemas.microsoft.com/office/drawing/2014/main" id="{D3E8F14A-ACB6-4C62-920E-293FEAA902CE}"/>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9" name="*">
              <a:extLst>
                <a:ext uri="{FF2B5EF4-FFF2-40B4-BE49-F238E27FC236}">
                  <a16:creationId xmlns:a16="http://schemas.microsoft.com/office/drawing/2014/main" id="{615081D5-4856-4FF2-BEFF-4C528DE2A7B9}"/>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0" name="*">
              <a:extLst>
                <a:ext uri="{FF2B5EF4-FFF2-40B4-BE49-F238E27FC236}">
                  <a16:creationId xmlns:a16="http://schemas.microsoft.com/office/drawing/2014/main" id="{3FD3596E-E52C-4968-99F0-8C2C628D6B0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5" name="Group 14">
            <a:extLst>
              <a:ext uri="{FF2B5EF4-FFF2-40B4-BE49-F238E27FC236}">
                <a16:creationId xmlns:a16="http://schemas.microsoft.com/office/drawing/2014/main" id="{8C77CECC-7734-8E12-DEFC-BC9FDED5E323}"/>
              </a:ext>
            </a:extLst>
          </p:cNvPr>
          <p:cNvGrpSpPr/>
          <p:nvPr/>
        </p:nvGrpSpPr>
        <p:grpSpPr>
          <a:xfrm>
            <a:off x="4347499" y="4521928"/>
            <a:ext cx="2031939" cy="539721"/>
            <a:chOff x="4347499" y="4521928"/>
            <a:chExt cx="2031939" cy="539721"/>
          </a:xfrm>
        </p:grpSpPr>
        <p:sp>
          <p:nvSpPr>
            <p:cNvPr id="112" name="makeOneGetRequest #1">
              <a:extLst>
                <a:ext uri="{FF2B5EF4-FFF2-40B4-BE49-F238E27FC236}">
                  <a16:creationId xmlns:a16="http://schemas.microsoft.com/office/drawing/2014/main" id="{7B8C17ED-422D-4551-9C80-9390BCF3EBAB}"/>
                </a:ext>
              </a:extLst>
            </p:cNvPr>
            <p:cNvSpPr/>
            <p:nvPr/>
          </p:nvSpPr>
          <p:spPr>
            <a:xfrm>
              <a:off x="4347499" y="4521928"/>
              <a:ext cx="2031939"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grpSp>
          <p:nvGrpSpPr>
            <p:cNvPr id="9" name="Group 8">
              <a:extLst>
                <a:ext uri="{FF2B5EF4-FFF2-40B4-BE49-F238E27FC236}">
                  <a16:creationId xmlns:a16="http://schemas.microsoft.com/office/drawing/2014/main" id="{F9E72ABD-F34F-C5DC-6FC3-52223C011E83}"/>
                </a:ext>
              </a:extLst>
            </p:cNvPr>
            <p:cNvGrpSpPr/>
            <p:nvPr/>
          </p:nvGrpSpPr>
          <p:grpSpPr>
            <a:xfrm>
              <a:off x="4350060" y="4801263"/>
              <a:ext cx="2029378" cy="241877"/>
              <a:chOff x="4362486" y="4838720"/>
              <a:chExt cx="2029378" cy="241877"/>
            </a:xfrm>
          </p:grpSpPr>
          <p:sp>
            <p:nvSpPr>
              <p:cNvPr id="113" name="axios.get">
                <a:extLst>
                  <a:ext uri="{FF2B5EF4-FFF2-40B4-BE49-F238E27FC236}">
                    <a16:creationId xmlns:a16="http://schemas.microsoft.com/office/drawing/2014/main" id="{0A63EEED-1E79-483F-A378-90EC0B06F03C}"/>
                  </a:ext>
                </a:extLst>
              </p:cNvPr>
              <p:cNvSpPr txBox="1"/>
              <p:nvPr/>
            </p:nvSpPr>
            <p:spPr>
              <a:xfrm>
                <a:off x="4570934" y="4844635"/>
                <a:ext cx="1634740"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4" name="*">
                <a:extLst>
                  <a:ext uri="{FF2B5EF4-FFF2-40B4-BE49-F238E27FC236}">
                    <a16:creationId xmlns:a16="http://schemas.microsoft.com/office/drawing/2014/main" id="{41E677D6-B481-444B-9835-F1A8F76FE768}"/>
                  </a:ext>
                </a:extLst>
              </p:cNvPr>
              <p:cNvSpPr txBox="1"/>
              <p:nvPr/>
            </p:nvSpPr>
            <p:spPr>
              <a:xfrm>
                <a:off x="6194538" y="4838720"/>
                <a:ext cx="197326"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5" name="*">
                <a:extLst>
                  <a:ext uri="{FF2B5EF4-FFF2-40B4-BE49-F238E27FC236}">
                    <a16:creationId xmlns:a16="http://schemas.microsoft.com/office/drawing/2014/main" id="{1D280C3E-44B3-4217-9808-045CB8DCAFC8}"/>
                  </a:ext>
                </a:extLst>
              </p:cNvPr>
              <p:cNvSpPr txBox="1"/>
              <p:nvPr/>
            </p:nvSpPr>
            <p:spPr>
              <a:xfrm>
                <a:off x="4362486" y="4844635"/>
                <a:ext cx="19475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grpSp>
        <p:nvGrpSpPr>
          <p:cNvPr id="116" name="Group 115">
            <a:extLst>
              <a:ext uri="{FF2B5EF4-FFF2-40B4-BE49-F238E27FC236}">
                <a16:creationId xmlns:a16="http://schemas.microsoft.com/office/drawing/2014/main" id="{304FE898-2DC2-48C6-BB35-5DDC21278EE7}"/>
              </a:ext>
            </a:extLst>
          </p:cNvPr>
          <p:cNvGrpSpPr/>
          <p:nvPr/>
        </p:nvGrpSpPr>
        <p:grpSpPr>
          <a:xfrm>
            <a:off x="2315559" y="4521928"/>
            <a:ext cx="2033229" cy="539721"/>
            <a:chOff x="6138332" y="3195721"/>
            <a:chExt cx="2953739" cy="539721"/>
          </a:xfrm>
        </p:grpSpPr>
        <p:sp>
          <p:nvSpPr>
            <p:cNvPr id="117" name="makeOneGetRequest #1">
              <a:extLst>
                <a:ext uri="{FF2B5EF4-FFF2-40B4-BE49-F238E27FC236}">
                  <a16:creationId xmlns:a16="http://schemas.microsoft.com/office/drawing/2014/main" id="{ECD84007-1465-4FFF-803C-07E2998C20BB}"/>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18" name="axios.get">
              <a:extLst>
                <a:ext uri="{FF2B5EF4-FFF2-40B4-BE49-F238E27FC236}">
                  <a16:creationId xmlns:a16="http://schemas.microsoft.com/office/drawing/2014/main" id="{B9631B9A-6505-40F3-B809-E0FF19E221CF}"/>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9" name="*">
              <a:extLst>
                <a:ext uri="{FF2B5EF4-FFF2-40B4-BE49-F238E27FC236}">
                  <a16:creationId xmlns:a16="http://schemas.microsoft.com/office/drawing/2014/main" id="{6C930A26-29A6-4C60-A802-E0800081DB2C}"/>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0" name="*">
              <a:extLst>
                <a:ext uri="{FF2B5EF4-FFF2-40B4-BE49-F238E27FC236}">
                  <a16:creationId xmlns:a16="http://schemas.microsoft.com/office/drawing/2014/main" id="{B2E57B5B-3DD8-467E-B305-177469C44314}"/>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sp>
        <p:nvSpPr>
          <p:cNvPr id="124" name="*">
            <a:extLst>
              <a:ext uri="{FF2B5EF4-FFF2-40B4-BE49-F238E27FC236}">
                <a16:creationId xmlns:a16="http://schemas.microsoft.com/office/drawing/2014/main" id="{ACB04907-8B1E-462E-8A86-1034CB882C16}"/>
              </a:ext>
            </a:extLst>
          </p:cNvPr>
          <p:cNvSpPr txBox="1"/>
          <p:nvPr/>
        </p:nvSpPr>
        <p:spPr>
          <a:xfrm>
            <a:off x="3391621" y="5737698"/>
            <a:ext cx="197326"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5" name="*">
            <a:extLst>
              <a:ext uri="{FF2B5EF4-FFF2-40B4-BE49-F238E27FC236}">
                <a16:creationId xmlns:a16="http://schemas.microsoft.com/office/drawing/2014/main" id="{C4B9D122-D756-4D4D-AD6A-966D29C5E8E2}"/>
              </a:ext>
            </a:extLst>
          </p:cNvPr>
          <p:cNvSpPr txBox="1"/>
          <p:nvPr/>
        </p:nvSpPr>
        <p:spPr>
          <a:xfrm>
            <a:off x="3385255" y="5306605"/>
            <a:ext cx="19475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sp>
        <p:nvSpPr>
          <p:cNvPr id="2" name="TextBox 1">
            <a:extLst>
              <a:ext uri="{FF2B5EF4-FFF2-40B4-BE49-F238E27FC236}">
                <a16:creationId xmlns:a16="http://schemas.microsoft.com/office/drawing/2014/main" id="{60022A31-5B42-4853-96E6-6BDF0F34B932}"/>
              </a:ext>
            </a:extLst>
          </p:cNvPr>
          <p:cNvSpPr txBox="1"/>
          <p:nvPr/>
        </p:nvSpPr>
        <p:spPr>
          <a:xfrm>
            <a:off x="3768522" y="5260142"/>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rPr>
              <a:t>send</a:t>
            </a:r>
          </a:p>
        </p:txBody>
      </p:sp>
      <p:sp>
        <p:nvSpPr>
          <p:cNvPr id="126" name="TextBox 125">
            <a:extLst>
              <a:ext uri="{FF2B5EF4-FFF2-40B4-BE49-F238E27FC236}">
                <a16:creationId xmlns:a16="http://schemas.microsoft.com/office/drawing/2014/main" id="{1DC7FE2C-6297-4846-B9E6-B8BAD56B3FC1}"/>
              </a:ext>
            </a:extLst>
          </p:cNvPr>
          <p:cNvSpPr txBox="1"/>
          <p:nvPr/>
        </p:nvSpPr>
        <p:spPr>
          <a:xfrm>
            <a:off x="3753438" y="5673693"/>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en-US" dirty="0">
                <a:latin typeface="Courier New" panose="02070309020205020404" pitchFamily="49" charset="0"/>
                <a:cs typeface="Courier New" panose="02070309020205020404" pitchFamily="49" charset="0"/>
              </a:rPr>
              <a:t>receive</a:t>
            </a:r>
            <a:endPar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endParaRPr>
          </a:p>
        </p:txBody>
      </p:sp>
      <p:grpSp>
        <p:nvGrpSpPr>
          <p:cNvPr id="14" name="Group 13">
            <a:extLst>
              <a:ext uri="{FF2B5EF4-FFF2-40B4-BE49-F238E27FC236}">
                <a16:creationId xmlns:a16="http://schemas.microsoft.com/office/drawing/2014/main" id="{4743BCF6-AB5F-E1FB-76EF-849F531EBF22}"/>
              </a:ext>
            </a:extLst>
          </p:cNvPr>
          <p:cNvGrpSpPr/>
          <p:nvPr/>
        </p:nvGrpSpPr>
        <p:grpSpPr>
          <a:xfrm>
            <a:off x="96342" y="1423382"/>
            <a:ext cx="11943585" cy="2718306"/>
            <a:chOff x="248415" y="2235560"/>
            <a:chExt cx="11943585" cy="2718306"/>
          </a:xfrm>
        </p:grpSpPr>
        <p:sp>
          <p:nvSpPr>
            <p:cNvPr id="3" name="async function axiosAwaitExample() {…">
              <a:extLst>
                <a:ext uri="{FF2B5EF4-FFF2-40B4-BE49-F238E27FC236}">
                  <a16:creationId xmlns:a16="http://schemas.microsoft.com/office/drawing/2014/main" id="{9B510086-2805-423F-B53D-A48FF1813E6E}"/>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03E74E02-9E3F-1A83-5509-76694354D029}"/>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8" name="async function axiosAwaitExample() {…">
              <a:extLst>
                <a:ext uri="{FF2B5EF4-FFF2-40B4-BE49-F238E27FC236}">
                  <a16:creationId xmlns:a16="http://schemas.microsoft.com/office/drawing/2014/main" id="{8B9A9BD0-D4E8-C784-9F73-1F60CB9E948F}"/>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982D0330-E4CD-DB66-9628-EED9BC6B8AE0}"/>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~206 msec</a:t>
              </a:r>
            </a:p>
          </p:txBody>
        </p:sp>
        <p:sp>
          <p:nvSpPr>
            <p:cNvPr id="11" name="TextBox 10">
              <a:extLst>
                <a:ext uri="{FF2B5EF4-FFF2-40B4-BE49-F238E27FC236}">
                  <a16:creationId xmlns:a16="http://schemas.microsoft.com/office/drawing/2014/main" id="{25AE02E9-DC28-A7F0-4EC6-39D09C845B67}"/>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~80 msec</a:t>
              </a:r>
            </a:p>
          </p:txBody>
        </p:sp>
      </p:grpSp>
    </p:spTree>
    <p:extLst>
      <p:ext uri="{BB962C8B-B14F-4D97-AF65-F5344CB8AC3E}">
        <p14:creationId xmlns:p14="http://schemas.microsoft.com/office/powerpoint/2010/main" val="215697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Example: Writing Asynchronous Tasks"/>
          <p:cNvSpPr txBox="1">
            <a:spLocks noGrp="1"/>
          </p:cNvSpPr>
          <p:nvPr>
            <p:ph type="title"/>
          </p:nvPr>
        </p:nvSpPr>
        <p:spPr>
          <a:prstGeom prst="rect">
            <a:avLst/>
          </a:prstGeom>
        </p:spPr>
        <p:txBody>
          <a:bodyPr>
            <a:normAutofit/>
          </a:bodyPr>
          <a:lstStyle/>
          <a:p>
            <a:r>
              <a:rPr lang="en-US" dirty="0"/>
              <a:t>An Example Task Using the Transcript Server</a:t>
            </a:r>
            <a:endParaRPr dirty="0"/>
          </a:p>
        </p:txBody>
      </p:sp>
      <p:sp>
        <p:nvSpPr>
          <p:cNvPr id="576" name="Transcript Server: Calculating statistics (async/await)"/>
          <p:cNvSpPr txBox="1">
            <a:spLocks noGrp="1"/>
          </p:cNvSpPr>
          <p:nvPr>
            <p:ph type="body" idx="1"/>
          </p:nvPr>
        </p:nvSpPr>
        <p:spPr>
          <a:xfrm>
            <a:off x="838200" y="1996768"/>
            <a:ext cx="10515600" cy="435133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pPr marL="304800" indent="-304800" algn="l">
              <a:lnSpc>
                <a:spcPct val="90000"/>
              </a:lnSpc>
              <a:spcBef>
                <a:spcPts val="650"/>
              </a:spcBef>
              <a:buSzPct val="123000"/>
              <a:buChar char="•"/>
              <a:defRPr sz="4800">
                <a:solidFill>
                  <a:srgbClr val="000000"/>
                </a:solidFill>
              </a:defRPr>
            </a:pPr>
            <a:r>
              <a:rPr lang="en-US" sz="2400" dirty="0"/>
              <a:t>Given an array of </a:t>
            </a:r>
            <a:r>
              <a:rPr lang="en-US" sz="2400" dirty="0" err="1"/>
              <a:t>StudentIDs</a:t>
            </a:r>
            <a:r>
              <a:rPr lang="en-US" sz="2400" dirty="0"/>
              <a:t>:</a:t>
            </a:r>
          </a:p>
          <a:p>
            <a:pPr marL="609600" lvl="1" indent="-304800" algn="l">
              <a:lnSpc>
                <a:spcPct val="90000"/>
              </a:lnSpc>
              <a:spcBef>
                <a:spcPts val="650"/>
              </a:spcBef>
              <a:buSzPct val="123000"/>
              <a:buChar char="•"/>
              <a:defRPr sz="4800">
                <a:solidFill>
                  <a:srgbClr val="000000"/>
                </a:solidFill>
              </a:defRPr>
            </a:pPr>
            <a:r>
              <a:rPr lang="en-US" sz="2400" dirty="0"/>
              <a:t>Request each student’s transcript, and save it to disk so that we have a copy, and calculate its size</a:t>
            </a:r>
          </a:p>
          <a:p>
            <a:pPr marL="609600" lvl="1" indent="-304800" algn="l">
              <a:lnSpc>
                <a:spcPct val="90000"/>
              </a:lnSpc>
              <a:spcBef>
                <a:spcPts val="650"/>
              </a:spcBef>
              <a:buSzPct val="123000"/>
              <a:buChar char="•"/>
              <a:defRPr sz="4800">
                <a:solidFill>
                  <a:srgbClr val="000000">
                    <a:alpha val="45923"/>
                  </a:srgbClr>
                </a:solidFill>
              </a:defRPr>
            </a:pPr>
            <a:r>
              <a:rPr lang="en-US" sz="2400" dirty="0">
                <a:solidFill>
                  <a:srgbClr val="000000"/>
                </a:solidFill>
              </a:rPr>
              <a:t>Once all of the pages are downloaded and saved, print out the total size of all of the files that were saved</a:t>
            </a:r>
          </a:p>
          <a:p>
            <a:endParaRPr dirty="0"/>
          </a:p>
        </p:txBody>
      </p:sp>
    </p:spTree>
    <p:extLst>
      <p:ext uri="{BB962C8B-B14F-4D97-AF65-F5344CB8AC3E}">
        <p14:creationId xmlns:p14="http://schemas.microsoft.com/office/powerpoint/2010/main" val="2501318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AC23C95-B21D-55F8-58C7-DC5B1173D5BD}"/>
              </a:ext>
            </a:extLst>
          </p:cNvPr>
          <p:cNvSpPr>
            <a:spLocks noGrp="1"/>
          </p:cNvSpPr>
          <p:nvPr>
            <p:ph type="title"/>
          </p:nvPr>
        </p:nvSpPr>
        <p:spPr/>
        <p:txBody>
          <a:bodyPr/>
          <a:lstStyle/>
          <a:p>
            <a:r>
              <a:rPr lang="en-US" dirty="0"/>
              <a:t>Generating a promise for each student</a:t>
            </a:r>
          </a:p>
        </p:txBody>
      </p:sp>
      <p:sp>
        <p:nvSpPr>
          <p:cNvPr id="5" name="Slide Number Placeholder 4">
            <a:extLst>
              <a:ext uri="{FF2B5EF4-FFF2-40B4-BE49-F238E27FC236}">
                <a16:creationId xmlns:a16="http://schemas.microsoft.com/office/drawing/2014/main" id="{F4825E82-BADD-E5B5-783F-CF248DD4B6CC}"/>
              </a:ext>
            </a:extLst>
          </p:cNvPr>
          <p:cNvSpPr>
            <a:spLocks noGrp="1"/>
          </p:cNvSpPr>
          <p:nvPr>
            <p:ph type="sldNum" sz="quarter" idx="12"/>
          </p:nvPr>
        </p:nvSpPr>
        <p:spPr/>
        <p:txBody>
          <a:bodyPr/>
          <a:lstStyle/>
          <a:p>
            <a:fld id="{86CB4B4D-7CA3-9044-876B-883B54F8677D}" type="slidenum">
              <a:rPr lang="en-US" smtClean="0"/>
              <a:t>18</a:t>
            </a:fld>
            <a:endParaRPr lang="en-US"/>
          </a:p>
        </p:txBody>
      </p:sp>
      <p:sp>
        <p:nvSpPr>
          <p:cNvPr id="8" name="TextBox 7">
            <a:extLst>
              <a:ext uri="{FF2B5EF4-FFF2-40B4-BE49-F238E27FC236}">
                <a16:creationId xmlns:a16="http://schemas.microsoft.com/office/drawing/2014/main" id="{2A2F4657-110E-E0C5-B1D3-174B061287C0}"/>
              </a:ext>
            </a:extLst>
          </p:cNvPr>
          <p:cNvSpPr txBox="1"/>
          <p:nvPr/>
        </p:nvSpPr>
        <p:spPr>
          <a:xfrm>
            <a:off x="365760" y="1366163"/>
            <a:ext cx="11913326"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  </a:t>
            </a:r>
          </a:p>
          <a:p>
            <a:pPr algn="l"/>
            <a:r>
              <a:rPr lang="en-US" sz="1800" b="0" dirty="0">
                <a:solidFill>
                  <a:srgbClr val="AF00DB"/>
                </a:solidFill>
                <a:effectLst/>
                <a:latin typeface="Consolas" panose="020B0609020204030204" pitchFamily="49" charset="0"/>
              </a:rPr>
              <a:t>     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`https://rest-</a:t>
            </a:r>
            <a:r>
              <a:rPr lang="en-US" sz="1800" b="0" dirty="0" err="1">
                <a:solidFill>
                  <a:srgbClr val="A31515"/>
                </a:solidFill>
                <a:effectLst/>
                <a:latin typeface="Consolas" panose="020B0609020204030204" pitchFamily="49" charset="0"/>
              </a:rPr>
              <a:t>example.covey.town</a:t>
            </a:r>
            <a:r>
              <a:rPr lang="en-US" sz="1800" b="0" dirty="0">
                <a:solidFill>
                  <a:srgbClr val="A31515"/>
                </a:solidFill>
                <a:effectLst/>
                <a:latin typeface="Consolas" panose="020B0609020204030204" pitchFamily="49" charset="0"/>
              </a:rPr>
              <a:t>/transcripts/</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wait to get the student data</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asynchronously write the file  </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writeFile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JSON</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stringify</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last, extract its 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endParaRPr lang="en-US" sz="1800" b="0" dirty="0">
              <a:solidFill>
                <a:srgbClr val="000000"/>
              </a:solidFill>
              <a:effectLst/>
              <a:latin typeface="Consolas" panose="020B0609020204030204" pitchFamily="49" charset="0"/>
            </a:endParaRPr>
          </a:p>
        </p:txBody>
      </p:sp>
      <p:grpSp>
        <p:nvGrpSpPr>
          <p:cNvPr id="20" name="Group 19">
            <a:extLst>
              <a:ext uri="{FF2B5EF4-FFF2-40B4-BE49-F238E27FC236}">
                <a16:creationId xmlns:a16="http://schemas.microsoft.com/office/drawing/2014/main" id="{8C1CEDF4-C392-EF33-32DA-23F5FA997051}"/>
              </a:ext>
            </a:extLst>
          </p:cNvPr>
          <p:cNvGrpSpPr/>
          <p:nvPr/>
        </p:nvGrpSpPr>
        <p:grpSpPr>
          <a:xfrm>
            <a:off x="3814354" y="3796937"/>
            <a:ext cx="8377646" cy="1419497"/>
            <a:chOff x="3814354" y="3796937"/>
            <a:chExt cx="8377646" cy="1419497"/>
          </a:xfrm>
        </p:grpSpPr>
        <p:sp>
          <p:nvSpPr>
            <p:cNvPr id="12" name="TextBox 11">
              <a:extLst>
                <a:ext uri="{FF2B5EF4-FFF2-40B4-BE49-F238E27FC236}">
                  <a16:creationId xmlns:a16="http://schemas.microsoft.com/office/drawing/2014/main" id="{3AFEC1D8-E29C-B041-D173-AA741AFF287D}"/>
                </a:ext>
              </a:extLst>
            </p:cNvPr>
            <p:cNvSpPr txBox="1"/>
            <p:nvPr/>
          </p:nvSpPr>
          <p:spPr>
            <a:xfrm>
              <a:off x="8006501" y="3886136"/>
              <a:ext cx="4185499" cy="76424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Calling await gives other processes a chance to run.</a:t>
              </a:r>
            </a:p>
          </p:txBody>
        </p:sp>
        <p:cxnSp>
          <p:nvCxnSpPr>
            <p:cNvPr id="14" name="Straight Arrow Connector 13">
              <a:extLst>
                <a:ext uri="{FF2B5EF4-FFF2-40B4-BE49-F238E27FC236}">
                  <a16:creationId xmlns:a16="http://schemas.microsoft.com/office/drawing/2014/main" id="{6BCFB637-21E3-356B-6756-6849F7B503F0}"/>
                </a:ext>
              </a:extLst>
            </p:cNvPr>
            <p:cNvCxnSpPr>
              <a:stCxn id="12" idx="1"/>
            </p:cNvCxnSpPr>
            <p:nvPr/>
          </p:nvCxnSpPr>
          <p:spPr>
            <a:xfrm flipH="1" flipV="1">
              <a:off x="3814354" y="3796937"/>
              <a:ext cx="4192147" cy="4713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BF5DC1A-4205-11A3-461E-CAE415763022}"/>
                </a:ext>
              </a:extLst>
            </p:cNvPr>
            <p:cNvCxnSpPr>
              <a:cxnSpLocks/>
            </p:cNvCxnSpPr>
            <p:nvPr/>
          </p:nvCxnSpPr>
          <p:spPr>
            <a:xfrm flipH="1">
              <a:off x="4624251" y="4268257"/>
              <a:ext cx="3382250" cy="1208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1624328-9F81-2C29-D46C-C4E57862AC57}"/>
                </a:ext>
              </a:extLst>
            </p:cNvPr>
            <p:cNvCxnSpPr>
              <a:stCxn id="12" idx="1"/>
            </p:cNvCxnSpPr>
            <p:nvPr/>
          </p:nvCxnSpPr>
          <p:spPr>
            <a:xfrm flipH="1">
              <a:off x="5050971" y="4268257"/>
              <a:ext cx="2955530" cy="9481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5747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5DE2D-E883-0F6F-50FA-1509F7D70DC5}"/>
              </a:ext>
            </a:extLst>
          </p:cNvPr>
          <p:cNvSpPr>
            <a:spLocks noGrp="1"/>
          </p:cNvSpPr>
          <p:nvPr>
            <p:ph type="title"/>
          </p:nvPr>
        </p:nvSpPr>
        <p:spPr/>
        <p:txBody>
          <a:bodyPr/>
          <a:lstStyle/>
          <a:p>
            <a:r>
              <a:rPr lang="en-US" dirty="0"/>
              <a:t>Running the student processes concurrently</a:t>
            </a:r>
          </a:p>
        </p:txBody>
      </p:sp>
      <p:sp>
        <p:nvSpPr>
          <p:cNvPr id="3" name="Slide Number Placeholder 2">
            <a:extLst>
              <a:ext uri="{FF2B5EF4-FFF2-40B4-BE49-F238E27FC236}">
                <a16:creationId xmlns:a16="http://schemas.microsoft.com/office/drawing/2014/main" id="{0EA93FA9-C195-0BA9-BD02-2550E24B76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846BFC8-81D5-969F-7B6C-D9F9AC7D87AC}"/>
              </a:ext>
            </a:extLst>
          </p:cNvPr>
          <p:cNvSpPr txBox="1"/>
          <p:nvPr/>
        </p:nvSpPr>
        <p:spPr>
          <a:xfrm>
            <a:off x="838200" y="1462045"/>
            <a:ext cx="10961914"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`Generating Promises for </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studentPromises</a:t>
            </a:r>
            <a:r>
              <a:rPr lang="en-US" sz="1800" b="0" dirty="0">
                <a:solidFill>
                  <a:srgbClr val="000000"/>
                </a:solidFill>
                <a:effectLst/>
                <a:latin typeface="Consolas" panose="020B0609020204030204" pitchFamily="49" charset="0"/>
              </a:rPr>
              <a:t> =  </a:t>
            </a:r>
          </a:p>
          <a:p>
            <a:pPr algn="l"/>
            <a:r>
              <a:rPr lang="en-US" sz="1800" dirty="0">
                <a:solidFill>
                  <a:srgbClr val="000000"/>
                </a:solidFill>
                <a:latin typeface="Consolas" panose="020B0609020204030204" pitchFamily="49" charset="0"/>
              </a:rPr>
              <a:t>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'Promises Created!'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'Satisfying Promises Concurrently'</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studentPromises</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0070C1"/>
                </a:solidFill>
                <a:effectLst/>
                <a:latin typeface="Consolas" panose="020B0609020204030204" pitchFamily="49" charset="0"/>
              </a:rPr>
              <a:t>sizes</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totalSize</a:t>
            </a:r>
            <a:r>
              <a:rPr lang="en-US" sz="1800" b="0" dirty="0">
                <a:solidFill>
                  <a:srgbClr val="000000"/>
                </a:solidFill>
                <a:effectLst/>
                <a:latin typeface="Consolas" panose="020B0609020204030204" pitchFamily="49" charset="0"/>
              </a:rPr>
              <a:t> = </a:t>
            </a:r>
            <a:r>
              <a:rPr lang="en-US" sz="1800" b="0" dirty="0">
                <a:solidFill>
                  <a:srgbClr val="795E26"/>
                </a:solidFill>
                <a:effectLst/>
                <a:latin typeface="Consolas" panose="020B0609020204030204" pitchFamily="49" charset="0"/>
              </a:rPr>
              <a:t>sum</a:t>
            </a:r>
            <a:r>
              <a:rPr lang="en-US" sz="1800" b="0" dirty="0">
                <a:solidFill>
                  <a:srgbClr val="000000"/>
                </a:solidFill>
                <a:effectLst/>
                <a:latin typeface="Consolas" panose="020B0609020204030204" pitchFamily="49" charset="0"/>
              </a:rPr>
              <a:t>(</a:t>
            </a:r>
            <a:r>
              <a:rPr lang="en-US" sz="1800" b="0" dirty="0">
                <a:solidFill>
                  <a:srgbClr val="0070C1"/>
                </a:solidFill>
                <a:effectLst/>
                <a:latin typeface="Consolas" panose="020B0609020204030204" pitchFamily="49" charset="0"/>
              </a:rPr>
              <a:t>sizes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`Finished calculating size: </a:t>
            </a:r>
            <a:r>
              <a:rPr lang="en-US" sz="1800" b="0" dirty="0">
                <a:solidFill>
                  <a:srgbClr val="0000FF"/>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totalSize</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'Done'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D927EB58-2B48-60FC-18A2-C95B211CAA5C}"/>
              </a:ext>
            </a:extLst>
          </p:cNvPr>
          <p:cNvSpPr txBox="1"/>
          <p:nvPr/>
        </p:nvSpPr>
        <p:spPr>
          <a:xfrm>
            <a:off x="7297266" y="4604068"/>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Map-promises pattern: take a list of elements and generate a list of promises, one per element</a:t>
            </a:r>
          </a:p>
        </p:txBody>
      </p:sp>
      <p:sp>
        <p:nvSpPr>
          <p:cNvPr id="12" name="Freeform: Shape 11">
            <a:extLst>
              <a:ext uri="{FF2B5EF4-FFF2-40B4-BE49-F238E27FC236}">
                <a16:creationId xmlns:a16="http://schemas.microsoft.com/office/drawing/2014/main" id="{56995D0F-5E17-2479-340E-62244FD8F3F1}"/>
              </a:ext>
            </a:extLst>
          </p:cNvPr>
          <p:cNvSpPr/>
          <p:nvPr/>
        </p:nvSpPr>
        <p:spPr>
          <a:xfrm>
            <a:off x="4487815" y="1532283"/>
            <a:ext cx="6643167" cy="3100678"/>
          </a:xfrm>
          <a:custGeom>
            <a:avLst/>
            <a:gdLst>
              <a:gd name="connsiteX0" fmla="*/ 4846374 w 6563392"/>
              <a:gd name="connsiteY0" fmla="*/ 3100673 h 3100673"/>
              <a:gd name="connsiteX1" fmla="*/ 6561962 w 6563392"/>
              <a:gd name="connsiteY1" fmla="*/ 714524 h 3100673"/>
              <a:gd name="connsiteX2" fmla="*/ 5107631 w 6563392"/>
              <a:gd name="connsiteY2" fmla="*/ 422 h 3100673"/>
              <a:gd name="connsiteX3" fmla="*/ 3339791 w 6563392"/>
              <a:gd name="connsiteY3" fmla="*/ 610022 h 3100673"/>
              <a:gd name="connsiteX4" fmla="*/ 492088 w 6563392"/>
              <a:gd name="connsiteY4" fmla="*/ 601313 h 3100673"/>
              <a:gd name="connsiteX5" fmla="*/ 21825 w 6563392"/>
              <a:gd name="connsiteY5" fmla="*/ 731942 h 3100673"/>
              <a:gd name="connsiteX0" fmla="*/ 4881135 w 6598153"/>
              <a:gd name="connsiteY0" fmla="*/ 3488406 h 3488406"/>
              <a:gd name="connsiteX1" fmla="*/ 6596723 w 6598153"/>
              <a:gd name="connsiteY1" fmla="*/ 1102257 h 3488406"/>
              <a:gd name="connsiteX2" fmla="*/ 5142392 w 6598153"/>
              <a:gd name="connsiteY2" fmla="*/ 388155 h 3488406"/>
              <a:gd name="connsiteX3" fmla="*/ 3374552 w 6598153"/>
              <a:gd name="connsiteY3" fmla="*/ 997755 h 3488406"/>
              <a:gd name="connsiteX4" fmla="*/ 526849 w 6598153"/>
              <a:gd name="connsiteY4" fmla="*/ 989046 h 3488406"/>
              <a:gd name="connsiteX5" fmla="*/ 15946 w 6598153"/>
              <a:gd name="connsiteY5" fmla="*/ 2075 h 3488406"/>
              <a:gd name="connsiteX0" fmla="*/ 4902014 w 6619032"/>
              <a:gd name="connsiteY0" fmla="*/ 3486331 h 3486331"/>
              <a:gd name="connsiteX1" fmla="*/ 6617602 w 6619032"/>
              <a:gd name="connsiteY1" fmla="*/ 1100182 h 3486331"/>
              <a:gd name="connsiteX2" fmla="*/ 5163271 w 6619032"/>
              <a:gd name="connsiteY2" fmla="*/ 386080 h 3486331"/>
              <a:gd name="connsiteX3" fmla="*/ 3395431 w 6619032"/>
              <a:gd name="connsiteY3" fmla="*/ 995680 h 3486331"/>
              <a:gd name="connsiteX4" fmla="*/ 547728 w 6619032"/>
              <a:gd name="connsiteY4" fmla="*/ 986971 h 3486331"/>
              <a:gd name="connsiteX5" fmla="*/ 36825 w 6619032"/>
              <a:gd name="connsiteY5" fmla="*/ 0 h 3486331"/>
              <a:gd name="connsiteX0" fmla="*/ 4955159 w 6672177"/>
              <a:gd name="connsiteY0" fmla="*/ 3100674 h 3100674"/>
              <a:gd name="connsiteX1" fmla="*/ 6670747 w 6672177"/>
              <a:gd name="connsiteY1" fmla="*/ 714525 h 3100674"/>
              <a:gd name="connsiteX2" fmla="*/ 5216416 w 6672177"/>
              <a:gd name="connsiteY2" fmla="*/ 423 h 3100674"/>
              <a:gd name="connsiteX3" fmla="*/ 3448576 w 6672177"/>
              <a:gd name="connsiteY3" fmla="*/ 610023 h 3100674"/>
              <a:gd name="connsiteX4" fmla="*/ 600873 w 6672177"/>
              <a:gd name="connsiteY4" fmla="*/ 601314 h 3100674"/>
              <a:gd name="connsiteX5" fmla="*/ 29010 w 6672177"/>
              <a:gd name="connsiteY5" fmla="*/ 640503 h 3100674"/>
              <a:gd name="connsiteX0" fmla="*/ 4926149 w 6643167"/>
              <a:gd name="connsiteY0" fmla="*/ 3100674 h 3100674"/>
              <a:gd name="connsiteX1" fmla="*/ 6641737 w 6643167"/>
              <a:gd name="connsiteY1" fmla="*/ 714525 h 3100674"/>
              <a:gd name="connsiteX2" fmla="*/ 5187406 w 6643167"/>
              <a:gd name="connsiteY2" fmla="*/ 423 h 3100674"/>
              <a:gd name="connsiteX3" fmla="*/ 3419566 w 6643167"/>
              <a:gd name="connsiteY3" fmla="*/ 610023 h 3100674"/>
              <a:gd name="connsiteX4" fmla="*/ 571863 w 6643167"/>
              <a:gd name="connsiteY4" fmla="*/ 601314 h 3100674"/>
              <a:gd name="connsiteX5" fmla="*/ 0 w 6643167"/>
              <a:gd name="connsiteY5" fmla="*/ 640503 h 3100674"/>
              <a:gd name="connsiteX0" fmla="*/ 4926149 w 6643167"/>
              <a:gd name="connsiteY0" fmla="*/ 3100678 h 3100678"/>
              <a:gd name="connsiteX1" fmla="*/ 6641737 w 6643167"/>
              <a:gd name="connsiteY1" fmla="*/ 714529 h 3100678"/>
              <a:gd name="connsiteX2" fmla="*/ 5187406 w 6643167"/>
              <a:gd name="connsiteY2" fmla="*/ 427 h 3100678"/>
              <a:gd name="connsiteX3" fmla="*/ 3419566 w 6643167"/>
              <a:gd name="connsiteY3" fmla="*/ 610027 h 3100678"/>
              <a:gd name="connsiteX4" fmla="*/ 0 w 6643167"/>
              <a:gd name="connsiteY4" fmla="*/ 640507 h 3100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43167" h="3100678">
                <a:moveTo>
                  <a:pt x="4926149" y="3100678"/>
                </a:moveTo>
                <a:cubicBezTo>
                  <a:pt x="5762171" y="2165957"/>
                  <a:pt x="6598194" y="1231237"/>
                  <a:pt x="6641737" y="714529"/>
                </a:cubicBezTo>
                <a:cubicBezTo>
                  <a:pt x="6685280" y="197821"/>
                  <a:pt x="5724434" y="17844"/>
                  <a:pt x="5187406" y="427"/>
                </a:cubicBezTo>
                <a:cubicBezTo>
                  <a:pt x="4650378" y="-16990"/>
                  <a:pt x="4284134" y="503347"/>
                  <a:pt x="3419566" y="610027"/>
                </a:cubicBezTo>
                <a:cubicBezTo>
                  <a:pt x="2554998" y="716707"/>
                  <a:pt x="712410" y="634157"/>
                  <a:pt x="0" y="640507"/>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0092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a:p>
            <a:pPr lvl="1"/>
            <a:r>
              <a:rPr lang="en-US" dirty="0"/>
              <a:t>Explain the difference between JS run-to-completion semantics and interrupt-based semantics.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1831664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66A3A-7B04-8847-AB8F-8B270794E953}"/>
              </a:ext>
            </a:extLst>
          </p:cNvPr>
          <p:cNvSpPr>
            <a:spLocks noGrp="1"/>
          </p:cNvSpPr>
          <p:nvPr>
            <p:ph type="title"/>
          </p:nvPr>
        </p:nvSpPr>
        <p:spPr/>
        <p:txBody>
          <a:bodyPr/>
          <a:lstStyle/>
          <a:p>
            <a:r>
              <a:rPr lang="en-US" dirty="0"/>
              <a:t>Output</a:t>
            </a:r>
          </a:p>
        </p:txBody>
      </p:sp>
      <p:sp>
        <p:nvSpPr>
          <p:cNvPr id="3" name="Slide Number Placeholder 2">
            <a:extLst>
              <a:ext uri="{FF2B5EF4-FFF2-40B4-BE49-F238E27FC236}">
                <a16:creationId xmlns:a16="http://schemas.microsoft.com/office/drawing/2014/main" id="{415A4530-B697-CFF3-982C-E8581EFC19C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60B0BCF-2FF0-55D6-6180-910C9D46BD05}"/>
              </a:ext>
            </a:extLst>
          </p:cNvPr>
          <p:cNvSpPr txBox="1"/>
          <p:nvPr/>
        </p:nvSpPr>
        <p:spPr>
          <a:xfrm>
            <a:off x="838200" y="3174109"/>
            <a:ext cx="6096000" cy="203132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transcript-v2.simple.ts</a:t>
            </a:r>
          </a:p>
          <a:p>
            <a:pPr algn="l"/>
            <a:r>
              <a:rPr lang="en-US" sz="1800" dirty="0">
                <a:solidFill>
                  <a:schemeClr val="tx1"/>
                </a:solidFill>
              </a:rPr>
              <a:t>Generating Promises for 411,412,423</a:t>
            </a:r>
          </a:p>
          <a:p>
            <a:pPr algn="l"/>
            <a:r>
              <a:rPr lang="en-US" sz="1800" dirty="0">
                <a:solidFill>
                  <a:schemeClr val="tx1"/>
                </a:solidFill>
              </a:rPr>
              <a:t>Promises Created!</a:t>
            </a:r>
          </a:p>
          <a:p>
            <a:pPr algn="l"/>
            <a:r>
              <a:rPr lang="en-US" sz="1800" dirty="0">
                <a:solidFill>
                  <a:schemeClr val="tx1"/>
                </a:solidFill>
              </a:rPr>
              <a:t>Satisfying Promises Concurrently</a:t>
            </a:r>
          </a:p>
          <a:p>
            <a:pPr algn="l"/>
            <a:r>
              <a:rPr lang="en-US" sz="1800" dirty="0">
                <a:solidFill>
                  <a:schemeClr val="tx1"/>
                </a:solidFill>
              </a:rPr>
              <a:t>[ 151, 92, 145 ]</a:t>
            </a:r>
          </a:p>
          <a:p>
            <a:pPr algn="l"/>
            <a:r>
              <a:rPr lang="en-US" sz="1800" dirty="0">
                <a:solidFill>
                  <a:schemeClr val="tx1"/>
                </a:solidFill>
              </a:rPr>
              <a:t>Finished calculating size: 388</a:t>
            </a:r>
          </a:p>
          <a:p>
            <a:pPr algn="l"/>
            <a:r>
              <a:rPr lang="en-US" sz="1800" dirty="0">
                <a:solidFill>
                  <a:schemeClr val="tx1"/>
                </a:solidFill>
              </a:rPr>
              <a:t>Done</a:t>
            </a:r>
          </a:p>
        </p:txBody>
      </p:sp>
      <p:sp>
        <p:nvSpPr>
          <p:cNvPr id="6" name="Arrow: Down 5">
            <a:extLst>
              <a:ext uri="{FF2B5EF4-FFF2-40B4-BE49-F238E27FC236}">
                <a16:creationId xmlns:a16="http://schemas.microsoft.com/office/drawing/2014/main" id="{364140E1-9D6F-FE26-3EB2-C439F3FBAD20}"/>
              </a:ext>
            </a:extLst>
          </p:cNvPr>
          <p:cNvSpPr/>
          <p:nvPr/>
        </p:nvSpPr>
        <p:spPr>
          <a:xfrm>
            <a:off x="2381434" y="236943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8" name="TextBox 7">
            <a:extLst>
              <a:ext uri="{FF2B5EF4-FFF2-40B4-BE49-F238E27FC236}">
                <a16:creationId xmlns:a16="http://schemas.microsoft.com/office/drawing/2014/main" id="{98B119BE-C0BB-036D-A839-A1A909132FA0}"/>
              </a:ext>
            </a:extLst>
          </p:cNvPr>
          <p:cNvSpPr txBox="1"/>
          <p:nvPr/>
        </p:nvSpPr>
        <p:spPr>
          <a:xfrm>
            <a:off x="838200" y="1815439"/>
            <a:ext cx="6096000" cy="55399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411</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412</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423</a:t>
            </a:r>
            <a:r>
              <a:rPr lang="en-US" sz="1800" b="0" dirty="0">
                <a:solidFill>
                  <a:srgbClr val="000000"/>
                </a:solidFill>
                <a:effectLst/>
                <a:latin typeface="Consolas" panose="020B0609020204030204" pitchFamily="49" charset="0"/>
              </a:rPr>
              <a:t>])</a:t>
            </a:r>
            <a:endParaRPr lang="en-US" sz="1800" dirty="0">
              <a:solidFill>
                <a:schemeClr val="tx1"/>
              </a:solidFill>
            </a:endParaRPr>
          </a:p>
          <a:p>
            <a:pPr algn="l"/>
            <a:endParaRPr lang="en-US" sz="1200" dirty="0">
              <a:solidFill>
                <a:schemeClr val="tx1"/>
              </a:solidFill>
            </a:endParaRPr>
          </a:p>
        </p:txBody>
      </p:sp>
    </p:spTree>
    <p:extLst>
      <p:ext uri="{BB962C8B-B14F-4D97-AF65-F5344CB8AC3E}">
        <p14:creationId xmlns:p14="http://schemas.microsoft.com/office/powerpoint/2010/main" val="3203403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8C9BE-A0AB-CC89-9FF7-D41EE64867A5}"/>
              </a:ext>
            </a:extLst>
          </p:cNvPr>
          <p:cNvSpPr>
            <a:spLocks noGrp="1"/>
          </p:cNvSpPr>
          <p:nvPr>
            <p:ph type="title"/>
          </p:nvPr>
        </p:nvSpPr>
        <p:spPr/>
        <p:txBody>
          <a:bodyPr/>
          <a:lstStyle/>
          <a:p>
            <a:r>
              <a:rPr lang="en-US" dirty="0"/>
              <a:t>But what if there’s an error?</a:t>
            </a:r>
          </a:p>
        </p:txBody>
      </p:sp>
      <p:sp>
        <p:nvSpPr>
          <p:cNvPr id="3" name="Slide Number Placeholder 2">
            <a:extLst>
              <a:ext uri="{FF2B5EF4-FFF2-40B4-BE49-F238E27FC236}">
                <a16:creationId xmlns:a16="http://schemas.microsoft.com/office/drawing/2014/main" id="{F84CC63C-11A3-ED9D-2950-697CDC3D304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4C6B9CE-73D4-BA82-BBD5-610F487DA14B}"/>
              </a:ext>
            </a:extLst>
          </p:cNvPr>
          <p:cNvSpPr txBox="1"/>
          <p:nvPr/>
        </p:nvSpPr>
        <p:spPr>
          <a:xfrm>
            <a:off x="759823" y="2039480"/>
            <a:ext cx="6096000"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err="1">
                <a:solidFill>
                  <a:srgbClr val="795E26"/>
                </a:solidFill>
                <a:effectLst/>
                <a:latin typeface="Consolas" panose="020B0609020204030204" pitchFamily="49" charset="0"/>
              </a:rPr>
              <a:t>runClientAsync</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411</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412</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87065</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423</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23044</a:t>
            </a:r>
            <a:r>
              <a:rPr lang="en-US" sz="1600" b="0" dirty="0">
                <a:solidFill>
                  <a:srgbClr val="000000"/>
                </a:solidFill>
                <a:effectLst/>
                <a:latin typeface="Consolas" panose="020B0609020204030204" pitchFamily="49" charset="0"/>
              </a:rPr>
              <a:t>])</a:t>
            </a:r>
          </a:p>
          <a:p>
            <a:pPr algn="l"/>
            <a:endParaRPr lang="en-US" sz="1600" dirty="0">
              <a:solidFill>
                <a:srgbClr val="000000"/>
              </a:solidFill>
              <a:latin typeface="Consolas" panose="020B0609020204030204" pitchFamily="49" charset="0"/>
            </a:endParaRPr>
          </a:p>
          <a:p>
            <a:pPr algn="l"/>
            <a:endParaRPr lang="en-US" sz="1600" b="0" dirty="0">
              <a:solidFill>
                <a:srgbClr val="000000"/>
              </a:solidFill>
              <a:effectLst/>
              <a:latin typeface="Consolas" panose="020B0609020204030204" pitchFamily="49" charset="0"/>
            </a:endParaRPr>
          </a:p>
          <a:p>
            <a:pPr algn="l"/>
            <a:endParaRPr lang="en-US" sz="1600" dirty="0">
              <a:solidFill>
                <a:srgbClr val="000000"/>
              </a:solidFill>
              <a:latin typeface="Consolas" panose="020B0609020204030204" pitchFamily="49" charset="0"/>
            </a:endParaRPr>
          </a:p>
          <a:p>
            <a:pPr algn="l"/>
            <a:endParaRPr lang="en-US" sz="1600" b="0" dirty="0">
              <a:solidFill>
                <a:srgbClr val="000000"/>
              </a:solidFill>
              <a:effectLst/>
              <a:latin typeface="Consolas" panose="020B0609020204030204" pitchFamily="49" charset="0"/>
            </a:endParaRPr>
          </a:p>
          <a:p>
            <a:pPr algn="l"/>
            <a:endParaRPr lang="en-US" sz="1600" dirty="0">
              <a:solidFill>
                <a:srgbClr val="000000"/>
              </a:solidFill>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npx</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ts</a:t>
            </a:r>
            <a:r>
              <a:rPr lang="en-US" sz="1600" b="0" dirty="0">
                <a:solidFill>
                  <a:srgbClr val="000000"/>
                </a:solidFill>
                <a:effectLst/>
                <a:latin typeface="Consolas" panose="020B0609020204030204" pitchFamily="49" charset="0"/>
              </a:rPr>
              <a:t>-node transcript-v2.simple.ts</a:t>
            </a:r>
          </a:p>
          <a:p>
            <a:pPr algn="l"/>
            <a:r>
              <a:rPr lang="en-US" sz="1600" b="0" dirty="0">
                <a:solidFill>
                  <a:srgbClr val="000000"/>
                </a:solidFill>
                <a:effectLst/>
                <a:latin typeface="Consolas" panose="020B0609020204030204" pitchFamily="49" charset="0"/>
              </a:rPr>
              <a:t>Generating Promises for 411,412,87065,423,23044</a:t>
            </a:r>
          </a:p>
          <a:p>
            <a:pPr algn="l"/>
            <a:r>
              <a:rPr lang="en-US" sz="1600" b="0" dirty="0">
                <a:solidFill>
                  <a:srgbClr val="000000"/>
                </a:solidFill>
                <a:effectLst/>
                <a:latin typeface="Consolas" panose="020B0609020204030204" pitchFamily="49" charset="0"/>
              </a:rPr>
              <a:t>Promises Created!</a:t>
            </a:r>
          </a:p>
          <a:p>
            <a:pPr algn="l"/>
            <a:r>
              <a:rPr lang="en-US" sz="1600" b="0" dirty="0">
                <a:solidFill>
                  <a:srgbClr val="000000"/>
                </a:solidFill>
                <a:effectLst/>
                <a:latin typeface="Consolas" panose="020B0609020204030204" pitchFamily="49" charset="0"/>
              </a:rPr>
              <a:t>Satisfying Promises Concurrently</a:t>
            </a:r>
          </a:p>
          <a:p>
            <a:pPr algn="l"/>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C:\Users\wand\OneDrive\Documents\Work\Courses\CS 4530 Future\My Modules Workspace\Module 05 Concurrency Patterns\Examples\Lecture05-Async\</a:t>
            </a:r>
            <a:r>
              <a:rPr lang="en-US" sz="1600" b="0" dirty="0" err="1">
                <a:solidFill>
                  <a:srgbClr val="000000"/>
                </a:solidFill>
                <a:effectLst/>
                <a:latin typeface="Consolas" panose="020B0609020204030204" pitchFamily="49" charset="0"/>
              </a:rPr>
              <a:t>node_modules</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axios</a:t>
            </a:r>
            <a:r>
              <a:rPr lang="en-US" sz="1600" b="0" dirty="0">
                <a:solidFill>
                  <a:srgbClr val="000000"/>
                </a:solidFill>
                <a:effectLst/>
                <a:latin typeface="Consolas" panose="020B0609020204030204" pitchFamily="49" charset="0"/>
              </a:rPr>
              <a:t>\lib\core\createError.js:16     </a:t>
            </a:r>
          </a:p>
          <a:p>
            <a:pPr algn="l"/>
            <a:r>
              <a:rPr lang="en-US" sz="1600" b="0" dirty="0">
                <a:solidFill>
                  <a:srgbClr val="000000"/>
                </a:solidFill>
                <a:effectLst/>
                <a:latin typeface="Consolas" panose="020B0609020204030204" pitchFamily="49" charset="0"/>
              </a:rPr>
              <a:t>  var error = new Error(message);</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Error: Request failed with status code 404</a:t>
            </a:r>
          </a:p>
        </p:txBody>
      </p:sp>
      <p:sp>
        <p:nvSpPr>
          <p:cNvPr id="9" name="Arrow: Down 8">
            <a:extLst>
              <a:ext uri="{FF2B5EF4-FFF2-40B4-BE49-F238E27FC236}">
                <a16:creationId xmlns:a16="http://schemas.microsoft.com/office/drawing/2014/main" id="{FC37290C-1AED-0892-090B-7081CA4BB1F0}"/>
              </a:ext>
            </a:extLst>
          </p:cNvPr>
          <p:cNvSpPr/>
          <p:nvPr/>
        </p:nvSpPr>
        <p:spPr>
          <a:xfrm>
            <a:off x="2799446" y="265866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10" name="TextBox 9">
            <a:extLst>
              <a:ext uri="{FF2B5EF4-FFF2-40B4-BE49-F238E27FC236}">
                <a16:creationId xmlns:a16="http://schemas.microsoft.com/office/drawing/2014/main" id="{3F519637-12B1-562B-FCF7-32436255567B}"/>
              </a:ext>
            </a:extLst>
          </p:cNvPr>
          <p:cNvSpPr txBox="1"/>
          <p:nvPr/>
        </p:nvSpPr>
        <p:spPr>
          <a:xfrm>
            <a:off x="7900593" y="4301637"/>
            <a:ext cx="1420014"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3600" b="1" dirty="0">
                <a:solidFill>
                  <a:schemeClr val="tx1"/>
                </a:solidFill>
                <a:latin typeface="Ink Free" panose="03080402000500000000" pitchFamily="66" charset="0"/>
              </a:rPr>
              <a:t>Oops!</a:t>
            </a:r>
          </a:p>
        </p:txBody>
      </p:sp>
    </p:spTree>
    <p:extLst>
      <p:ext uri="{BB962C8B-B14F-4D97-AF65-F5344CB8AC3E}">
        <p14:creationId xmlns:p14="http://schemas.microsoft.com/office/powerpoint/2010/main" val="5079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A9106-1F84-C57C-2778-E7382D78E768}"/>
              </a:ext>
            </a:extLst>
          </p:cNvPr>
          <p:cNvSpPr>
            <a:spLocks noGrp="1"/>
          </p:cNvSpPr>
          <p:nvPr>
            <p:ph type="title"/>
          </p:nvPr>
        </p:nvSpPr>
        <p:spPr/>
        <p:txBody>
          <a:bodyPr/>
          <a:lstStyle/>
          <a:p>
            <a:r>
              <a:rPr lang="en-US" dirty="0"/>
              <a:t>Need to catch the error </a:t>
            </a:r>
          </a:p>
        </p:txBody>
      </p:sp>
      <p:sp>
        <p:nvSpPr>
          <p:cNvPr id="3" name="Slide Number Placeholder 2">
            <a:extLst>
              <a:ext uri="{FF2B5EF4-FFF2-40B4-BE49-F238E27FC236}">
                <a16:creationId xmlns:a16="http://schemas.microsoft.com/office/drawing/2014/main" id="{9ED19A1F-A562-AFC4-D0FB-6A8C51C66E9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36C11C7-2959-8DDE-45FF-6F65EE98F645}"/>
              </a:ext>
            </a:extLst>
          </p:cNvPr>
          <p:cNvSpPr txBox="1"/>
          <p:nvPr/>
        </p:nvSpPr>
        <p:spPr>
          <a:xfrm>
            <a:off x="992776" y="1595047"/>
            <a:ext cx="10981510"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type</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StudentData</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isOK</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boolean</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payload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any</a:t>
            </a:r>
            <a:r>
              <a:rPr lang="en-US" sz="1800" b="0" dirty="0">
                <a:solidFill>
                  <a:srgbClr val="000000"/>
                </a:solidFill>
                <a:effectLst/>
                <a:latin typeface="Consolas" panose="020B0609020204030204" pitchFamily="49" charset="0"/>
              </a:rPr>
              <a:t> }</a:t>
            </a:r>
          </a:p>
          <a:p>
            <a:pPr algn="l"/>
            <a:br>
              <a:rPr lang="en-US" sz="1800" b="0" dirty="0">
                <a:solidFill>
                  <a:srgbClr val="000000"/>
                </a:solidFill>
                <a:effectLst/>
                <a:latin typeface="Consolas" panose="020B0609020204030204" pitchFamily="49" charset="0"/>
              </a:rPr>
            </a:br>
            <a:r>
              <a:rPr lang="en-US" sz="1800" b="0" dirty="0">
                <a:solidFill>
                  <a:srgbClr val="008000"/>
                </a:solidFill>
                <a:effectLst/>
                <a:latin typeface="Consolas" panose="020B0609020204030204" pitchFamily="49" charset="0"/>
              </a:rPr>
              <a:t>/** asynchronously retrieves student data,  */</a:t>
            </a:r>
            <a:endParaRPr lang="en-US" sz="1800" b="0" dirty="0">
              <a:solidFill>
                <a:srgbClr val="000000"/>
              </a:solidFill>
              <a:effectLst/>
              <a:latin typeface="Consolas" panose="020B0609020204030204" pitchFamily="49" charset="0"/>
            </a:endParaRPr>
          </a:p>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err="1">
                <a:solidFill>
                  <a:srgbClr val="267F99"/>
                </a:solidFill>
                <a:effectLst/>
                <a:latin typeface="Consolas" panose="020B0609020204030204" pitchFamily="49" charset="0"/>
              </a:rPr>
              <a:t>StudentData</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try</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 </a:t>
            </a:r>
          </a:p>
          <a:p>
            <a:pPr algn="l"/>
            <a:r>
              <a:rPr lang="en-US" sz="1800" dirty="0">
                <a:solidFill>
                  <a:srgbClr val="000000"/>
                </a:solidFill>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`https://rest-</a:t>
            </a:r>
            <a:r>
              <a:rPr lang="en-US" sz="1800" b="0" dirty="0" err="1">
                <a:solidFill>
                  <a:srgbClr val="A31515"/>
                </a:solidFill>
                <a:effectLst/>
                <a:latin typeface="Consolas" panose="020B0609020204030204" pitchFamily="49" charset="0"/>
              </a:rPr>
              <a:t>example.covey.town</a:t>
            </a:r>
            <a:r>
              <a:rPr lang="en-US" sz="1800" b="0" dirty="0">
                <a:solidFill>
                  <a:srgbClr val="A31515"/>
                </a:solidFill>
                <a:effectLst/>
                <a:latin typeface="Consolas" panose="020B0609020204030204" pitchFamily="49" charset="0"/>
              </a:rPr>
              <a:t>/transcripts/</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isOK</a:t>
            </a:r>
            <a:r>
              <a:rPr lang="en-US" sz="1800" b="0" dirty="0">
                <a:solidFill>
                  <a:srgbClr val="001080"/>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true</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id:</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payload:</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catch</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isOK</a:t>
            </a:r>
            <a:r>
              <a:rPr lang="en-US" sz="1800" b="0" dirty="0">
                <a:solidFill>
                  <a:srgbClr val="001080"/>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false</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id:</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F0DD6D4C-0B22-A3FA-A3EF-F8BDF63ED748}"/>
              </a:ext>
            </a:extLst>
          </p:cNvPr>
          <p:cNvSpPr txBox="1"/>
          <p:nvPr/>
        </p:nvSpPr>
        <p:spPr>
          <a:xfrm>
            <a:off x="4954662" y="4866676"/>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Catch the error and transmit it in a form the rest of the caller can handle.</a:t>
            </a:r>
          </a:p>
        </p:txBody>
      </p:sp>
    </p:spTree>
    <p:extLst>
      <p:ext uri="{BB962C8B-B14F-4D97-AF65-F5344CB8AC3E}">
        <p14:creationId xmlns:p14="http://schemas.microsoft.com/office/powerpoint/2010/main" val="1101111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62E22-E31C-EDD5-CDEB-2B61A20CD4CF}"/>
              </a:ext>
            </a:extLst>
          </p:cNvPr>
          <p:cNvSpPr>
            <a:spLocks noGrp="1"/>
          </p:cNvSpPr>
          <p:nvPr>
            <p:ph type="title"/>
          </p:nvPr>
        </p:nvSpPr>
        <p:spPr/>
        <p:txBody>
          <a:bodyPr/>
          <a:lstStyle/>
          <a:p>
            <a:r>
              <a:rPr lang="en-US" dirty="0"/>
              <a:t>And recover from the error…</a:t>
            </a:r>
          </a:p>
        </p:txBody>
      </p:sp>
      <p:sp>
        <p:nvSpPr>
          <p:cNvPr id="3" name="Slide Number Placeholder 2">
            <a:extLst>
              <a:ext uri="{FF2B5EF4-FFF2-40B4-BE49-F238E27FC236}">
                <a16:creationId xmlns:a16="http://schemas.microsoft.com/office/drawing/2014/main" id="{0C3EDCED-FABA-9B76-A262-BD8790A8634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3894D03-3C40-FDC5-DFF4-80760ACA686F}"/>
              </a:ext>
            </a:extLst>
          </p:cNvPr>
          <p:cNvSpPr txBox="1"/>
          <p:nvPr/>
        </p:nvSpPr>
        <p:spPr>
          <a:xfrm>
            <a:off x="740227" y="1522154"/>
            <a:ext cx="10258699"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wait to get the student data</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if</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isOK</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console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error</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`bad student ID </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0</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else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writeFile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JSON</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stringify</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payload</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last, extract its 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8D3A1B01-ED5E-3943-57D8-F09761324313}"/>
              </a:ext>
            </a:extLst>
          </p:cNvPr>
          <p:cNvSpPr txBox="1"/>
          <p:nvPr/>
        </p:nvSpPr>
        <p:spPr>
          <a:xfrm>
            <a:off x="7541108" y="2579254"/>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Design decision: if we have a bad student ID, we’ll print out an error message, and count that as 0 towards the total.</a:t>
            </a:r>
          </a:p>
        </p:txBody>
      </p:sp>
    </p:spTree>
    <p:extLst>
      <p:ext uri="{BB962C8B-B14F-4D97-AF65-F5344CB8AC3E}">
        <p14:creationId xmlns:p14="http://schemas.microsoft.com/office/powerpoint/2010/main" val="1746772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27730-7F39-656C-D43E-D2573D4BF095}"/>
              </a:ext>
            </a:extLst>
          </p:cNvPr>
          <p:cNvSpPr>
            <a:spLocks noGrp="1"/>
          </p:cNvSpPr>
          <p:nvPr>
            <p:ph type="title"/>
          </p:nvPr>
        </p:nvSpPr>
        <p:spPr/>
        <p:txBody>
          <a:bodyPr/>
          <a:lstStyle/>
          <a:p>
            <a:r>
              <a:rPr lang="en-US" dirty="0"/>
              <a:t>New output</a:t>
            </a:r>
          </a:p>
        </p:txBody>
      </p:sp>
      <p:sp>
        <p:nvSpPr>
          <p:cNvPr id="3" name="Slide Number Placeholder 2">
            <a:extLst>
              <a:ext uri="{FF2B5EF4-FFF2-40B4-BE49-F238E27FC236}">
                <a16:creationId xmlns:a16="http://schemas.microsoft.com/office/drawing/2014/main" id="{C901583A-3565-4497-FC78-266E929C020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132890B5-EED7-8219-ADA2-C2AFDC735A03}"/>
              </a:ext>
            </a:extLst>
          </p:cNvPr>
          <p:cNvSpPr txBox="1"/>
          <p:nvPr/>
        </p:nvSpPr>
        <p:spPr>
          <a:xfrm>
            <a:off x="1097278" y="1541417"/>
            <a:ext cx="6888482" cy="4023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411</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32789</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412</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423</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10202040</a:t>
            </a:r>
            <a:r>
              <a:rPr lang="en-US" sz="1800" b="0" dirty="0">
                <a:solidFill>
                  <a:srgbClr val="000000"/>
                </a:solidFill>
                <a:effectLst/>
                <a:latin typeface="Consolas" panose="020B0609020204030204" pitchFamily="49" charset="0"/>
              </a:rPr>
              <a:t>])</a:t>
            </a:r>
          </a:p>
          <a:p>
            <a:pPr algn="l"/>
            <a:endParaRPr lang="en-US" sz="1800" b="0" dirty="0">
              <a:solidFill>
                <a:srgbClr val="000000"/>
              </a:solidFill>
              <a:effectLst/>
              <a:latin typeface="Consolas" panose="020B0609020204030204" pitchFamily="49" charset="0"/>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transcript-v2.handle-errors.ts</a:t>
            </a:r>
          </a:p>
          <a:p>
            <a:pPr algn="l"/>
            <a:r>
              <a:rPr lang="en-US" sz="1800" dirty="0">
                <a:solidFill>
                  <a:schemeClr val="tx1"/>
                </a:solidFill>
              </a:rPr>
              <a:t>Generating Promises for 411,32789,412,423,10202040</a:t>
            </a:r>
          </a:p>
          <a:p>
            <a:pPr algn="l"/>
            <a:r>
              <a:rPr lang="en-US" sz="1800" dirty="0">
                <a:solidFill>
                  <a:schemeClr val="tx1"/>
                </a:solidFill>
              </a:rPr>
              <a:t>Promises Created!</a:t>
            </a:r>
          </a:p>
          <a:p>
            <a:pPr algn="l"/>
            <a:r>
              <a:rPr lang="en-US" sz="1800" dirty="0">
                <a:solidFill>
                  <a:schemeClr val="tx1"/>
                </a:solidFill>
              </a:rPr>
              <a:t>Wait for all promises to be satisfied</a:t>
            </a:r>
          </a:p>
          <a:p>
            <a:pPr algn="l"/>
            <a:r>
              <a:rPr lang="en-US" sz="1800" dirty="0">
                <a:solidFill>
                  <a:schemeClr val="tx1"/>
                </a:solidFill>
              </a:rPr>
              <a:t>bad student ID 32789</a:t>
            </a:r>
          </a:p>
          <a:p>
            <a:pPr algn="l"/>
            <a:r>
              <a:rPr lang="en-US" sz="1800" dirty="0">
                <a:solidFill>
                  <a:schemeClr val="tx1"/>
                </a:solidFill>
              </a:rPr>
              <a:t>bad student ID 10202040</a:t>
            </a:r>
          </a:p>
          <a:p>
            <a:pPr algn="l"/>
            <a:r>
              <a:rPr lang="en-US" sz="1800" dirty="0">
                <a:solidFill>
                  <a:schemeClr val="tx1"/>
                </a:solidFill>
              </a:rPr>
              <a:t>[ 151, 0, 92, 145, 0 ]</a:t>
            </a:r>
          </a:p>
          <a:p>
            <a:pPr algn="l"/>
            <a:r>
              <a:rPr lang="en-US" sz="1800" dirty="0">
                <a:solidFill>
                  <a:schemeClr val="tx1"/>
                </a:solidFill>
              </a:rPr>
              <a:t>Finished calculating size: 388</a:t>
            </a:r>
          </a:p>
          <a:p>
            <a:pPr algn="l"/>
            <a:r>
              <a:rPr lang="en-US" sz="1800" dirty="0">
                <a:solidFill>
                  <a:schemeClr val="tx1"/>
                </a:solidFill>
              </a:rPr>
              <a:t>Done</a:t>
            </a:r>
          </a:p>
        </p:txBody>
      </p:sp>
      <p:sp>
        <p:nvSpPr>
          <p:cNvPr id="8" name="Arrow: Down 7">
            <a:extLst>
              <a:ext uri="{FF2B5EF4-FFF2-40B4-BE49-F238E27FC236}">
                <a16:creationId xmlns:a16="http://schemas.microsoft.com/office/drawing/2014/main" id="{B4A1DBFB-6BA1-2340-223C-AB24D1415C3F}"/>
              </a:ext>
            </a:extLst>
          </p:cNvPr>
          <p:cNvSpPr/>
          <p:nvPr/>
        </p:nvSpPr>
        <p:spPr>
          <a:xfrm>
            <a:off x="2921366" y="217098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4262596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20D8D-8532-DA86-A683-B1C203EACE32}"/>
              </a:ext>
            </a:extLst>
          </p:cNvPr>
          <p:cNvSpPr>
            <a:spLocks noGrp="1"/>
          </p:cNvSpPr>
          <p:nvPr>
            <p:ph type="title"/>
          </p:nvPr>
        </p:nvSpPr>
        <p:spPr/>
        <p:txBody>
          <a:bodyPr/>
          <a:lstStyle/>
          <a:p>
            <a:r>
              <a:rPr lang="en-US" dirty="0"/>
              <a:t>Pattern for testing an async function</a:t>
            </a:r>
          </a:p>
        </p:txBody>
      </p:sp>
      <p:sp>
        <p:nvSpPr>
          <p:cNvPr id="3" name="Slide Number Placeholder 2">
            <a:extLst>
              <a:ext uri="{FF2B5EF4-FFF2-40B4-BE49-F238E27FC236}">
                <a16:creationId xmlns:a16="http://schemas.microsoft.com/office/drawing/2014/main" id="{64699641-A0C9-C405-C80C-41C087A6B28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60A18AA-69C5-D290-77BA-EC0C2600C77F}"/>
              </a:ext>
            </a:extLst>
          </p:cNvPr>
          <p:cNvSpPr txBox="1"/>
          <p:nvPr/>
        </p:nvSpPr>
        <p:spPr>
          <a:xfrm>
            <a:off x="838200" y="1532631"/>
            <a:ext cx="9537700" cy="332398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AF00DB"/>
                </a:solidFill>
                <a:effectLst/>
                <a:latin typeface="Consolas" panose="020B0609020204030204" pitchFamily="49" charset="0"/>
              </a:rPr>
              <a:t>import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axios</a:t>
            </a:r>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from</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axios</a:t>
            </a:r>
            <a:r>
              <a:rPr lang="en-US" sz="1800" b="0" dirty="0">
                <a:solidFill>
                  <a:srgbClr val="A31515"/>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echo</a:t>
            </a:r>
            <a:r>
              <a:rPr lang="en-US" sz="1800" b="0" dirty="0">
                <a:solidFill>
                  <a:srgbClr val="000000"/>
                </a:solidFill>
                <a:effectLst/>
                <a:latin typeface="Consolas" panose="020B0609020204030204" pitchFamily="49" charset="0"/>
              </a:rPr>
              <a:t>(</a:t>
            </a:r>
            <a:r>
              <a:rPr lang="en-US" sz="1800" b="0" dirty="0">
                <a:solidFill>
                  <a:srgbClr val="001080"/>
                </a:solidFill>
                <a:effectLst/>
                <a:latin typeface="Consolas" panose="020B0609020204030204" pitchFamily="49" charset="0"/>
              </a:rPr>
              <a:t>str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string</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string</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a:t>
            </a:r>
            <a:r>
              <a:rPr lang="en-US" sz="1800" b="0" dirty="0">
                <a:solidFill>
                  <a:srgbClr val="000000"/>
                </a:solidFill>
                <a:effectLst/>
                <a:latin typeface="Consolas" panose="020B0609020204030204" pitchFamily="49" charset="0"/>
              </a:rPr>
              <a:t> =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`https://httpbin.org/</a:t>
            </a:r>
            <a:r>
              <a:rPr lang="en-US" sz="1800" b="0" dirty="0" err="1">
                <a:solidFill>
                  <a:srgbClr val="A31515"/>
                </a:solidFill>
                <a:effectLst/>
                <a:latin typeface="Consolas" panose="020B0609020204030204" pitchFamily="49" charset="0"/>
              </a:rPr>
              <a:t>get?answer</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a:solidFill>
                  <a:srgbClr val="001080"/>
                </a:solidFill>
                <a:effectLst/>
                <a:latin typeface="Consolas" panose="020B0609020204030204" pitchFamily="49" charset="0"/>
              </a:rPr>
              <a:t>str</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args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answer</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795E26"/>
                </a:solidFill>
                <a:effectLst/>
                <a:latin typeface="Consolas" panose="020B0609020204030204" pitchFamily="49" charset="0"/>
              </a:rPr>
              <a:t>test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 should return its argument'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70C1"/>
                </a:solidFill>
                <a:effectLst/>
                <a:highlight>
                  <a:srgbClr val="00FFFF"/>
                </a:highlight>
                <a:latin typeface="Consolas" panose="020B0609020204030204" pitchFamily="49" charset="0"/>
              </a:rPr>
              <a:t>expect</a:t>
            </a:r>
            <a:r>
              <a:rPr lang="en-US" sz="1800" b="0" dirty="0" err="1">
                <a:solidFill>
                  <a:srgbClr val="000000"/>
                </a:solidFill>
                <a:effectLst/>
                <a:highlight>
                  <a:srgbClr val="00FFFF"/>
                </a:highlight>
                <a:latin typeface="Consolas" panose="020B0609020204030204" pitchFamily="49" charset="0"/>
              </a:rPr>
              <a:t>.</a:t>
            </a:r>
            <a:r>
              <a:rPr lang="en-US" sz="1800" b="0" dirty="0" err="1">
                <a:solidFill>
                  <a:srgbClr val="795E26"/>
                </a:solidFill>
                <a:effectLst/>
                <a:highlight>
                  <a:srgbClr val="00FFFF"/>
                </a:highlight>
                <a:latin typeface="Consolas" panose="020B0609020204030204" pitchFamily="49" charset="0"/>
              </a:rPr>
              <a:t>assertions</a:t>
            </a:r>
            <a:r>
              <a:rPr lang="en-US" sz="1800" b="0" dirty="0">
                <a:solidFill>
                  <a:srgbClr val="000000"/>
                </a:solidFill>
                <a:effectLst/>
                <a:highlight>
                  <a:srgbClr val="00FFFF"/>
                </a:highlight>
                <a:latin typeface="Consolas" panose="020B0609020204030204" pitchFamily="49" charset="0"/>
              </a:rPr>
              <a:t>(</a:t>
            </a:r>
            <a:r>
              <a:rPr lang="en-US" sz="1800" b="0" dirty="0">
                <a:solidFill>
                  <a:srgbClr val="098658"/>
                </a:solidFill>
                <a:effectLst/>
                <a:highlight>
                  <a:srgbClr val="00FFFF"/>
                </a:highlight>
                <a:latin typeface="Consolas" panose="020B0609020204030204" pitchFamily="49" charset="0"/>
              </a:rPr>
              <a:t>1</a:t>
            </a:r>
            <a:r>
              <a:rPr lang="en-US" sz="1800" b="0" dirty="0">
                <a:solidFill>
                  <a:srgbClr val="000000"/>
                </a:solidFill>
                <a:effectLst/>
                <a:highlight>
                  <a:srgbClr val="00FFFF"/>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highlight>
                  <a:srgbClr val="FFFF00"/>
                </a:highligh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expect</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echo</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"33"</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resolves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toEqual</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"33"</a:t>
            </a:r>
            <a:r>
              <a:rPr lang="en-US" sz="1800"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52443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7" name="Remember that event events are processed in the order they are received…"/>
          <p:cNvSpPr txBox="1">
            <a:spLocks noGrp="1"/>
          </p:cNvSpPr>
          <p:nvPr>
            <p:ph idx="1"/>
          </p:nvPr>
        </p:nvSpPr>
        <p:spPr>
          <a:xfrm>
            <a:off x="838200" y="1500160"/>
            <a:ext cx="10363200" cy="4351338"/>
          </a:xfrm>
          <a:prstGeom prst="rect">
            <a:avLst/>
          </a:prstGeom>
        </p:spPr>
        <p:txBody>
          <a:bodyPr>
            <a:normAutofit lnSpcReduction="10000"/>
          </a:bodyPr>
          <a:lstStyle/>
          <a:p>
            <a:r>
              <a:rPr lang="en-US" dirty="0"/>
              <a:t>You can’t return a value from an async procedure to an ordinary procedure.</a:t>
            </a:r>
          </a:p>
          <a:p>
            <a:pPr lvl="1"/>
            <a:r>
              <a:rPr lang="en-US" dirty="0"/>
              <a:t>Call async procedures only from other async functions or </a:t>
            </a:r>
            <a:r>
              <a:rPr lang="en-US" dirty="0" err="1"/>
              <a:t>fromthe</a:t>
            </a:r>
            <a:r>
              <a:rPr lang="en-US" dirty="0"/>
              <a:t> top level.</a:t>
            </a:r>
          </a:p>
          <a:p>
            <a:r>
              <a:rPr lang="en-US" dirty="0"/>
              <a:t>Break up any long-running computation into </a:t>
            </a:r>
            <a:r>
              <a:rPr lang="en-US" b="1" dirty="0"/>
              <a:t>async/await</a:t>
            </a:r>
            <a:r>
              <a:rPr lang="en-US" dirty="0"/>
              <a:t> segments so other processes will have a chance to run.</a:t>
            </a:r>
          </a:p>
          <a:p>
            <a:r>
              <a:rPr lang="en-US" dirty="0"/>
              <a:t>Leverage concurrency when possible</a:t>
            </a:r>
          </a:p>
          <a:p>
            <a:pPr lvl="1"/>
            <a:r>
              <a:rPr lang="en-US" dirty="0"/>
              <a:t>Use </a:t>
            </a:r>
            <a:r>
              <a:rPr lang="en-US" b="1" dirty="0" err="1"/>
              <a:t>promise.all</a:t>
            </a:r>
            <a:r>
              <a:rPr lang="en-US" b="1" dirty="0"/>
              <a:t> </a:t>
            </a:r>
            <a:r>
              <a:rPr lang="en-US" dirty="0"/>
              <a:t>if you need to wait for multiple </a:t>
            </a:r>
            <a:r>
              <a:rPr lang="en-US" dirty="0" err="1"/>
              <a:t>promi</a:t>
            </a:r>
            <a:r>
              <a:rPr lang="en-US" b="1" dirty="0" err="1"/>
              <a:t>promise.all</a:t>
            </a:r>
            <a:r>
              <a:rPr lang="en-US" b="1" dirty="0"/>
              <a:t> </a:t>
            </a:r>
            <a:r>
              <a:rPr lang="en-US" dirty="0" err="1"/>
              <a:t>ses</a:t>
            </a:r>
            <a:r>
              <a:rPr lang="en-US" dirty="0"/>
              <a:t> to return.</a:t>
            </a:r>
            <a:endParaRPr dirty="0"/>
          </a:p>
          <a:p>
            <a:r>
              <a:rPr lang="en-US" dirty="0"/>
              <a:t>Check for errors with </a:t>
            </a:r>
            <a:r>
              <a:rPr lang="en-US" b="1" dirty="0"/>
              <a:t>try/catch</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8C9CF27-CC4B-01C9-C7B0-88C6D5010B66}"/>
              </a:ext>
            </a:extLst>
          </p:cNvPr>
          <p:cNvSpPr>
            <a:spLocks noGrp="1"/>
          </p:cNvSpPr>
          <p:nvPr>
            <p:ph type="title"/>
          </p:nvPr>
        </p:nvSpPr>
        <p:spPr/>
        <p:txBody>
          <a:bodyPr/>
          <a:lstStyle/>
          <a:p>
            <a:r>
              <a:rPr lang="en-US" dirty="0"/>
              <a:t>Odds and Ends</a:t>
            </a:r>
          </a:p>
        </p:txBody>
      </p:sp>
      <p:sp>
        <p:nvSpPr>
          <p:cNvPr id="3" name="Slide Number Placeholder 2">
            <a:extLst>
              <a:ext uri="{FF2B5EF4-FFF2-40B4-BE49-F238E27FC236}">
                <a16:creationId xmlns:a16="http://schemas.microsoft.com/office/drawing/2014/main" id="{994AF94F-B74C-2AD8-6446-7B806018EA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9805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dirty="0"/>
              <a:t>Async/await code is compiled into promise/then code</a:t>
            </a:r>
          </a:p>
        </p:txBody>
      </p:sp>
      <p:sp>
        <p:nvSpPr>
          <p:cNvPr id="7" name="TextBox 6">
            <a:extLst>
              <a:ext uri="{FF2B5EF4-FFF2-40B4-BE49-F238E27FC236}">
                <a16:creationId xmlns:a16="http://schemas.microsoft.com/office/drawing/2014/main" id="{664A71CD-173B-9249-90F8-EC44FC65A895}"/>
              </a:ext>
            </a:extLst>
          </p:cNvPr>
          <p:cNvSpPr txBox="1"/>
          <p:nvPr/>
        </p:nvSpPr>
        <p:spPr>
          <a:xfrm>
            <a:off x="279913" y="2130525"/>
            <a:ext cx="5629274" cy="39703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dirty="0">
                <a:solidFill>
                  <a:srgbClr val="000080"/>
                </a:solidFill>
                <a:latin typeface="Courier" pitchFamily="2" charset="0"/>
              </a:rPr>
              <a:t>async function </a:t>
            </a:r>
            <a:r>
              <a:rPr lang="en-US" sz="1800" dirty="0" err="1">
                <a:latin typeface="Courier" pitchFamily="2" charset="0"/>
              </a:rPr>
              <a:t>makeThreeSerialRequests</a:t>
            </a:r>
            <a:r>
              <a:rPr lang="en-US" sz="1800" dirty="0">
                <a:latin typeface="Courier" pitchFamily="2" charset="0"/>
              </a:rPr>
              <a:t>(){</a:t>
            </a:r>
            <a:br>
              <a:rPr lang="en-US" sz="1800" dirty="0">
                <a:latin typeface="Courier" pitchFamily="2" charset="0"/>
              </a:rPr>
            </a:br>
            <a:r>
              <a:rPr lang="en-US" sz="1800" dirty="0">
                <a:latin typeface="Courier" pitchFamily="2" charset="0"/>
              </a:rPr>
              <a:t>1.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a:latin typeface="Courier" pitchFamily="2" charset="0"/>
              </a:rPr>
              <a:t>2.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3.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4.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5.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6.  </a:t>
            </a:r>
            <a:r>
              <a:rPr lang="en-US" sz="1800" b="1" dirty="0">
                <a:solidFill>
                  <a:srgbClr val="000080"/>
                </a:solidFill>
                <a:highlight>
                  <a:srgbClr val="FFFF00"/>
                </a:highlight>
                <a:latin typeface="Courier" pitchFamily="2" charset="0"/>
              </a:rPr>
              <a:t>await</a:t>
            </a:r>
            <a:r>
              <a:rPr lang="en-US" sz="1800" b="1" dirty="0">
                <a:solidFill>
                  <a:srgbClr val="000080"/>
                </a:solidFill>
                <a:latin typeface="Courier" pitchFamily="2" charset="0"/>
              </a:rPr>
              <a: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7.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br>
              <a:rPr lang="en-US" sz="1800" dirty="0">
                <a:latin typeface="Courier" pitchFamily="2" charset="0"/>
              </a:rPr>
            </a:br>
            <a:r>
              <a:rPr lang="en-US" sz="1800" dirty="0" err="1">
                <a:latin typeface="Courier" pitchFamily="2" charset="0"/>
              </a:rPr>
              <a:t>makeThreeSerialRequests</a:t>
            </a:r>
            <a:r>
              <a:rPr lang="en-US" sz="1800" dirty="0">
                <a:latin typeface="Courier" pitchFamily="2" charset="0"/>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6562726" y="2151727"/>
            <a:ext cx="5629274" cy="2862322"/>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err="1">
                <a:latin typeface="Courier" pitchFamily="2" charset="0"/>
              </a:rPr>
              <a:t>makeOneGetRequest</a:t>
            </a: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 =&gt;{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=&gt; {</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p>
        </p:txBody>
      </p:sp>
      <p:sp>
        <p:nvSpPr>
          <p:cNvPr id="5" name="Arrow: Right 4">
            <a:extLst>
              <a:ext uri="{FF2B5EF4-FFF2-40B4-BE49-F238E27FC236}">
                <a16:creationId xmlns:a16="http://schemas.microsoft.com/office/drawing/2014/main" id="{D2138079-AF83-4427-60AA-1DEFDEAC13DB}"/>
              </a:ext>
            </a:extLst>
          </p:cNvPr>
          <p:cNvSpPr/>
          <p:nvPr/>
        </p:nvSpPr>
        <p:spPr>
          <a:xfrm>
            <a:off x="5422490" y="3582888"/>
            <a:ext cx="1347019" cy="582561"/>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3348967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4" name="Content Placeholder 3">
            <a:extLst>
              <a:ext uri="{FF2B5EF4-FFF2-40B4-BE49-F238E27FC236}">
                <a16:creationId xmlns:a16="http://schemas.microsoft.com/office/drawing/2014/main" id="{508E961F-D555-45D3-2A10-EE51F1D7A125}"/>
              </a:ext>
            </a:extLst>
          </p:cNvPr>
          <p:cNvSpPr>
            <a:spLocks noGrp="1"/>
          </p:cNvSpPr>
          <p:nvPr>
            <p:ph idx="1"/>
          </p:nvPr>
        </p:nvSpPr>
        <p:spPr/>
        <p:txBody>
          <a:bodyPr>
            <a:normAutofit/>
          </a:bodyPr>
          <a:lstStyle/>
          <a:p>
            <a:r>
              <a:rPr lang="en-US" sz="1600" b="1" dirty="0" err="1"/>
              <a:t>axios.get</a:t>
            </a:r>
            <a:r>
              <a:rPr lang="en-US" sz="1600" b="1" dirty="0"/>
              <a:t> </a:t>
            </a:r>
            <a:r>
              <a:rPr lang="en-US" sz="1600" dirty="0"/>
              <a:t>returns a promise.  </a:t>
            </a:r>
          </a:p>
          <a:p>
            <a:r>
              <a:rPr lang="en-US" sz="1600" b="1" dirty="0" err="1"/>
              <a:t>p.then</a:t>
            </a:r>
            <a:r>
              <a:rPr lang="en-US" sz="1600" b="1" dirty="0"/>
              <a:t> </a:t>
            </a:r>
            <a:r>
              <a:rPr lang="en-US" sz="1600" dirty="0"/>
              <a:t>mutates that promise so that the then block is run immediately after the original promise returns.</a:t>
            </a:r>
          </a:p>
          <a:p>
            <a:r>
              <a:rPr lang="en-US" sz="1600" dirty="0"/>
              <a:t>The resulting promise isn’t completed until the then block finishes.</a:t>
            </a:r>
          </a:p>
          <a:p>
            <a:r>
              <a:rPr lang="en-US" sz="1600" dirty="0"/>
              <a:t>You can chain .</a:t>
            </a:r>
            <a:r>
              <a:rPr lang="en-US" sz="1600" b="1" dirty="0" err="1"/>
              <a:t>then</a:t>
            </a:r>
            <a:r>
              <a:rPr lang="en-US" sz="1600" dirty="0" err="1"/>
              <a:t>’s</a:t>
            </a:r>
            <a:r>
              <a:rPr lang="en-US" sz="1600" dirty="0"/>
              <a:t>, to get things that look like </a:t>
            </a:r>
            <a:r>
              <a:rPr lang="en-US" sz="1600" dirty="0" err="1"/>
              <a:t>p.then</a:t>
            </a:r>
            <a:r>
              <a:rPr lang="en-US" sz="1600" dirty="0"/>
              <a:t>().then().then()</a:t>
            </a:r>
          </a:p>
        </p:txBody>
      </p:sp>
      <p:sp>
        <p:nvSpPr>
          <p:cNvPr id="270" name="console.log('Making a requests');…"/>
          <p:cNvSpPr txBox="1"/>
          <p:nvPr/>
        </p:nvSpPr>
        <p:spPr>
          <a:xfrm>
            <a:off x="933370" y="1631794"/>
            <a:ext cx="6024716" cy="37446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600" b="1">
                <a:solidFill>
                  <a:srgbClr val="018001"/>
                </a:solidFill>
                <a:latin typeface="Courier"/>
                <a:ea typeface="Courier"/>
                <a:cs typeface="Courier"/>
                <a:sym typeface="Courier"/>
              </a:defRPr>
            </a:pPr>
            <a:r>
              <a:rPr lang="en-US" sz="1600" i="1" dirty="0">
                <a:solidFill>
                  <a:srgbClr val="66187A"/>
                </a:solidFill>
              </a:rPr>
              <a:t>1.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'Making requests'</a:t>
            </a:r>
            <a:r>
              <a:rPr sz="1600" dirty="0">
                <a:solidFill>
                  <a:srgbClr val="000000"/>
                </a:solidFill>
              </a:rPr>
              <a:t>);</a:t>
            </a:r>
          </a:p>
          <a:p>
            <a:pPr algn="l" defTabSz="228600">
              <a:defRPr sz="2600" b="1">
                <a:solidFill>
                  <a:srgbClr val="018001"/>
                </a:solidFill>
                <a:latin typeface="Courier"/>
                <a:ea typeface="Courier"/>
                <a:cs typeface="Courier"/>
                <a:sym typeface="Courier"/>
              </a:defRPr>
            </a:pPr>
            <a:r>
              <a:rPr lang="en-US" sz="1600" i="1" dirty="0">
                <a:solidFill>
                  <a:srgbClr val="66187A"/>
                </a:solidFill>
              </a:rPr>
              <a:t>2.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'https://rest-</a:t>
            </a:r>
            <a:r>
              <a:rPr sz="1600" dirty="0" err="1"/>
              <a:t>example.covey.town</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lang="en-US" sz="1600" dirty="0"/>
              <a:t>	</a:t>
            </a:r>
            <a:r>
              <a:rPr sz="1600" dirty="0"/>
              <a:t>  .</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server'</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b="1" i="1" dirty="0" err="1">
                <a:solidFill>
                  <a:srgbClr val="66187A"/>
                </a:solidFill>
              </a:rPr>
              <a:t>console</a:t>
            </a:r>
            <a:r>
              <a:rPr sz="1600" dirty="0" err="1"/>
              <a:t>.</a:t>
            </a:r>
            <a:r>
              <a:rPr sz="1600" dirty="0" err="1">
                <a:solidFill>
                  <a:srgbClr val="7A7A43"/>
                </a:solidFill>
              </a:rPr>
              <a:t>log</a:t>
            </a:r>
            <a:r>
              <a:rPr sz="1600" dirty="0"/>
              <a:t>(</a:t>
            </a:r>
            <a:r>
              <a:rPr sz="1600" dirty="0" err="1"/>
              <a:t>response.</a:t>
            </a:r>
            <a:r>
              <a:rPr sz="1600" b="1" dirty="0" err="1">
                <a:solidFill>
                  <a:srgbClr val="66187A"/>
                </a:solidFill>
              </a:rPr>
              <a:t>data</a:t>
            </a:r>
            <a:r>
              <a:rPr sz="1600" dirty="0"/>
              <a:t>);</a:t>
            </a:r>
          </a:p>
          <a:p>
            <a:pPr algn="l" defTabSz="228600">
              <a:defRPr sz="2600">
                <a:solidFill>
                  <a:srgbClr val="000000"/>
                </a:solidFill>
                <a:latin typeface="Courier"/>
                <a:ea typeface="Courier"/>
                <a:cs typeface="Courier"/>
                <a:sym typeface="Courier"/>
              </a:defRPr>
            </a:pP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3.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www.google.com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Google'</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4.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www.facebook.com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Facebook'</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5.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'Requests sent!'</a:t>
            </a:r>
            <a:r>
              <a:rPr sz="1600" dirty="0">
                <a:solidFill>
                  <a:srgbClr val="000000"/>
                </a:solidFill>
              </a:rPr>
              <a:t>);</a:t>
            </a:r>
          </a:p>
        </p:txBody>
      </p:sp>
    </p:spTree>
    <p:extLst>
      <p:ext uri="{BB962C8B-B14F-4D97-AF65-F5344CB8AC3E}">
        <p14:creationId xmlns:p14="http://schemas.microsoft.com/office/powerpoint/2010/main" val="1315621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FFF-8173-684B-84C4-4485658ADFAA}"/>
              </a:ext>
            </a:extLst>
          </p:cNvPr>
          <p:cNvSpPr>
            <a:spLocks noGrp="1"/>
          </p:cNvSpPr>
          <p:nvPr>
            <p:ph type="title"/>
          </p:nvPr>
        </p:nvSpPr>
        <p:spPr/>
        <p:txBody>
          <a:bodyPr/>
          <a:lstStyle/>
          <a:p>
            <a:r>
              <a:rPr lang="en-US" dirty="0"/>
              <a:t>Masking Latency with Concurrency</a:t>
            </a:r>
          </a:p>
        </p:txBody>
      </p:sp>
      <p:sp>
        <p:nvSpPr>
          <p:cNvPr id="3" name="Text Placeholder 2">
            <a:extLst>
              <a:ext uri="{FF2B5EF4-FFF2-40B4-BE49-F238E27FC236}">
                <a16:creationId xmlns:a16="http://schemas.microsoft.com/office/drawing/2014/main" id="{78B96E90-8488-4353-B730-DCAA6C341B31}"/>
              </a:ext>
            </a:extLst>
          </p:cNvPr>
          <p:cNvSpPr>
            <a:spLocks noGrp="1"/>
          </p:cNvSpPr>
          <p:nvPr>
            <p:ph type="body" idx="4294967295"/>
          </p:nvPr>
        </p:nvSpPr>
        <p:spPr>
          <a:xfrm>
            <a:off x="378738" y="1722165"/>
            <a:ext cx="5597525" cy="1325563"/>
          </a:xfrm>
        </p:spPr>
        <p:txBody>
          <a:bodyPr>
            <a:normAutofit fontScale="85000" lnSpcReduction="20000"/>
          </a:bodyPr>
          <a:lstStyle/>
          <a:p>
            <a:r>
              <a:rPr lang="en-US" dirty="0"/>
              <a:t>Consider: a 1Ghz CPU executes an instruction every 1 ns</a:t>
            </a:r>
          </a:p>
          <a:p>
            <a:r>
              <a:rPr lang="en-US" dirty="0"/>
              <a:t>Almost anything else takes forever (approximately)</a:t>
            </a:r>
          </a:p>
        </p:txBody>
      </p:sp>
      <p:sp>
        <p:nvSpPr>
          <p:cNvPr id="43" name="Slide Number">
            <a:extLst>
              <a:ext uri="{FF2B5EF4-FFF2-40B4-BE49-F238E27FC236}">
                <a16:creationId xmlns:a16="http://schemas.microsoft.com/office/drawing/2014/main" id="{7361703E-BB61-5440-98E4-6A3AF012595E}"/>
              </a:ext>
            </a:extLst>
          </p:cNvPr>
          <p:cNvSpPr txBox="1">
            <a:spLocks/>
          </p:cNvSpPr>
          <p:nvPr/>
        </p:nvSpPr>
        <p:spPr>
          <a:xfrm>
            <a:off x="11269653" y="5603206"/>
            <a:ext cx="339836" cy="32893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a:lstStyle>
          <a:p>
            <a:fld id="{86CB4B4D-7CA3-9044-876B-883B54F8677D}" type="slidenum">
              <a:rPr lang="en-US" smtClean="0"/>
              <a:pPr/>
              <a:t>3</a:t>
            </a:fld>
            <a:endParaRPr lang="en-US"/>
          </a:p>
        </p:txBody>
      </p:sp>
      <p:grpSp>
        <p:nvGrpSpPr>
          <p:cNvPr id="4" name="Group 3">
            <a:extLst>
              <a:ext uri="{FF2B5EF4-FFF2-40B4-BE49-F238E27FC236}">
                <a16:creationId xmlns:a16="http://schemas.microsoft.com/office/drawing/2014/main" id="{9CA97BE8-1ED2-DFB2-890D-11E8391B7FC1}"/>
              </a:ext>
            </a:extLst>
          </p:cNvPr>
          <p:cNvGrpSpPr/>
          <p:nvPr/>
        </p:nvGrpSpPr>
        <p:grpSpPr>
          <a:xfrm>
            <a:off x="1859107" y="3193546"/>
            <a:ext cx="9432664" cy="3138199"/>
            <a:chOff x="1601248" y="2680334"/>
            <a:chExt cx="8850152" cy="3138199"/>
          </a:xfrm>
        </p:grpSpPr>
        <p:grpSp>
          <p:nvGrpSpPr>
            <p:cNvPr id="44" name="Group">
              <a:extLst>
                <a:ext uri="{FF2B5EF4-FFF2-40B4-BE49-F238E27FC236}">
                  <a16:creationId xmlns:a16="http://schemas.microsoft.com/office/drawing/2014/main" id="{D28951AE-72F0-AA4F-8BBE-A01B57F777CE}"/>
                </a:ext>
              </a:extLst>
            </p:cNvPr>
            <p:cNvGrpSpPr/>
            <p:nvPr/>
          </p:nvGrpSpPr>
          <p:grpSpPr>
            <a:xfrm>
              <a:off x="1601248" y="2680334"/>
              <a:ext cx="8005516" cy="1561773"/>
              <a:chOff x="0" y="326479"/>
              <a:chExt cx="16011027" cy="3123543"/>
            </a:xfrm>
          </p:grpSpPr>
          <p:sp>
            <p:nvSpPr>
              <p:cNvPr id="45" name="CPU 1">
                <a:extLst>
                  <a:ext uri="{FF2B5EF4-FFF2-40B4-BE49-F238E27FC236}">
                    <a16:creationId xmlns:a16="http://schemas.microsoft.com/office/drawing/2014/main" id="{C44283A3-14B9-4F48-B140-E2F448F47176}"/>
                  </a:ext>
                </a:extLst>
              </p:cNvPr>
              <p:cNvSpPr/>
              <p:nvPr/>
            </p:nvSpPr>
            <p:spPr>
              <a:xfrm>
                <a:off x="0" y="430659"/>
                <a:ext cx="6996899" cy="2227679"/>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r>
                  <a:rPr sz="1400" dirty="0"/>
                  <a:t>CPU</a:t>
                </a:r>
                <a:r>
                  <a:rPr lang="en-US" sz="1400" dirty="0"/>
                  <a:t> 1</a:t>
                </a:r>
                <a:endParaRPr sz="1400" dirty="0"/>
              </a:p>
            </p:txBody>
          </p:sp>
          <p:sp>
            <p:nvSpPr>
              <p:cNvPr id="47" name="thread0()">
                <a:extLst>
                  <a:ext uri="{FF2B5EF4-FFF2-40B4-BE49-F238E27FC236}">
                    <a16:creationId xmlns:a16="http://schemas.microsoft.com/office/drawing/2014/main" id="{2D163110-8804-4C4F-AC94-2983B0DB297E}"/>
                  </a:ext>
                </a:extLst>
              </p:cNvPr>
              <p:cNvSpPr/>
              <p:nvPr/>
            </p:nvSpPr>
            <p:spPr>
              <a:xfrm>
                <a:off x="363536" y="1253934"/>
                <a:ext cx="2332254" cy="960919"/>
              </a:xfrm>
              <a:prstGeom prst="rect">
                <a:avLst/>
              </a:prstGeom>
              <a:solidFill>
                <a:srgbClr val="B4FCFD"/>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thread0()</a:t>
                </a:r>
              </a:p>
            </p:txBody>
          </p:sp>
          <p:sp>
            <p:nvSpPr>
              <p:cNvPr id="49" name="Main Memory">
                <a:extLst>
                  <a:ext uri="{FF2B5EF4-FFF2-40B4-BE49-F238E27FC236}">
                    <a16:creationId xmlns:a16="http://schemas.microsoft.com/office/drawing/2014/main" id="{15F491F7-3A90-6448-A43A-1CC3A010670C}"/>
                  </a:ext>
                </a:extLst>
              </p:cNvPr>
              <p:cNvSpPr/>
              <p:nvPr/>
            </p:nvSpPr>
            <p:spPr>
              <a:xfrm>
                <a:off x="8876107" y="359223"/>
                <a:ext cx="1785939" cy="2915696"/>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Main Memory</a:t>
                </a:r>
              </a:p>
            </p:txBody>
          </p:sp>
          <p:grpSp>
            <p:nvGrpSpPr>
              <p:cNvPr id="50" name="Group">
                <a:extLst>
                  <a:ext uri="{FF2B5EF4-FFF2-40B4-BE49-F238E27FC236}">
                    <a16:creationId xmlns:a16="http://schemas.microsoft.com/office/drawing/2014/main" id="{7DA54FA5-BD81-7B4E-BB1F-79830504C261}"/>
                  </a:ext>
                </a:extLst>
              </p:cNvPr>
              <p:cNvGrpSpPr/>
              <p:nvPr/>
            </p:nvGrpSpPr>
            <p:grpSpPr>
              <a:xfrm>
                <a:off x="2466902" y="1253935"/>
                <a:ext cx="6739604" cy="1315499"/>
                <a:chOff x="0" y="280981"/>
                <a:chExt cx="6739603" cy="1315499"/>
              </a:xfrm>
            </p:grpSpPr>
            <p:sp>
              <p:nvSpPr>
                <p:cNvPr id="63" name="CPU 1 Cache">
                  <a:extLst>
                    <a:ext uri="{FF2B5EF4-FFF2-40B4-BE49-F238E27FC236}">
                      <a16:creationId xmlns:a16="http://schemas.microsoft.com/office/drawing/2014/main" id="{5E9D27E1-5910-D14C-81C3-DDE2A5309E65}"/>
                    </a:ext>
                  </a:extLst>
                </p:cNvPr>
                <p:cNvSpPr/>
                <p:nvPr/>
              </p:nvSpPr>
              <p:spPr>
                <a:xfrm>
                  <a:off x="1343492" y="280981"/>
                  <a:ext cx="2951821" cy="960919"/>
                </a:xfrm>
                <a:prstGeom prst="rect">
                  <a:avLst/>
                </a:prstGeom>
                <a:solidFill>
                  <a:srgbClr val="96CBB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CPU 1 Cache</a:t>
                  </a:r>
                </a:p>
              </p:txBody>
            </p:sp>
            <p:grpSp>
              <p:nvGrpSpPr>
                <p:cNvPr id="76" name="Group">
                  <a:extLst>
                    <a:ext uri="{FF2B5EF4-FFF2-40B4-BE49-F238E27FC236}">
                      <a16:creationId xmlns:a16="http://schemas.microsoft.com/office/drawing/2014/main" id="{CA01C9CD-5B39-B044-816C-90DEC1E00A6C}"/>
                    </a:ext>
                  </a:extLst>
                </p:cNvPr>
                <p:cNvGrpSpPr/>
                <p:nvPr/>
              </p:nvGrpSpPr>
              <p:grpSpPr>
                <a:xfrm>
                  <a:off x="4230362" y="326479"/>
                  <a:ext cx="2509241" cy="1270001"/>
                  <a:chOff x="0" y="326479"/>
                  <a:chExt cx="2509238" cy="1270000"/>
                </a:xfrm>
              </p:grpSpPr>
              <p:sp>
                <p:nvSpPr>
                  <p:cNvPr id="77" name="Line">
                    <a:extLst>
                      <a:ext uri="{FF2B5EF4-FFF2-40B4-BE49-F238E27FC236}">
                        <a16:creationId xmlns:a16="http://schemas.microsoft.com/office/drawing/2014/main" id="{1D42CE66-FA2C-2A4B-B01F-3AA114EC0D09}"/>
                      </a:ext>
                    </a:extLst>
                  </p:cNvPr>
                  <p:cNvSpPr/>
                  <p:nvPr/>
                </p:nvSpPr>
                <p:spPr>
                  <a:xfrm>
                    <a:off x="0" y="571545"/>
                    <a:ext cx="220596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8" name="Line">
                    <a:extLst>
                      <a:ext uri="{FF2B5EF4-FFF2-40B4-BE49-F238E27FC236}">
                        <a16:creationId xmlns:a16="http://schemas.microsoft.com/office/drawing/2014/main" id="{09BE313C-67E4-FC43-9BA1-54C7F6358EB9}"/>
                      </a:ext>
                    </a:extLst>
                  </p:cNvPr>
                  <p:cNvSpPr/>
                  <p:nvPr/>
                </p:nvSpPr>
                <p:spPr>
                  <a:xfrm>
                    <a:off x="0" y="1000170"/>
                    <a:ext cx="2205969"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9" name="100ns">
                    <a:extLst>
                      <a:ext uri="{FF2B5EF4-FFF2-40B4-BE49-F238E27FC236}">
                        <a16:creationId xmlns:a16="http://schemas.microsoft.com/office/drawing/2014/main" id="{504F086F-92DB-374E-8ED7-0740686AA3B6}"/>
                      </a:ext>
                    </a:extLst>
                  </p:cNvPr>
                  <p:cNvSpPr/>
                  <p:nvPr/>
                </p:nvSpPr>
                <p:spPr>
                  <a:xfrm>
                    <a:off x="123923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100ns</a:t>
                    </a:r>
                  </a:p>
                </p:txBody>
              </p:sp>
            </p:grpSp>
            <p:grpSp>
              <p:nvGrpSpPr>
                <p:cNvPr id="68" name="Group">
                  <a:extLst>
                    <a:ext uri="{FF2B5EF4-FFF2-40B4-BE49-F238E27FC236}">
                      <a16:creationId xmlns:a16="http://schemas.microsoft.com/office/drawing/2014/main" id="{EAE5A875-AD9C-E943-B2BD-71091FE9EDAE}"/>
                    </a:ext>
                  </a:extLst>
                </p:cNvPr>
                <p:cNvGrpSpPr/>
                <p:nvPr/>
              </p:nvGrpSpPr>
              <p:grpSpPr>
                <a:xfrm>
                  <a:off x="0" y="326479"/>
                  <a:ext cx="2008787" cy="1270001"/>
                  <a:chOff x="0" y="326479"/>
                  <a:chExt cx="2008785" cy="1270000"/>
                </a:xfrm>
              </p:grpSpPr>
              <p:grpSp>
                <p:nvGrpSpPr>
                  <p:cNvPr id="69" name="Group">
                    <a:extLst>
                      <a:ext uri="{FF2B5EF4-FFF2-40B4-BE49-F238E27FC236}">
                        <a16:creationId xmlns:a16="http://schemas.microsoft.com/office/drawing/2014/main" id="{68646CCA-F4F9-5148-830B-99284A02BD69}"/>
                      </a:ext>
                    </a:extLst>
                  </p:cNvPr>
                  <p:cNvGrpSpPr/>
                  <p:nvPr/>
                </p:nvGrpSpPr>
                <p:grpSpPr>
                  <a:xfrm>
                    <a:off x="0" y="546455"/>
                    <a:ext cx="1477572" cy="287097"/>
                    <a:chOff x="0" y="0"/>
                    <a:chExt cx="1477571" cy="287095"/>
                  </a:xfrm>
                </p:grpSpPr>
                <p:sp>
                  <p:nvSpPr>
                    <p:cNvPr id="71" name="Line">
                      <a:extLst>
                        <a:ext uri="{FF2B5EF4-FFF2-40B4-BE49-F238E27FC236}">
                          <a16:creationId xmlns:a16="http://schemas.microsoft.com/office/drawing/2014/main" id="{89E3B08B-4B8C-8F4A-91E3-7002C7C1896B}"/>
                        </a:ext>
                      </a:extLst>
                    </p:cNvPr>
                    <p:cNvSpPr/>
                    <p:nvPr/>
                  </p:nvSpPr>
                  <p:spPr>
                    <a:xfrm>
                      <a:off x="0" y="0"/>
                      <a:ext cx="1477572" cy="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2" name="Line">
                      <a:extLst>
                        <a:ext uri="{FF2B5EF4-FFF2-40B4-BE49-F238E27FC236}">
                          <a16:creationId xmlns:a16="http://schemas.microsoft.com/office/drawing/2014/main" id="{7AF63D1B-E67E-F644-86B1-53D750A442BC}"/>
                        </a:ext>
                      </a:extLst>
                    </p:cNvPr>
                    <p:cNvSpPr/>
                    <p:nvPr/>
                  </p:nvSpPr>
                  <p:spPr>
                    <a:xfrm>
                      <a:off x="0" y="287095"/>
                      <a:ext cx="1477572"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grpSp>
              <p:sp>
                <p:nvSpPr>
                  <p:cNvPr id="70" name="7ns">
                    <a:extLst>
                      <a:ext uri="{FF2B5EF4-FFF2-40B4-BE49-F238E27FC236}">
                        <a16:creationId xmlns:a16="http://schemas.microsoft.com/office/drawing/2014/main" id="{A712BDBD-46F8-6148-8ECD-F7EDB780F7EA}"/>
                      </a:ext>
                    </a:extLst>
                  </p:cNvPr>
                  <p:cNvSpPr/>
                  <p:nvPr/>
                </p:nvSpPr>
                <p:spPr>
                  <a:xfrm>
                    <a:off x="738785"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7ns</a:t>
                    </a:r>
                  </a:p>
                </p:txBody>
              </p:sp>
            </p:grpSp>
          </p:grpSp>
          <p:grpSp>
            <p:nvGrpSpPr>
              <p:cNvPr id="51" name="Group">
                <a:extLst>
                  <a:ext uri="{FF2B5EF4-FFF2-40B4-BE49-F238E27FC236}">
                    <a16:creationId xmlns:a16="http://schemas.microsoft.com/office/drawing/2014/main" id="{0FC89C71-14F4-FB4E-803E-B42F61FF5EA9}"/>
                  </a:ext>
                </a:extLst>
              </p:cNvPr>
              <p:cNvGrpSpPr/>
              <p:nvPr/>
            </p:nvGrpSpPr>
            <p:grpSpPr>
              <a:xfrm>
                <a:off x="10763250" y="326479"/>
                <a:ext cx="5229913" cy="1387010"/>
                <a:chOff x="38774" y="326479"/>
                <a:chExt cx="5229912" cy="1387008"/>
              </a:xfrm>
            </p:grpSpPr>
            <p:sp>
              <p:nvSpPr>
                <p:cNvPr id="58" name="SSD">
                  <a:extLst>
                    <a:ext uri="{FF2B5EF4-FFF2-40B4-BE49-F238E27FC236}">
                      <a16:creationId xmlns:a16="http://schemas.microsoft.com/office/drawing/2014/main" id="{0EAF6096-CDDC-DF47-A423-1FFA17308BE2}"/>
                    </a:ext>
                  </a:extLst>
                </p:cNvPr>
                <p:cNvSpPr/>
                <p:nvPr/>
              </p:nvSpPr>
              <p:spPr>
                <a:xfrm>
                  <a:off x="2402164" y="752570"/>
                  <a:ext cx="2866524" cy="960919"/>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SSD</a:t>
                  </a:r>
                </a:p>
              </p:txBody>
            </p:sp>
            <p:grpSp>
              <p:nvGrpSpPr>
                <p:cNvPr id="59" name="Group">
                  <a:extLst>
                    <a:ext uri="{FF2B5EF4-FFF2-40B4-BE49-F238E27FC236}">
                      <a16:creationId xmlns:a16="http://schemas.microsoft.com/office/drawing/2014/main" id="{79FCB333-BB5A-5E40-AEE0-D340C8E61E36}"/>
                    </a:ext>
                  </a:extLst>
                </p:cNvPr>
                <p:cNvGrpSpPr/>
                <p:nvPr/>
              </p:nvGrpSpPr>
              <p:grpSpPr>
                <a:xfrm>
                  <a:off x="38774" y="326479"/>
                  <a:ext cx="5219225" cy="1270001"/>
                  <a:chOff x="38774" y="326479"/>
                  <a:chExt cx="5219223" cy="1270000"/>
                </a:xfrm>
              </p:grpSpPr>
              <p:sp>
                <p:nvSpPr>
                  <p:cNvPr id="60" name="Line">
                    <a:extLst>
                      <a:ext uri="{FF2B5EF4-FFF2-40B4-BE49-F238E27FC236}">
                        <a16:creationId xmlns:a16="http://schemas.microsoft.com/office/drawing/2014/main" id="{B4B50764-CA0F-7346-8A5C-93DBF96F6617}"/>
                      </a:ext>
                    </a:extLst>
                  </p:cNvPr>
                  <p:cNvSpPr/>
                  <p:nvPr/>
                </p:nvSpPr>
                <p:spPr>
                  <a:xfrm>
                    <a:off x="38774" y="1020623"/>
                    <a:ext cx="2205970"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1" name="Line">
                    <a:extLst>
                      <a:ext uri="{FF2B5EF4-FFF2-40B4-BE49-F238E27FC236}">
                        <a16:creationId xmlns:a16="http://schemas.microsoft.com/office/drawing/2014/main" id="{030C2544-089C-0F47-8C36-C71C58B0C2AB}"/>
                      </a:ext>
                    </a:extLst>
                  </p:cNvPr>
                  <p:cNvSpPr/>
                  <p:nvPr/>
                </p:nvSpPr>
                <p:spPr>
                  <a:xfrm>
                    <a:off x="38774" y="1449248"/>
                    <a:ext cx="2205970"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2" name="150,000ns (just to read 4KB)">
                    <a:extLst>
                      <a:ext uri="{FF2B5EF4-FFF2-40B4-BE49-F238E27FC236}">
                        <a16:creationId xmlns:a16="http://schemas.microsoft.com/office/drawing/2014/main" id="{9325D6D0-9B33-A049-BD49-8B265CC162CA}"/>
                      </a:ext>
                    </a:extLst>
                  </p:cNvPr>
                  <p:cNvSpPr/>
                  <p:nvPr/>
                </p:nvSpPr>
                <p:spPr>
                  <a:xfrm>
                    <a:off x="398799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150,000ns (just to read 4KB)</a:t>
                    </a:r>
                  </a:p>
                </p:txBody>
              </p:sp>
            </p:grpSp>
          </p:grpSp>
          <p:grpSp>
            <p:nvGrpSpPr>
              <p:cNvPr id="52" name="Group">
                <a:extLst>
                  <a:ext uri="{FF2B5EF4-FFF2-40B4-BE49-F238E27FC236}">
                    <a16:creationId xmlns:a16="http://schemas.microsoft.com/office/drawing/2014/main" id="{26D7B826-7CEA-A446-93AF-8D2CE3AD544B}"/>
                  </a:ext>
                </a:extLst>
              </p:cNvPr>
              <p:cNvGrpSpPr/>
              <p:nvPr/>
            </p:nvGrpSpPr>
            <p:grpSpPr>
              <a:xfrm>
                <a:off x="10763250" y="2063010"/>
                <a:ext cx="5247777" cy="1387012"/>
                <a:chOff x="83728" y="-1201900"/>
                <a:chExt cx="5247775" cy="1387011"/>
              </a:xfrm>
            </p:grpSpPr>
            <p:sp>
              <p:nvSpPr>
                <p:cNvPr id="53" name="Magnetic HD">
                  <a:extLst>
                    <a:ext uri="{FF2B5EF4-FFF2-40B4-BE49-F238E27FC236}">
                      <a16:creationId xmlns:a16="http://schemas.microsoft.com/office/drawing/2014/main" id="{887EC307-138E-334D-9544-EEE537956F47}"/>
                    </a:ext>
                  </a:extLst>
                </p:cNvPr>
                <p:cNvSpPr/>
                <p:nvPr/>
              </p:nvSpPr>
              <p:spPr>
                <a:xfrm>
                  <a:off x="2464979" y="-775809"/>
                  <a:ext cx="2866524" cy="960920"/>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Magnetic HD</a:t>
                  </a:r>
                </a:p>
              </p:txBody>
            </p:sp>
            <p:grpSp>
              <p:nvGrpSpPr>
                <p:cNvPr id="54" name="Group">
                  <a:extLst>
                    <a:ext uri="{FF2B5EF4-FFF2-40B4-BE49-F238E27FC236}">
                      <a16:creationId xmlns:a16="http://schemas.microsoft.com/office/drawing/2014/main" id="{ECC30FC0-871B-8043-BFC0-389A7353B08D}"/>
                    </a:ext>
                  </a:extLst>
                </p:cNvPr>
                <p:cNvGrpSpPr/>
                <p:nvPr/>
              </p:nvGrpSpPr>
              <p:grpSpPr>
                <a:xfrm>
                  <a:off x="83728" y="-1201900"/>
                  <a:ext cx="5227851" cy="1270003"/>
                  <a:chOff x="83728" y="-1201899"/>
                  <a:chExt cx="5227849" cy="1270002"/>
                </a:xfrm>
              </p:grpSpPr>
              <p:sp>
                <p:nvSpPr>
                  <p:cNvPr id="55" name="Line">
                    <a:extLst>
                      <a:ext uri="{FF2B5EF4-FFF2-40B4-BE49-F238E27FC236}">
                        <a16:creationId xmlns:a16="http://schemas.microsoft.com/office/drawing/2014/main" id="{6179BC15-F03B-7445-98CA-4DBC78F241E7}"/>
                      </a:ext>
                    </a:extLst>
                  </p:cNvPr>
                  <p:cNvSpPr/>
                  <p:nvPr/>
                </p:nvSpPr>
                <p:spPr>
                  <a:xfrm>
                    <a:off x="83728" y="-507753"/>
                    <a:ext cx="2205970" cy="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6" name="Line">
                    <a:extLst>
                      <a:ext uri="{FF2B5EF4-FFF2-40B4-BE49-F238E27FC236}">
                        <a16:creationId xmlns:a16="http://schemas.microsoft.com/office/drawing/2014/main" id="{B40C6026-6B48-B84F-B094-67D05B989047}"/>
                      </a:ext>
                    </a:extLst>
                  </p:cNvPr>
                  <p:cNvSpPr/>
                  <p:nvPr/>
                </p:nvSpPr>
                <p:spPr>
                  <a:xfrm>
                    <a:off x="83728" y="-79130"/>
                    <a:ext cx="2205970" cy="2"/>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7" name="10,000,000ns (just to seek!)">
                    <a:extLst>
                      <a:ext uri="{FF2B5EF4-FFF2-40B4-BE49-F238E27FC236}">
                        <a16:creationId xmlns:a16="http://schemas.microsoft.com/office/drawing/2014/main" id="{C3FBAB01-6491-AF49-AAA2-2C03731227D2}"/>
                      </a:ext>
                    </a:extLst>
                  </p:cNvPr>
                  <p:cNvSpPr/>
                  <p:nvPr/>
                </p:nvSpPr>
                <p:spPr>
                  <a:xfrm>
                    <a:off x="4041576" y="-1201899"/>
                    <a:ext cx="1270001" cy="1270002"/>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10,000,000ns (just to seek!)</a:t>
                    </a:r>
                  </a:p>
                </p:txBody>
              </p:sp>
            </p:grpSp>
          </p:grpSp>
        </p:grpSp>
        <p:sp>
          <p:nvSpPr>
            <p:cNvPr id="85" name="CPU 1">
              <a:extLst>
                <a:ext uri="{FF2B5EF4-FFF2-40B4-BE49-F238E27FC236}">
                  <a16:creationId xmlns:a16="http://schemas.microsoft.com/office/drawing/2014/main" id="{708F2F5E-4319-B74F-82E2-80860EDE1BA8}"/>
                </a:ext>
              </a:extLst>
            </p:cNvPr>
            <p:cNvSpPr/>
            <p:nvPr/>
          </p:nvSpPr>
          <p:spPr>
            <a:xfrm>
              <a:off x="5483209" y="5271139"/>
              <a:ext cx="2005158" cy="547394"/>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pPr algn="ctr"/>
              <a:r>
                <a:rPr lang="en-US" sz="1600" dirty="0"/>
                <a:t>Remote Computer (Internet in between)</a:t>
              </a:r>
              <a:endParaRPr sz="1600" dirty="0"/>
            </a:p>
          </p:txBody>
        </p:sp>
        <p:sp>
          <p:nvSpPr>
            <p:cNvPr id="86" name="Line">
              <a:extLst>
                <a:ext uri="{FF2B5EF4-FFF2-40B4-BE49-F238E27FC236}">
                  <a16:creationId xmlns:a16="http://schemas.microsoft.com/office/drawing/2014/main" id="{0AC42634-E149-064A-83E6-ED7D43BA6518}"/>
                </a:ext>
              </a:extLst>
            </p:cNvPr>
            <p:cNvSpPr/>
            <p:nvPr/>
          </p:nvSpPr>
          <p:spPr>
            <a:xfrm flipV="1">
              <a:off x="6352115" y="4154555"/>
              <a:ext cx="4389"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7" name="Line">
              <a:extLst>
                <a:ext uri="{FF2B5EF4-FFF2-40B4-BE49-F238E27FC236}">
                  <a16:creationId xmlns:a16="http://schemas.microsoft.com/office/drawing/2014/main" id="{BF898E9F-2960-EC4D-94DC-36C091B62C39}"/>
                </a:ext>
              </a:extLst>
            </p:cNvPr>
            <p:cNvSpPr/>
            <p:nvPr/>
          </p:nvSpPr>
          <p:spPr>
            <a:xfrm>
              <a:off x="6544272" y="4154555"/>
              <a:ext cx="0"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9" name="TextBox 88">
              <a:extLst>
                <a:ext uri="{FF2B5EF4-FFF2-40B4-BE49-F238E27FC236}">
                  <a16:creationId xmlns:a16="http://schemas.microsoft.com/office/drawing/2014/main" id="{7B5E046B-2A36-564E-BE8A-235D40FF9BD3}"/>
                </a:ext>
              </a:extLst>
            </p:cNvPr>
            <p:cNvSpPr txBox="1"/>
            <p:nvPr/>
          </p:nvSpPr>
          <p:spPr>
            <a:xfrm>
              <a:off x="6697659" y="4335500"/>
              <a:ext cx="3753741"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000" dirty="0">
                  <a:solidFill>
                    <a:schemeClr val="bg2">
                      <a:lumMod val="10000"/>
                    </a:schemeClr>
                  </a:solidFill>
                </a:rPr>
                <a:t>~100,000,000ns</a:t>
              </a:r>
            </a:p>
            <a:p>
              <a:pPr algn="l"/>
              <a:r>
                <a:rPr lang="en-US" sz="2000" dirty="0">
                  <a:solidFill>
                    <a:schemeClr val="bg2">
                      <a:lumMod val="10000"/>
                    </a:schemeClr>
                  </a:solidFill>
                </a:rPr>
                <a:t>Earth to moon: ~16,000,000 inches</a:t>
              </a:r>
            </a:p>
          </p:txBody>
        </p:sp>
      </p:grpSp>
      <p:sp>
        <p:nvSpPr>
          <p:cNvPr id="90" name="Typical Java Example">
            <a:extLst>
              <a:ext uri="{FF2B5EF4-FFF2-40B4-BE49-F238E27FC236}">
                <a16:creationId xmlns:a16="http://schemas.microsoft.com/office/drawing/2014/main" id="{8BE3D08A-63B0-9D43-82C7-497A8FE3CC61}"/>
              </a:ext>
            </a:extLst>
          </p:cNvPr>
          <p:cNvSpPr txBox="1">
            <a:spLocks/>
          </p:cNvSpPr>
          <p:nvPr/>
        </p:nvSpPr>
        <p:spPr>
          <a:xfrm>
            <a:off x="870031" y="1000578"/>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a:lstStyle>
          <a:p>
            <a:pPr marL="0" indent="0" hangingPunct="1">
              <a:buNone/>
            </a:pPr>
            <a:endParaRPr lang="en-US" dirty="0"/>
          </a:p>
        </p:txBody>
      </p:sp>
      <p:sp>
        <p:nvSpPr>
          <p:cNvPr id="7" name="Text Placeholder 2">
            <a:extLst>
              <a:ext uri="{FF2B5EF4-FFF2-40B4-BE49-F238E27FC236}">
                <a16:creationId xmlns:a16="http://schemas.microsoft.com/office/drawing/2014/main" id="{D04E28F1-8A9A-1F7F-3A64-3130A6130F08}"/>
              </a:ext>
            </a:extLst>
          </p:cNvPr>
          <p:cNvSpPr txBox="1">
            <a:spLocks/>
          </p:cNvSpPr>
          <p:nvPr/>
        </p:nvSpPr>
        <p:spPr>
          <a:xfrm>
            <a:off x="378738" y="4471620"/>
            <a:ext cx="5597525" cy="4127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Utilize this “wasted” time by doing something else</a:t>
            </a:r>
          </a:p>
          <a:p>
            <a:pPr lvl="1"/>
            <a:r>
              <a:rPr lang="en-US" sz="1800" dirty="0"/>
              <a:t>Processing data</a:t>
            </a:r>
          </a:p>
          <a:p>
            <a:pPr lvl="1"/>
            <a:r>
              <a:rPr lang="en-US" sz="1800" dirty="0"/>
              <a:t>Communicating with remote hosts</a:t>
            </a:r>
          </a:p>
          <a:p>
            <a:pPr lvl="1"/>
            <a:r>
              <a:rPr lang="en-US" sz="1800" dirty="0"/>
              <a:t>Timers that countdown while our app is running</a:t>
            </a:r>
          </a:p>
          <a:p>
            <a:pPr lvl="1"/>
            <a:r>
              <a:rPr lang="en-US" sz="1800" dirty="0"/>
              <a:t>Waiting for users to provide input</a:t>
            </a:r>
          </a:p>
        </p:txBody>
      </p:sp>
    </p:spTree>
    <p:extLst>
      <p:ext uri="{BB962C8B-B14F-4D97-AF65-F5344CB8AC3E}">
        <p14:creationId xmlns:p14="http://schemas.microsoft.com/office/powerpoint/2010/main" val="116911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You can still have a data race</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586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192128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This is not Java!</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586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 </a:t>
            </a:r>
          </a:p>
          <a:p>
            <a:pPr algn="l"/>
            <a:r>
              <a:rPr lang="en-US" sz="1600" dirty="0">
                <a:solidFill>
                  <a:srgbClr val="008000"/>
                </a:solidFill>
                <a:latin typeface="Consolas" panose="020B0609020204030204" pitchFamily="49" charset="0"/>
              </a:rPr>
              <a:t>    // nothing can happen between these two statements!!</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8317308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7B9C2-5D09-C319-491E-9E97079CFA3D}"/>
              </a:ext>
            </a:extLst>
          </p:cNvPr>
          <p:cNvSpPr>
            <a:spLocks noGrp="1"/>
          </p:cNvSpPr>
          <p:nvPr>
            <p:ph type="title"/>
          </p:nvPr>
        </p:nvSpPr>
        <p:spPr/>
        <p:txBody>
          <a:bodyPr/>
          <a:lstStyle/>
          <a:p>
            <a:r>
              <a:rPr lang="en-US"/>
              <a:t>The Self-Ticking </a:t>
            </a:r>
            <a:r>
              <a:rPr lang="en-US" dirty="0"/>
              <a:t>Clock</a:t>
            </a:r>
          </a:p>
        </p:txBody>
      </p:sp>
      <p:sp>
        <p:nvSpPr>
          <p:cNvPr id="3" name="Content Placeholder 2">
            <a:extLst>
              <a:ext uri="{FF2B5EF4-FFF2-40B4-BE49-F238E27FC236}">
                <a16:creationId xmlns:a16="http://schemas.microsoft.com/office/drawing/2014/main" id="{E95A29C5-3A07-008B-EE77-48C8F818925D}"/>
              </a:ext>
            </a:extLst>
          </p:cNvPr>
          <p:cNvSpPr>
            <a:spLocks noGrp="1"/>
          </p:cNvSpPr>
          <p:nvPr>
            <p:ph idx="1"/>
          </p:nvPr>
        </p:nvSpPr>
        <p:spPr/>
        <p:txBody>
          <a:bodyPr/>
          <a:lstStyle/>
          <a:p>
            <a:r>
              <a:rPr lang="en-US" dirty="0"/>
              <a:t>To make the clock self-ticking, add the following line to your clock:</a:t>
            </a:r>
          </a:p>
        </p:txBody>
      </p:sp>
      <p:sp>
        <p:nvSpPr>
          <p:cNvPr id="4" name="Slide Number Placeholder 3">
            <a:extLst>
              <a:ext uri="{FF2B5EF4-FFF2-40B4-BE49-F238E27FC236}">
                <a16:creationId xmlns:a16="http://schemas.microsoft.com/office/drawing/2014/main" id="{FD5514DD-8CC2-2079-25D3-051BCF7BEC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D7EEA937-36F0-3A62-61A1-D81A0C7A205D}"/>
              </a:ext>
            </a:extLst>
          </p:cNvPr>
          <p:cNvSpPr txBox="1"/>
          <p:nvPr/>
        </p:nvSpPr>
        <p:spPr>
          <a:xfrm>
            <a:off x="1219200" y="2880588"/>
            <a:ext cx="9051636" cy="120032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 {</a:t>
            </a:r>
          </a:p>
          <a:p>
            <a:pPr algn="l"/>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setInterval</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50</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3639844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Async/Await Programming Activity"/>
          <p:cNvSpPr txBox="1">
            <a:spLocks noGrp="1"/>
          </p:cNvSpPr>
          <p:nvPr>
            <p:ph type="title"/>
          </p:nvPr>
        </p:nvSpPr>
        <p:spPr/>
        <p:txBody>
          <a:bodyPr/>
          <a:lstStyle/>
          <a:p>
            <a:r>
              <a:rPr lang="en-US" dirty="0"/>
              <a:t>Async/Await Programming Activity</a:t>
            </a:r>
          </a:p>
        </p:txBody>
      </p:sp>
      <p:sp>
        <p:nvSpPr>
          <p:cNvPr id="3" name="TextBox 2">
            <a:extLst>
              <a:ext uri="{FF2B5EF4-FFF2-40B4-BE49-F238E27FC236}">
                <a16:creationId xmlns:a16="http://schemas.microsoft.com/office/drawing/2014/main" id="{32FD2A36-5FC5-4045-AD05-5B638E208809}"/>
              </a:ext>
            </a:extLst>
          </p:cNvPr>
          <p:cNvSpPr txBox="1"/>
          <p:nvPr/>
        </p:nvSpPr>
        <p:spPr>
          <a:xfrm>
            <a:off x="903962" y="5905744"/>
            <a:ext cx="11288038"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2438338"/>
            <a:r>
              <a:rPr kumimoji="0" lang="en-US" sz="2400" b="0" i="0" u="none" strike="noStrike" cap="none" spc="0" normalizeH="0" baseline="0" dirty="0">
                <a:ln>
                  <a:noFill/>
                </a:ln>
                <a:solidFill>
                  <a:srgbClr val="5E5E5E"/>
                </a:solidFill>
                <a:effectLst/>
                <a:uFillTx/>
                <a:latin typeface="+mn-lt"/>
                <a:ea typeface="+mn-ea"/>
                <a:cs typeface="+mn-cs"/>
                <a:sym typeface="Helvetica Neue"/>
              </a:rPr>
              <a:t>Download the activity (includes instructions in README.md):</a:t>
            </a:r>
            <a:br>
              <a:rPr kumimoji="0" lang="en-US" sz="2400" b="0" i="0" u="none" strike="noStrike" cap="none" spc="0" normalizeH="0" baseline="0" dirty="0">
                <a:ln>
                  <a:noFill/>
                </a:ln>
                <a:solidFill>
                  <a:srgbClr val="5E5E5E"/>
                </a:solidFill>
                <a:effectLst/>
                <a:uFillTx/>
                <a:latin typeface="+mn-lt"/>
                <a:ea typeface="+mn-ea"/>
                <a:cs typeface="+mn-cs"/>
                <a:sym typeface="Helvetica Neue"/>
              </a:rPr>
            </a:br>
            <a:r>
              <a:rPr kumimoji="0" lang="en-US" sz="2400" b="0" i="0" u="none" strike="noStrike" cap="none" spc="0" normalizeH="0" baseline="0" dirty="0">
                <a:ln>
                  <a:noFill/>
                </a:ln>
                <a:solidFill>
                  <a:srgbClr val="5E5E5E"/>
                </a:solidFill>
                <a:effectLst/>
                <a:uFillTx/>
                <a:latin typeface="+mn-lt"/>
                <a:ea typeface="+mn-ea"/>
                <a:cs typeface="+mn-cs"/>
                <a:sym typeface="Helvetica Neue"/>
              </a:rPr>
              <a:t>Linked from course webpage for Module 5</a:t>
            </a:r>
          </a:p>
        </p:txBody>
      </p:sp>
      <p:sp>
        <p:nvSpPr>
          <p:cNvPr id="6" name="TextBox 5">
            <a:extLst>
              <a:ext uri="{FF2B5EF4-FFF2-40B4-BE49-F238E27FC236}">
                <a16:creationId xmlns:a16="http://schemas.microsoft.com/office/drawing/2014/main" id="{7CC0149C-7A43-2F24-5221-1BF703FDD8A6}"/>
              </a:ext>
            </a:extLst>
          </p:cNvPr>
          <p:cNvSpPr txBox="1"/>
          <p:nvPr/>
        </p:nvSpPr>
        <p:spPr>
          <a:xfrm>
            <a:off x="1495425" y="1920966"/>
            <a:ext cx="8153400"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342900" indent="-342900" algn="l">
              <a:buFont typeface="Arial" panose="020B0604020202020204" pitchFamily="34" charset="0"/>
              <a:buChar char="•"/>
            </a:pPr>
            <a:r>
              <a:rPr lang="en-US" sz="2400" b="0" dirty="0">
                <a:solidFill>
                  <a:srgbClr val="000000"/>
                </a:solidFill>
                <a:effectLst/>
                <a:latin typeface="Consolas" panose="020B0609020204030204" pitchFamily="49" charset="0"/>
              </a:rPr>
              <a:t>Your task is to write a new </a:t>
            </a:r>
            <a:r>
              <a:rPr lang="en-US" sz="2400" b="0" dirty="0">
                <a:solidFill>
                  <a:srgbClr val="800000"/>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function, </a:t>
            </a:r>
            <a:r>
              <a:rPr lang="en-US" sz="2400" b="0" dirty="0" err="1">
                <a:solidFill>
                  <a:srgbClr val="800000"/>
                </a:solidFill>
                <a:effectLst/>
                <a:latin typeface="Consolas" panose="020B0609020204030204" pitchFamily="49" charset="0"/>
              </a:rPr>
              <a:t>importGrades</a:t>
            </a:r>
            <a:r>
              <a:rPr lang="en-US" sz="2400" b="0" dirty="0">
                <a:solidFill>
                  <a:srgbClr val="000000"/>
                </a:solidFill>
                <a:effectLst/>
                <a:latin typeface="Consolas" panose="020B0609020204030204" pitchFamily="49" charset="0"/>
              </a:rPr>
              <a:t>, which takes in input of the type </a:t>
            </a:r>
            <a:r>
              <a:rPr lang="en-US" sz="2400" b="0" dirty="0" err="1">
                <a:solidFill>
                  <a:srgbClr val="800000"/>
                </a:solidFill>
                <a:effectLst/>
                <a:latin typeface="Consolas" panose="020B0609020204030204" pitchFamily="49" charset="0"/>
              </a:rPr>
              <a:t>ImportTranscript</a:t>
            </a:r>
            <a:r>
              <a:rPr lang="en-US" sz="2400" b="0" dirty="0">
                <a:solidFill>
                  <a:srgbClr val="800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pPr marL="342900" indent="-342900" algn="l">
              <a:buFont typeface="Arial" panose="020B0604020202020204" pitchFamily="34" charset="0"/>
              <a:buChar char="•"/>
            </a:pPr>
            <a:r>
              <a:rPr lang="en-US" sz="2400" b="0" dirty="0" err="1">
                <a:solidFill>
                  <a:srgbClr val="800000"/>
                </a:solidFill>
                <a:effectLst/>
                <a:latin typeface="Consolas" panose="020B0609020204030204" pitchFamily="49" charset="0"/>
              </a:rPr>
              <a:t>importGrades</a:t>
            </a:r>
            <a:r>
              <a:rPr lang="en-US" sz="2400" b="0" dirty="0">
                <a:solidFill>
                  <a:srgbClr val="000000"/>
                </a:solidFill>
                <a:effectLst/>
                <a:latin typeface="Consolas" panose="020B0609020204030204" pitchFamily="49" charset="0"/>
              </a:rPr>
              <a:t> should create a student record for each </a:t>
            </a:r>
            <a:r>
              <a:rPr lang="en-US" sz="2400" b="0" dirty="0" err="1">
                <a:solidFill>
                  <a:srgbClr val="800000"/>
                </a:solidFill>
                <a:effectLst/>
                <a:latin typeface="Consolas" panose="020B0609020204030204" pitchFamily="49" charset="0"/>
              </a:rPr>
              <a:t>ImportTranscript</a:t>
            </a:r>
            <a:r>
              <a:rPr lang="en-US" sz="2400" b="0" dirty="0">
                <a:solidFill>
                  <a:srgbClr val="000000"/>
                </a:solidFill>
                <a:effectLst/>
                <a:latin typeface="Consolas" panose="020B0609020204030204" pitchFamily="49" charset="0"/>
              </a:rPr>
              <a:t>, and then post the grades for each of those students.</a:t>
            </a:r>
          </a:p>
          <a:p>
            <a:pPr marL="342900" indent="-342900" algn="l">
              <a:buFont typeface="Arial" panose="020B0604020202020204" pitchFamily="34" charset="0"/>
              <a:buChar char="•"/>
            </a:pPr>
            <a:r>
              <a:rPr lang="en-US" sz="2400" b="0" dirty="0">
                <a:solidFill>
                  <a:srgbClr val="000000"/>
                </a:solidFill>
                <a:effectLst/>
                <a:latin typeface="Consolas" panose="020B0609020204030204" pitchFamily="49" charset="0"/>
              </a:rPr>
              <a:t>After posting the grades, it should fetch the transcripts for each student and return an array of transcripts. </a:t>
            </a:r>
          </a:p>
        </p:txBody>
      </p:sp>
    </p:spTree>
    <p:extLst>
      <p:ext uri="{BB962C8B-B14F-4D97-AF65-F5344CB8AC3E}">
        <p14:creationId xmlns:p14="http://schemas.microsoft.com/office/powerpoint/2010/main" val="4399029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a:p>
            <a:pPr lvl="1"/>
            <a:r>
              <a:rPr lang="en-US" dirty="0"/>
              <a:t>Explain the difference between JS run-to-completion semantics and interrupt-based semantics.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34</a:t>
            </a:fld>
            <a:endParaRPr lang="en-US"/>
          </a:p>
        </p:txBody>
      </p:sp>
    </p:spTree>
    <p:extLst>
      <p:ext uri="{BB962C8B-B14F-4D97-AF65-F5344CB8AC3E}">
        <p14:creationId xmlns:p14="http://schemas.microsoft.com/office/powerpoint/2010/main" val="21762973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 (expanded)</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a:p>
            <a:pPr lvl="1"/>
            <a:r>
              <a:rPr lang="en-US" dirty="0"/>
              <a:t>Write asynchronous code using promises and .then().</a:t>
            </a:r>
          </a:p>
          <a:p>
            <a:pPr lvl="1"/>
            <a:r>
              <a:rPr lang="en-US" dirty="0"/>
              <a:t>Explain the difference between JS run-to-completion semantics and interrupt-based semantics.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35</a:t>
            </a:fld>
            <a:endParaRPr lang="en-US"/>
          </a:p>
        </p:txBody>
      </p:sp>
    </p:spTree>
    <p:extLst>
      <p:ext uri="{BB962C8B-B14F-4D97-AF65-F5344CB8AC3E}">
        <p14:creationId xmlns:p14="http://schemas.microsoft.com/office/powerpoint/2010/main" val="1338222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synchronous Computation with Threads"/>
          <p:cNvSpPr txBox="1">
            <a:spLocks noGrp="1"/>
          </p:cNvSpPr>
          <p:nvPr>
            <p:ph type="title"/>
          </p:nvPr>
        </p:nvSpPr>
        <p:spPr>
          <a:prstGeom prst="rect">
            <a:avLst/>
          </a:prstGeom>
        </p:spPr>
        <p:txBody>
          <a:bodyPr/>
          <a:lstStyle/>
          <a:p>
            <a:r>
              <a:rPr lang="en-US" dirty="0"/>
              <a:t>Pre-emptive Multiprocessing</a:t>
            </a:r>
            <a:endParaRPr dirty="0"/>
          </a:p>
        </p:txBody>
      </p:sp>
      <p:sp>
        <p:nvSpPr>
          <p:cNvPr id="192" name="Multi-Threading allows us to do more than one thing at a time…"/>
          <p:cNvSpPr txBox="1">
            <a:spLocks noGrp="1"/>
          </p:cNvSpPr>
          <p:nvPr>
            <p:ph idx="1"/>
          </p:nvPr>
        </p:nvSpPr>
        <p:spPr>
          <a:prstGeom prst="rect">
            <a:avLst/>
          </a:prstGeom>
        </p:spPr>
        <p:txBody>
          <a:bodyPr>
            <a:normAutofit fontScale="92500"/>
          </a:bodyPr>
          <a:lstStyle/>
          <a:p>
            <a:r>
              <a:rPr lang="en-US" dirty="0"/>
              <a:t>OS manages multiprocessing with multiple threads of execution</a:t>
            </a:r>
          </a:p>
          <a:p>
            <a:r>
              <a:rPr lang="en-US" dirty="0"/>
              <a:t>Processes may be interrupted at unpredictable</a:t>
            </a:r>
            <a:r>
              <a:rPr lang="en-US" baseline="0" dirty="0"/>
              <a:t> times</a:t>
            </a:r>
            <a:endParaRPr lang="en-US" dirty="0"/>
          </a:p>
          <a:p>
            <a:pPr lvl="0"/>
            <a:r>
              <a:rPr lang="en-US" dirty="0" err="1"/>
              <a:t>Interprocess</a:t>
            </a:r>
            <a:r>
              <a:rPr lang="en-US" dirty="0"/>
              <a:t> communication by shared memory</a:t>
            </a:r>
          </a:p>
          <a:p>
            <a:r>
              <a:rPr lang="en-US" dirty="0"/>
              <a:t>Data races abound</a:t>
            </a:r>
          </a:p>
          <a:p>
            <a:pPr lvl="0"/>
            <a:r>
              <a:rPr lang="en-US" dirty="0"/>
              <a:t>Really, really hard to get right: need critical sections, semaphores, monitors (all that stuff you learned about in op. sys.)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E390-39B1-47F6-9B15-726F8342AB97}"/>
              </a:ext>
            </a:extLst>
          </p:cNvPr>
          <p:cNvSpPr>
            <a:spLocks noGrp="1"/>
          </p:cNvSpPr>
          <p:nvPr>
            <p:ph type="title"/>
          </p:nvPr>
        </p:nvSpPr>
        <p:spPr/>
        <p:txBody>
          <a:bodyPr>
            <a:normAutofit/>
          </a:bodyPr>
          <a:lstStyle/>
          <a:p>
            <a:r>
              <a:rPr lang="en-US" dirty="0"/>
              <a:t>An alternative model: cooperative multiprocessing</a:t>
            </a:r>
          </a:p>
        </p:txBody>
      </p:sp>
      <p:sp>
        <p:nvSpPr>
          <p:cNvPr id="4" name="Text Placeholder 3">
            <a:extLst>
              <a:ext uri="{FF2B5EF4-FFF2-40B4-BE49-F238E27FC236}">
                <a16:creationId xmlns:a16="http://schemas.microsoft.com/office/drawing/2014/main" id="{0ABAED22-80F7-4901-BE65-632B7CF552B4}"/>
              </a:ext>
            </a:extLst>
          </p:cNvPr>
          <p:cNvSpPr>
            <a:spLocks noGrp="1"/>
          </p:cNvSpPr>
          <p:nvPr>
            <p:ph idx="1"/>
          </p:nvPr>
        </p:nvSpPr>
        <p:spPr/>
        <p:txBody>
          <a:bodyPr/>
          <a:lstStyle/>
          <a:p>
            <a:r>
              <a:rPr lang="en-US" dirty="0"/>
              <a:t>OS manages multiprocessing with multiple threads of execution</a:t>
            </a:r>
          </a:p>
          <a:p>
            <a:r>
              <a:rPr lang="en-US" dirty="0"/>
              <a:t>In Typescript, these “threads” are called </a:t>
            </a:r>
            <a:r>
              <a:rPr lang="en-US" b="1" dirty="0"/>
              <a:t>promises</a:t>
            </a:r>
            <a:r>
              <a:rPr lang="en-US" dirty="0"/>
              <a:t>.</a:t>
            </a:r>
          </a:p>
          <a:p>
            <a:r>
              <a:rPr lang="en-US" dirty="0"/>
              <a:t>Each thread decides when it should yield to let</a:t>
            </a:r>
            <a:r>
              <a:rPr lang="en-US" baseline="0" dirty="0"/>
              <a:t> other threads execute</a:t>
            </a:r>
          </a:p>
          <a:p>
            <a:r>
              <a:rPr lang="en-US" baseline="0" dirty="0"/>
              <a:t>Typically via a </a:t>
            </a:r>
            <a:r>
              <a:rPr lang="en-US" b="1" baseline="0" dirty="0"/>
              <a:t>yield</a:t>
            </a:r>
            <a:r>
              <a:rPr lang="en-US" baseline="0" dirty="0"/>
              <a:t> or </a:t>
            </a:r>
            <a:r>
              <a:rPr lang="en-US" b="1" baseline="0" dirty="0"/>
              <a:t>await</a:t>
            </a:r>
            <a:r>
              <a:rPr lang="en-US" baseline="0" dirty="0"/>
              <a:t> operation</a:t>
            </a:r>
          </a:p>
        </p:txBody>
      </p:sp>
    </p:spTree>
    <p:extLst>
      <p:ext uri="{BB962C8B-B14F-4D97-AF65-F5344CB8AC3E}">
        <p14:creationId xmlns:p14="http://schemas.microsoft.com/office/powerpoint/2010/main" val="966027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4A04-97B8-CE3D-2855-709EBCFFDD82}"/>
              </a:ext>
            </a:extLst>
          </p:cNvPr>
          <p:cNvSpPr>
            <a:spLocks noGrp="1"/>
          </p:cNvSpPr>
          <p:nvPr>
            <p:ph type="title"/>
          </p:nvPr>
        </p:nvSpPr>
        <p:spPr/>
        <p:txBody>
          <a:bodyPr/>
          <a:lstStyle/>
          <a:p>
            <a:r>
              <a:rPr lang="en-US" dirty="0"/>
              <a:t>A computation is not suspended until it hits an ‘await’ or finishes.</a:t>
            </a:r>
          </a:p>
        </p:txBody>
      </p:sp>
      <p:sp>
        <p:nvSpPr>
          <p:cNvPr id="4" name="Text Placeholder 3">
            <a:extLst>
              <a:ext uri="{FF2B5EF4-FFF2-40B4-BE49-F238E27FC236}">
                <a16:creationId xmlns:a16="http://schemas.microsoft.com/office/drawing/2014/main" id="{B5E1B4CE-3863-CF19-A3DF-764BEF1C331B}"/>
              </a:ext>
            </a:extLst>
          </p:cNvPr>
          <p:cNvSpPr>
            <a:spLocks noGrp="1"/>
          </p:cNvSpPr>
          <p:nvPr>
            <p:ph idx="1"/>
          </p:nvPr>
        </p:nvSpPr>
        <p:spPr/>
        <p:txBody>
          <a:bodyPr/>
          <a:lstStyle/>
          <a:p>
            <a:r>
              <a:rPr lang="en-US" dirty="0"/>
              <a:t>A computation is suspended when it hits an ‘await’. The runtime system (node.js, for us) chooses what to do next. </a:t>
            </a:r>
          </a:p>
          <a:p>
            <a:r>
              <a:rPr lang="en-US" dirty="0"/>
              <a:t>This means that a computation runs continuously until it is either suspended or completed.</a:t>
            </a:r>
          </a:p>
        </p:txBody>
      </p:sp>
    </p:spTree>
    <p:extLst>
      <p:ext uri="{BB962C8B-B14F-4D97-AF65-F5344CB8AC3E}">
        <p14:creationId xmlns:p14="http://schemas.microsoft.com/office/powerpoint/2010/main" val="3550346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1F2F-6CF4-38E5-4111-58D01708C3D0}"/>
              </a:ext>
            </a:extLst>
          </p:cNvPr>
          <p:cNvSpPr>
            <a:spLocks noGrp="1"/>
          </p:cNvSpPr>
          <p:nvPr>
            <p:ph type="title"/>
          </p:nvPr>
        </p:nvSpPr>
        <p:spPr/>
        <p:txBody>
          <a:bodyPr/>
          <a:lstStyle/>
          <a:p>
            <a:r>
              <a:rPr lang="en-US" dirty="0"/>
              <a:t>But where does the concurrency come from?</a:t>
            </a:r>
          </a:p>
        </p:txBody>
      </p:sp>
      <p:sp>
        <p:nvSpPr>
          <p:cNvPr id="3" name="Content Placeholder 2">
            <a:extLst>
              <a:ext uri="{FF2B5EF4-FFF2-40B4-BE49-F238E27FC236}">
                <a16:creationId xmlns:a16="http://schemas.microsoft.com/office/drawing/2014/main" id="{03019515-7F5F-4812-3260-C7CCBFC37109}"/>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04664315-99D5-1896-D0BB-CD09B95414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0010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7F1B-AB6B-840B-6109-A5F224D49245}"/>
              </a:ext>
            </a:extLst>
          </p:cNvPr>
          <p:cNvSpPr>
            <a:spLocks noGrp="1"/>
          </p:cNvSpPr>
          <p:nvPr>
            <p:ph type="title"/>
          </p:nvPr>
        </p:nvSpPr>
        <p:spPr/>
        <p:txBody>
          <a:bodyPr/>
          <a:lstStyle/>
          <a:p>
            <a:r>
              <a:rPr lang="en-US" dirty="0"/>
              <a:t>Answer: JS/TS has some primitives for starting a concurrent computation</a:t>
            </a:r>
          </a:p>
        </p:txBody>
      </p:sp>
      <p:sp>
        <p:nvSpPr>
          <p:cNvPr id="3" name="Content Placeholder 2">
            <a:extLst>
              <a:ext uri="{FF2B5EF4-FFF2-40B4-BE49-F238E27FC236}">
                <a16:creationId xmlns:a16="http://schemas.microsoft.com/office/drawing/2014/main" id="{2703E4AB-0914-33F5-4E7F-B4F98687C364}"/>
              </a:ext>
            </a:extLst>
          </p:cNvPr>
          <p:cNvSpPr>
            <a:spLocks noGrp="1"/>
          </p:cNvSpPr>
          <p:nvPr>
            <p:ph idx="1"/>
          </p:nvPr>
        </p:nvSpPr>
        <p:spPr>
          <a:xfrm>
            <a:off x="838199" y="1500160"/>
            <a:ext cx="9953847" cy="4351338"/>
          </a:xfrm>
        </p:spPr>
        <p:txBody>
          <a:bodyPr>
            <a:normAutofit/>
          </a:bodyPr>
          <a:lstStyle/>
          <a:p>
            <a:r>
              <a:rPr lang="en-US" dirty="0"/>
              <a:t>These are things like http requests, I/O operations, or timers.</a:t>
            </a:r>
          </a:p>
          <a:p>
            <a:r>
              <a:rPr lang="en-US" dirty="0"/>
              <a:t>You will hardly ever call one of these primitives yourself; usually they are wrapped in a convenient procedure, </a:t>
            </a:r>
            <a:r>
              <a:rPr lang="en-US" dirty="0" err="1"/>
              <a:t>eg</a:t>
            </a:r>
            <a:r>
              <a:rPr lang="en-US" dirty="0"/>
              <a:t>, we write</a:t>
            </a:r>
          </a:p>
          <a:p>
            <a:pPr marL="0" indent="0">
              <a:buNone/>
            </a:pPr>
            <a:r>
              <a:rPr lang="en-US" b="0" dirty="0">
                <a:solidFill>
                  <a:srgbClr val="0070C1"/>
                </a:solidFill>
                <a:effectLst/>
                <a:latin typeface="Consolas" panose="020B0609020204030204" pitchFamily="49" charset="0"/>
              </a:rPr>
              <a:t>	</a:t>
            </a:r>
            <a:r>
              <a:rPr lang="en-US" b="0" dirty="0" err="1">
                <a:solidFill>
                  <a:srgbClr val="0070C1"/>
                </a:solidFill>
                <a:effectLst/>
                <a:latin typeface="Consolas" panose="020B0609020204030204" pitchFamily="49" charset="0"/>
              </a:rPr>
              <a:t>axios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'https://rest-</a:t>
            </a:r>
            <a:r>
              <a:rPr lang="en-US" b="0" dirty="0" err="1">
                <a:solidFill>
                  <a:srgbClr val="A31515"/>
                </a:solidFill>
                <a:effectLst/>
                <a:latin typeface="Consolas" panose="020B0609020204030204" pitchFamily="49" charset="0"/>
              </a:rPr>
              <a:t>example.covey.town</a:t>
            </a:r>
            <a:r>
              <a:rPr lang="en-US" dirty="0">
                <a:solidFill>
                  <a:srgbClr val="A31515"/>
                </a:solidFill>
                <a:latin typeface="Consolas" panose="020B0609020204030204" pitchFamily="49" charset="0"/>
              </a:rPr>
              <a:t>’</a:t>
            </a:r>
            <a:r>
              <a:rPr lang="en-US" b="0" dirty="0">
                <a:solidFill>
                  <a:srgbClr val="000000"/>
                </a:solidFill>
                <a:effectLst/>
                <a:latin typeface="Consolas" panose="020B0609020204030204" pitchFamily="49" charset="0"/>
              </a:rPr>
              <a:t>)</a:t>
            </a:r>
          </a:p>
          <a:p>
            <a:pPr marL="0" indent="0">
              <a:buNone/>
            </a:pPr>
            <a:r>
              <a:rPr lang="en-US" dirty="0"/>
              <a:t> to make an http request, or </a:t>
            </a:r>
          </a:p>
          <a:p>
            <a:pPr marL="0" indent="0">
              <a:buNone/>
            </a:pPr>
            <a:r>
              <a:rPr lang="en-US" b="0" dirty="0">
                <a:solidFill>
                  <a:srgbClr val="267F99"/>
                </a:solidFill>
                <a:effectLst/>
                <a:latin typeface="Consolas" panose="020B0609020204030204" pitchFamily="49" charset="0"/>
              </a:rPr>
              <a:t>	</a:t>
            </a:r>
            <a:r>
              <a:rPr lang="en-US" b="0" dirty="0" err="1">
                <a:solidFill>
                  <a:srgbClr val="267F99"/>
                </a:solidFill>
                <a:effectLst/>
                <a:latin typeface="Consolas" panose="020B0609020204030204" pitchFamily="49" charset="0"/>
              </a:rPr>
              <a:t>fs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readFile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filename)</a:t>
            </a:r>
          </a:p>
          <a:p>
            <a:pPr marL="0" indent="0">
              <a:buNone/>
            </a:pPr>
            <a:r>
              <a:rPr lang="en-US" dirty="0"/>
              <a:t> to read the contents of a file.</a:t>
            </a:r>
          </a:p>
          <a:p>
            <a:pPr marL="0" indent="0">
              <a:buNone/>
            </a:pPr>
            <a:endParaRPr lang="en-US" dirty="0"/>
          </a:p>
          <a:p>
            <a:pPr marL="0" indent="0">
              <a:buNone/>
            </a:pPr>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60F72ED1-8460-2361-2157-8614956420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957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A4363-5344-419B-5AEF-450B27727E5A}"/>
              </a:ext>
            </a:extLst>
          </p:cNvPr>
          <p:cNvSpPr>
            <a:spLocks noGrp="1"/>
          </p:cNvSpPr>
          <p:nvPr>
            <p:ph type="title"/>
          </p:nvPr>
        </p:nvSpPr>
        <p:spPr/>
        <p:txBody>
          <a:bodyPr/>
          <a:lstStyle/>
          <a:p>
            <a:r>
              <a:rPr lang="en-US" dirty="0"/>
              <a:t>Pattern for starting a concurrent computation</a:t>
            </a:r>
          </a:p>
        </p:txBody>
      </p:sp>
      <p:sp>
        <p:nvSpPr>
          <p:cNvPr id="3" name="Content Placeholder 2">
            <a:extLst>
              <a:ext uri="{FF2B5EF4-FFF2-40B4-BE49-F238E27FC236}">
                <a16:creationId xmlns:a16="http://schemas.microsoft.com/office/drawing/2014/main" id="{24423ED5-45FE-4290-2CF1-E4FDC208B8EF}"/>
              </a:ext>
            </a:extLst>
          </p:cNvPr>
          <p:cNvSpPr>
            <a:spLocks noGrp="1"/>
          </p:cNvSpPr>
          <p:nvPr>
            <p:ph idx="1"/>
          </p:nvPr>
        </p:nvSpPr>
        <p:spPr>
          <a:xfrm>
            <a:off x="646814" y="4139584"/>
            <a:ext cx="11155326" cy="2431337"/>
          </a:xfrm>
        </p:spPr>
        <p:txBody>
          <a:bodyPr>
            <a:normAutofit/>
          </a:bodyPr>
          <a:lstStyle/>
          <a:p>
            <a:r>
              <a:rPr lang="en-US" dirty="0"/>
              <a:t>The http request is sent immediately. </a:t>
            </a:r>
          </a:p>
          <a:p>
            <a:r>
              <a:rPr lang="en-US" dirty="0"/>
              <a:t>A promise is created to do the </a:t>
            </a:r>
            <a:r>
              <a:rPr lang="en-US" sz="2800" b="0" dirty="0">
                <a:solidFill>
                  <a:srgbClr val="008000"/>
                </a:solidFill>
                <a:effectLst/>
                <a:latin typeface="Consolas" panose="020B0609020204030204" pitchFamily="49" charset="0"/>
              </a:rPr>
              <a:t>more code </a:t>
            </a:r>
            <a:r>
              <a:rPr lang="en-US" dirty="0"/>
              <a:t>after the http call returns.</a:t>
            </a:r>
          </a:p>
          <a:p>
            <a:r>
              <a:rPr lang="en-US" dirty="0"/>
              <a:t>The call to </a:t>
            </a:r>
            <a:r>
              <a:rPr lang="en-US" sz="2800" b="0" dirty="0" err="1">
                <a:solidFill>
                  <a:srgbClr val="795E26"/>
                </a:solidFill>
                <a:effectLst/>
                <a:latin typeface="Consolas" panose="020B0609020204030204" pitchFamily="49" charset="0"/>
              </a:rPr>
              <a:t>makeRequest</a:t>
            </a:r>
            <a:r>
              <a:rPr lang="en-US" dirty="0">
                <a:solidFill>
                  <a:srgbClr val="795E26"/>
                </a:solidFill>
                <a:latin typeface="Consolas" panose="020B0609020204030204" pitchFamily="49" charset="0"/>
              </a:rPr>
              <a:t> </a:t>
            </a:r>
            <a:r>
              <a:rPr lang="en-US" dirty="0"/>
              <a:t>returns immediately.</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CBB8829-EFB4-1DAD-CBB1-0C026D5FE2C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3912F45-26A9-2E66-7E96-CD4344501056}"/>
              </a:ext>
            </a:extLst>
          </p:cNvPr>
          <p:cNvSpPr txBox="1"/>
          <p:nvPr/>
        </p:nvSpPr>
        <p:spPr>
          <a:xfrm>
            <a:off x="520996" y="1701523"/>
            <a:ext cx="11281144" cy="224676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800" b="0" dirty="0">
                <a:solidFill>
                  <a:srgbClr val="0000FF"/>
                </a:solidFill>
                <a:effectLst/>
                <a:latin typeface="Consolas" panose="020B0609020204030204" pitchFamily="49" charset="0"/>
              </a:rPr>
              <a:t>async</a:t>
            </a:r>
            <a:r>
              <a:rPr lang="en-US" sz="2800" b="0" dirty="0">
                <a:solidFill>
                  <a:srgbClr val="000000"/>
                </a:solidFill>
                <a:effectLst/>
                <a:latin typeface="Consolas" panose="020B0609020204030204" pitchFamily="49" charset="0"/>
              </a:rPr>
              <a:t> </a:t>
            </a:r>
            <a:r>
              <a:rPr lang="en-US" sz="2800" b="0" dirty="0">
                <a:solidFill>
                  <a:srgbClr val="0000FF"/>
                </a:solidFill>
                <a:effectLst/>
                <a:latin typeface="Consolas" panose="020B0609020204030204" pitchFamily="49" charset="0"/>
              </a:rPr>
              <a:t>function</a:t>
            </a:r>
            <a:r>
              <a:rPr lang="en-US" sz="2800" b="0" dirty="0">
                <a:solidFill>
                  <a:srgbClr val="000000"/>
                </a:solidFill>
                <a:effectLst/>
                <a:latin typeface="Consolas" panose="020B0609020204030204" pitchFamily="49" charset="0"/>
              </a:rPr>
              <a:t> </a:t>
            </a:r>
            <a:r>
              <a:rPr lang="en-US" sz="2800" b="0" dirty="0" err="1">
                <a:solidFill>
                  <a:srgbClr val="795E26"/>
                </a:solidFill>
                <a:effectLst/>
                <a:latin typeface="Consolas" panose="020B0609020204030204" pitchFamily="49" charset="0"/>
              </a:rPr>
              <a:t>makeRequest</a:t>
            </a:r>
            <a:r>
              <a:rPr lang="en-US" sz="2800" b="0" dirty="0">
                <a:solidFill>
                  <a:srgbClr val="000000"/>
                </a:solidFill>
                <a:effectLst/>
                <a:latin typeface="Consolas" panose="020B0609020204030204" pitchFamily="49" charset="0"/>
              </a:rPr>
              <a:t>(</a:t>
            </a:r>
            <a:r>
              <a:rPr lang="en-US" sz="2800" b="0" dirty="0" err="1">
                <a:solidFill>
                  <a:srgbClr val="001080"/>
                </a:solidFill>
                <a:effectLst/>
                <a:latin typeface="Consolas" panose="020B0609020204030204" pitchFamily="49" charset="0"/>
              </a:rPr>
              <a:t>requestNumber</a:t>
            </a:r>
            <a:r>
              <a:rPr lang="en-US" sz="2800" b="0" dirty="0" err="1">
                <a:solidFill>
                  <a:srgbClr val="000000"/>
                </a:solidFill>
                <a:effectLst/>
                <a:latin typeface="Consolas" panose="020B0609020204030204" pitchFamily="49" charset="0"/>
              </a:rPr>
              <a:t>:</a:t>
            </a:r>
            <a:r>
              <a:rPr lang="en-US" sz="2800" b="0" dirty="0" err="1">
                <a:solidFill>
                  <a:srgbClr val="267F99"/>
                </a:solidFill>
                <a:effectLst/>
                <a:latin typeface="Consolas" panose="020B0609020204030204" pitchFamily="49" charset="0"/>
              </a:rPr>
              <a:t>number</a:t>
            </a:r>
            <a:r>
              <a:rPr lang="en-US" sz="2800" b="0" dirty="0">
                <a:solidFill>
                  <a:srgbClr val="000000"/>
                </a:solidFill>
                <a:effectLst/>
                <a:latin typeface="Consolas" panose="020B0609020204030204" pitchFamily="49" charset="0"/>
              </a:rPr>
              <a:t>) {    </a:t>
            </a:r>
          </a:p>
          <a:p>
            <a:pPr algn="l"/>
            <a:r>
              <a:rPr lang="en-US" sz="2800" b="0" dirty="0">
                <a:solidFill>
                  <a:srgbClr val="000000"/>
                </a:solidFill>
                <a:effectLst/>
                <a:latin typeface="Consolas" panose="020B0609020204030204" pitchFamily="49" charset="0"/>
              </a:rPr>
              <a:t>    </a:t>
            </a:r>
            <a:r>
              <a:rPr lang="en-US" sz="2800" b="0" dirty="0">
                <a:solidFill>
                  <a:srgbClr val="0000FF"/>
                </a:solidFill>
                <a:effectLst/>
                <a:latin typeface="Consolas" panose="020B0609020204030204" pitchFamily="49" charset="0"/>
              </a:rPr>
              <a:t>const</a:t>
            </a:r>
            <a:r>
              <a:rPr lang="en-US" sz="2800" b="0" dirty="0">
                <a:solidFill>
                  <a:srgbClr val="000000"/>
                </a:solidFill>
                <a:effectLst/>
                <a:latin typeface="Consolas" panose="020B0609020204030204" pitchFamily="49" charset="0"/>
              </a:rPr>
              <a:t> </a:t>
            </a:r>
            <a:r>
              <a:rPr lang="en-US" sz="2800" b="0" dirty="0">
                <a:solidFill>
                  <a:srgbClr val="0070C1"/>
                </a:solidFill>
                <a:effectLst/>
                <a:latin typeface="Consolas" panose="020B0609020204030204" pitchFamily="49" charset="0"/>
              </a:rPr>
              <a:t>response</a:t>
            </a:r>
            <a:r>
              <a:rPr lang="en-US" sz="2800" b="0" dirty="0">
                <a:solidFill>
                  <a:srgbClr val="000000"/>
                </a:solidFill>
                <a:effectLst/>
                <a:latin typeface="Consolas" panose="020B0609020204030204" pitchFamily="49" charset="0"/>
              </a:rPr>
              <a:t> = </a:t>
            </a:r>
          </a:p>
          <a:p>
            <a:pPr algn="l"/>
            <a:r>
              <a:rPr lang="en-US" sz="2800" dirty="0">
                <a:solidFill>
                  <a:srgbClr val="000000"/>
                </a:solidFill>
                <a:latin typeface="Consolas" panose="020B0609020204030204" pitchFamily="49" charset="0"/>
              </a:rPr>
              <a:t>      </a:t>
            </a:r>
            <a:r>
              <a:rPr lang="en-US" sz="2800" b="0" dirty="0">
                <a:solidFill>
                  <a:srgbClr val="AF00DB"/>
                </a:solidFill>
                <a:effectLst/>
                <a:latin typeface="Consolas" panose="020B0609020204030204" pitchFamily="49" charset="0"/>
              </a:rPr>
              <a:t>await</a:t>
            </a:r>
            <a:r>
              <a:rPr lang="en-US" sz="2800" b="0" dirty="0">
                <a:solidFill>
                  <a:srgbClr val="000000"/>
                </a:solidFill>
                <a:effectLst/>
                <a:latin typeface="Consolas" panose="020B0609020204030204" pitchFamily="49" charset="0"/>
              </a:rPr>
              <a:t> </a:t>
            </a:r>
            <a:r>
              <a:rPr lang="en-US" sz="2800" b="0" dirty="0" err="1">
                <a:solidFill>
                  <a:srgbClr val="0070C1"/>
                </a:solidFill>
                <a:effectLst/>
                <a:latin typeface="Consolas" panose="020B0609020204030204" pitchFamily="49" charset="0"/>
              </a:rPr>
              <a:t>axios</a:t>
            </a:r>
            <a:r>
              <a:rPr lang="en-US" sz="2800" b="0" dirty="0" err="1">
                <a:solidFill>
                  <a:srgbClr val="000000"/>
                </a:solidFill>
                <a:effectLst/>
                <a:latin typeface="Consolas" panose="020B0609020204030204" pitchFamily="49" charset="0"/>
              </a:rPr>
              <a:t>.</a:t>
            </a:r>
            <a:r>
              <a:rPr lang="en-US" sz="2800" b="0" dirty="0" err="1">
                <a:solidFill>
                  <a:srgbClr val="795E26"/>
                </a:solidFill>
                <a:effectLst/>
                <a:latin typeface="Consolas" panose="020B0609020204030204" pitchFamily="49" charset="0"/>
              </a:rPr>
              <a:t>get</a:t>
            </a:r>
            <a:r>
              <a:rPr lang="en-US" sz="2800" b="0" dirty="0">
                <a:solidFill>
                  <a:srgbClr val="000000"/>
                </a:solidFill>
                <a:effectLst/>
                <a:latin typeface="Consolas" panose="020B0609020204030204" pitchFamily="49" charset="0"/>
              </a:rPr>
              <a:t>(</a:t>
            </a:r>
            <a:r>
              <a:rPr lang="en-US" sz="2800" b="0" dirty="0">
                <a:solidFill>
                  <a:srgbClr val="A31515"/>
                </a:solidFill>
                <a:effectLst/>
                <a:latin typeface="Consolas" panose="020B0609020204030204" pitchFamily="49" charset="0"/>
              </a:rPr>
              <a:t>'https://rest-</a:t>
            </a:r>
            <a:r>
              <a:rPr lang="en-US" sz="2800" b="0" dirty="0" err="1">
                <a:solidFill>
                  <a:srgbClr val="A31515"/>
                </a:solidFill>
                <a:effectLst/>
                <a:latin typeface="Consolas" panose="020B0609020204030204" pitchFamily="49" charset="0"/>
              </a:rPr>
              <a:t>example.covey.town</a:t>
            </a:r>
            <a:r>
              <a:rPr lang="en-US" sz="2800" b="0" dirty="0">
                <a:solidFill>
                  <a:srgbClr val="A31515"/>
                </a:solidFill>
                <a:effectLst/>
                <a:latin typeface="Consolas" panose="020B0609020204030204" pitchFamily="49" charset="0"/>
              </a:rPr>
              <a:t>'</a:t>
            </a:r>
            <a:r>
              <a:rPr lang="en-US" sz="2800" b="0" dirty="0">
                <a:solidFill>
                  <a:srgbClr val="000000"/>
                </a:solidFill>
                <a:effectLst/>
                <a:latin typeface="Consolas" panose="020B0609020204030204" pitchFamily="49" charset="0"/>
              </a:rPr>
              <a:t>)</a:t>
            </a:r>
          </a:p>
          <a:p>
            <a:pPr algn="l"/>
            <a:r>
              <a:rPr lang="en-US" sz="2800" b="0" dirty="0">
                <a:solidFill>
                  <a:srgbClr val="000000"/>
                </a:solidFill>
                <a:effectLst/>
                <a:latin typeface="Consolas" panose="020B0609020204030204" pitchFamily="49" charset="0"/>
              </a:rPr>
              <a:t>    </a:t>
            </a:r>
            <a:r>
              <a:rPr lang="en-US" sz="2800" b="0" dirty="0">
                <a:solidFill>
                  <a:srgbClr val="008000"/>
                </a:solidFill>
                <a:effectLst/>
                <a:latin typeface="Consolas" panose="020B0609020204030204" pitchFamily="49" charset="0"/>
              </a:rPr>
              <a:t>// more code</a:t>
            </a:r>
            <a:endParaRPr lang="en-US" sz="2800" b="0" dirty="0">
              <a:solidFill>
                <a:srgbClr val="000000"/>
              </a:solidFill>
              <a:effectLst/>
              <a:latin typeface="Consolas" panose="020B0609020204030204" pitchFamily="49" charset="0"/>
            </a:endParaRPr>
          </a:p>
          <a:p>
            <a:pPr algn="l"/>
            <a:r>
              <a:rPr lang="en-US" sz="28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230752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12007</TotalTime>
  <Words>4788</Words>
  <Application>Microsoft Office PowerPoint</Application>
  <PresentationFormat>Widescreen</PresentationFormat>
  <Paragraphs>551</Paragraphs>
  <Slides>35</Slides>
  <Notes>23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35</vt:i4>
      </vt:variant>
    </vt:vector>
  </HeadingPairs>
  <TitlesOfParts>
    <vt:vector size="47" baseType="lpstr">
      <vt:lpstr>Arial</vt:lpstr>
      <vt:lpstr>Calibri</vt:lpstr>
      <vt:lpstr>Consolas</vt:lpstr>
      <vt:lpstr>Courier</vt:lpstr>
      <vt:lpstr>Courier New</vt:lpstr>
      <vt:lpstr>Helvetica Light</vt:lpstr>
      <vt:lpstr>Helvetica Neue</vt:lpstr>
      <vt:lpstr>Ink Free</vt:lpstr>
      <vt:lpstr>Lucida Console</vt:lpstr>
      <vt:lpstr>Times Roman</vt:lpstr>
      <vt:lpstr>Verdana</vt:lpstr>
      <vt:lpstr>Office Theme</vt:lpstr>
      <vt:lpstr>CS 4530: Fundamentals of Software Engineering  Module 5: Concurrency Patterns in Typescript</vt:lpstr>
      <vt:lpstr>Learning Goals for this Lesson</vt:lpstr>
      <vt:lpstr>Masking Latency with Concurrency</vt:lpstr>
      <vt:lpstr>Pre-emptive Multiprocessing</vt:lpstr>
      <vt:lpstr>An alternative model: cooperative multiprocessing</vt:lpstr>
      <vt:lpstr>A computation is not suspended until it hits an ‘await’ or finishes.</vt:lpstr>
      <vt:lpstr>But where does the concurrency come from?</vt:lpstr>
      <vt:lpstr>Answer: JS/TS has some primitives for starting a concurrent computation</vt:lpstr>
      <vt:lpstr>Pattern for starting a concurrent computation</vt:lpstr>
      <vt:lpstr>The pattern in action</vt:lpstr>
      <vt:lpstr>PowerPoint Presentation</vt:lpstr>
      <vt:lpstr>await makes your code more sequential</vt:lpstr>
      <vt:lpstr>Promises are values; async functions return promises</vt:lpstr>
      <vt:lpstr>Promise.all allows you to wait for all of the promises in a list to finish</vt:lpstr>
      <vt:lpstr>Visualizing Promise.all (1)</vt:lpstr>
      <vt:lpstr>Visualizing Promise.all (2)</vt:lpstr>
      <vt:lpstr>An Example Task Using the Transcript Server</vt:lpstr>
      <vt:lpstr>Generating a promise for each student</vt:lpstr>
      <vt:lpstr>Running the student processes concurrently</vt:lpstr>
      <vt:lpstr>Output</vt:lpstr>
      <vt:lpstr>But what if there’s an error?</vt:lpstr>
      <vt:lpstr>Need to catch the error </vt:lpstr>
      <vt:lpstr>And recover from the error…</vt:lpstr>
      <vt:lpstr>New output</vt:lpstr>
      <vt:lpstr>Pattern for testing an async function</vt:lpstr>
      <vt:lpstr>General Rules for Writing Asynchronous Code</vt:lpstr>
      <vt:lpstr>Odds and Ends</vt:lpstr>
      <vt:lpstr>Async/await code is compiled into promise/then code</vt:lpstr>
      <vt:lpstr>Promises Enforce Ordering Through “Then”</vt:lpstr>
      <vt:lpstr>You can still have a data race</vt:lpstr>
      <vt:lpstr>This is not Java!</vt:lpstr>
      <vt:lpstr>The Self-Ticking Clock</vt:lpstr>
      <vt:lpstr>Async/Await Programming Activity</vt:lpstr>
      <vt:lpstr>Learning Goals for this Lesson</vt:lpstr>
      <vt:lpstr>Learning Goals for this Lesson (expanded)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cp:lastModifiedBy>Mitchell Wand</cp:lastModifiedBy>
  <cp:revision>65</cp:revision>
  <dcterms:modified xsi:type="dcterms:W3CDTF">2022-12-20T16:47:05Z</dcterms:modified>
</cp:coreProperties>
</file>