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495" r:id="rId18"/>
    <p:sldId id="377" r:id="rId19"/>
    <p:sldId id="367" r:id="rId20"/>
    <p:sldId id="368" r:id="rId21"/>
    <p:sldId id="370" r:id="rId22"/>
    <p:sldId id="371" r:id="rId23"/>
    <p:sldId id="369" r:id="rId24"/>
    <p:sldId id="372" r:id="rId25"/>
    <p:sldId id="373" r:id="rId26"/>
    <p:sldId id="374" r:id="rId27"/>
    <p:sldId id="375" r:id="rId28"/>
    <p:sldId id="376" r:id="rId29"/>
    <p:sldId id="493" r:id="rId30"/>
    <p:sldId id="412" r:id="rId31"/>
    <p:sldId id="430" r:id="rId32"/>
    <p:sldId id="418" r:id="rId33"/>
    <p:sldId id="490" r:id="rId34"/>
    <p:sldId id="416" r:id="rId35"/>
    <p:sldId id="417" r:id="rId36"/>
    <p:sldId id="4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D1EA2-D633-4A89-BCEE-7757CCB4FD42}" v="2" dt="2023-01-07T17:10:47.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57" d="100"/>
          <a:sy n="57" d="100"/>
        </p:scale>
        <p:origin x="1016" y="32"/>
      </p:cViewPr>
      <p:guideLst/>
    </p:cSldViewPr>
  </p:slideViewPr>
  <p:notesTextViewPr>
    <p:cViewPr>
      <p:scale>
        <a:sx n="3" d="2"/>
        <a:sy n="3" d="2"/>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docChgLst>
    <pc:chgData name="Mitchell Wand" userId="de9b44c55c049659" providerId="LiveId" clId="{1B3D1EA2-D633-4A89-BCEE-7757CCB4FD42}"/>
    <pc:docChg chg="undo custSel modSld">
      <pc:chgData name="Mitchell Wand" userId="de9b44c55c049659" providerId="LiveId" clId="{1B3D1EA2-D633-4A89-BCEE-7757CCB4FD42}" dt="2023-01-07T17:13:38.282" v="157" actId="20577"/>
      <pc:docMkLst>
        <pc:docMk/>
      </pc:docMkLst>
      <pc:sldChg chg="modSp mod">
        <pc:chgData name="Mitchell Wand" userId="de9b44c55c049659" providerId="LiveId" clId="{1B3D1EA2-D633-4A89-BCEE-7757CCB4FD42}" dt="2023-01-07T17:09:49.689" v="18" actId="14100"/>
        <pc:sldMkLst>
          <pc:docMk/>
          <pc:sldMk cId="915762083" sldId="361"/>
        </pc:sldMkLst>
        <pc:spChg chg="mod">
          <ac:chgData name="Mitchell Wand" userId="de9b44c55c049659" providerId="LiveId" clId="{1B3D1EA2-D633-4A89-BCEE-7757CCB4FD42}" dt="2023-01-07T17:09:49.689" v="18" actId="14100"/>
          <ac:spMkLst>
            <pc:docMk/>
            <pc:sldMk cId="915762083" sldId="361"/>
            <ac:spMk id="5" creationId="{BE237715-0D80-47DC-8219-FE3B73352717}"/>
          </ac:spMkLst>
        </pc:spChg>
        <pc:spChg chg="mod">
          <ac:chgData name="Mitchell Wand" userId="de9b44c55c049659" providerId="LiveId" clId="{1B3D1EA2-D633-4A89-BCEE-7757CCB4FD42}" dt="2023-01-07T17:09:36.780" v="16"/>
          <ac:spMkLst>
            <pc:docMk/>
            <pc:sldMk cId="915762083" sldId="361"/>
            <ac:spMk id="6" creationId="{7129AFE6-2303-4CE4-8200-A004DD436F97}"/>
          </ac:spMkLst>
        </pc:spChg>
        <pc:spChg chg="mod">
          <ac:chgData name="Mitchell Wand" userId="de9b44c55c049659" providerId="LiveId" clId="{1B3D1EA2-D633-4A89-BCEE-7757CCB4FD42}" dt="2023-01-07T17:09:45.903" v="17" actId="14100"/>
          <ac:spMkLst>
            <pc:docMk/>
            <pc:sldMk cId="915762083" sldId="361"/>
            <ac:spMk id="8" creationId="{D13C1BAE-F029-4CC7-BCA5-8575A6ECA773}"/>
          </ac:spMkLst>
        </pc:spChg>
      </pc:sldChg>
      <pc:sldChg chg="modSp mod">
        <pc:chgData name="Mitchell Wand" userId="de9b44c55c049659" providerId="LiveId" clId="{1B3D1EA2-D633-4A89-BCEE-7757CCB4FD42}" dt="2023-01-07T17:10:56.560" v="22" actId="14100"/>
        <pc:sldMkLst>
          <pc:docMk/>
          <pc:sldMk cId="2175689014" sldId="363"/>
        </pc:sldMkLst>
        <pc:spChg chg="mod">
          <ac:chgData name="Mitchell Wand" userId="de9b44c55c049659" providerId="LiveId" clId="{1B3D1EA2-D633-4A89-BCEE-7757CCB4FD42}" dt="2023-01-07T17:10:47.559" v="21"/>
          <ac:spMkLst>
            <pc:docMk/>
            <pc:sldMk cId="2175689014" sldId="363"/>
            <ac:spMk id="6" creationId="{C57EF10A-F451-4D47-B00A-2D711BE90266}"/>
          </ac:spMkLst>
        </pc:spChg>
        <pc:spChg chg="mod">
          <ac:chgData name="Mitchell Wand" userId="de9b44c55c049659" providerId="LiveId" clId="{1B3D1EA2-D633-4A89-BCEE-7757CCB4FD42}" dt="2023-01-07T17:10:56.560" v="22" actId="14100"/>
          <ac:spMkLst>
            <pc:docMk/>
            <pc:sldMk cId="2175689014" sldId="363"/>
            <ac:spMk id="7" creationId="{43742CDD-C1E7-4BBA-89C5-767A9BCB1EEB}"/>
          </ac:spMkLst>
        </pc:spChg>
      </pc:sldChg>
      <pc:sldChg chg="modNotes">
        <pc:chgData name="Mitchell Wand" userId="de9b44c55c049659" providerId="LiveId" clId="{1B3D1EA2-D633-4A89-BCEE-7757CCB4FD42}" dt="2023-01-07T17:09:36.780" v="16"/>
        <pc:sldMkLst>
          <pc:docMk/>
          <pc:sldMk cId="3947735393" sldId="365"/>
        </pc:sldMkLst>
      </pc:sldChg>
      <pc:sldChg chg="modSp mod modNotes">
        <pc:chgData name="Mitchell Wand" userId="de9b44c55c049659" providerId="LiveId" clId="{1B3D1EA2-D633-4A89-BCEE-7757CCB4FD42}" dt="2023-01-07T17:12:02.572" v="26" actId="14100"/>
        <pc:sldMkLst>
          <pc:docMk/>
          <pc:sldMk cId="1583029545" sldId="369"/>
        </pc:sldMkLst>
        <pc:spChg chg="mod">
          <ac:chgData name="Mitchell Wand" userId="de9b44c55c049659" providerId="LiveId" clId="{1B3D1EA2-D633-4A89-BCEE-7757CCB4FD42}" dt="2023-01-07T17:12:02.572" v="26" actId="14100"/>
          <ac:spMkLst>
            <pc:docMk/>
            <pc:sldMk cId="1583029545" sldId="369"/>
            <ac:spMk id="6" creationId="{BD40DC19-940C-4417-B7DE-E77FCDC9039E}"/>
          </ac:spMkLst>
        </pc:spChg>
        <pc:spChg chg="mod">
          <ac:chgData name="Mitchell Wand" userId="de9b44c55c049659" providerId="LiveId" clId="{1B3D1EA2-D633-4A89-BCEE-7757CCB4FD42}" dt="2023-01-07T17:10:47.559" v="21"/>
          <ac:spMkLst>
            <pc:docMk/>
            <pc:sldMk cId="1583029545" sldId="369"/>
            <ac:spMk id="10" creationId="{6050C85E-D369-42A5-BF5F-D710CEBA79BF}"/>
          </ac:spMkLst>
        </pc:spChg>
      </pc:sldChg>
      <pc:sldChg chg="modSp mod">
        <pc:chgData name="Mitchell Wand" userId="de9b44c55c049659" providerId="LiveId" clId="{1B3D1EA2-D633-4A89-BCEE-7757CCB4FD42}" dt="2023-01-07T17:11:52.397" v="25" actId="20577"/>
        <pc:sldMkLst>
          <pc:docMk/>
          <pc:sldMk cId="1017021096" sldId="371"/>
        </pc:sldMkLst>
        <pc:spChg chg="mod">
          <ac:chgData name="Mitchell Wand" userId="de9b44c55c049659" providerId="LiveId" clId="{1B3D1EA2-D633-4A89-BCEE-7757CCB4FD42}" dt="2023-01-07T17:11:52.397" v="25" actId="20577"/>
          <ac:spMkLst>
            <pc:docMk/>
            <pc:sldMk cId="1017021096" sldId="371"/>
            <ac:spMk id="3" creationId="{752C0810-2FED-46EB-82B7-B2730F69E5BB}"/>
          </ac:spMkLst>
        </pc:spChg>
      </pc:sldChg>
      <pc:sldChg chg="modSp">
        <pc:chgData name="Mitchell Wand" userId="de9b44c55c049659" providerId="LiveId" clId="{1B3D1EA2-D633-4A89-BCEE-7757CCB4FD42}" dt="2023-01-07T17:10:47.559" v="21"/>
        <pc:sldMkLst>
          <pc:docMk/>
          <pc:sldMk cId="4285197496" sldId="374"/>
        </pc:sldMkLst>
        <pc:spChg chg="mod">
          <ac:chgData name="Mitchell Wand" userId="de9b44c55c049659" providerId="LiveId" clId="{1B3D1EA2-D633-4A89-BCEE-7757CCB4FD42}" dt="2023-01-07T17:10:47.559" v="21"/>
          <ac:spMkLst>
            <pc:docMk/>
            <pc:sldMk cId="4285197496" sldId="374"/>
            <ac:spMk id="2" creationId="{1078B5ED-089E-4E03-AE7A-2333C7AF4560}"/>
          </ac:spMkLst>
        </pc:spChg>
        <pc:spChg chg="mod">
          <ac:chgData name="Mitchell Wand" userId="de9b44c55c049659" providerId="LiveId" clId="{1B3D1EA2-D633-4A89-BCEE-7757CCB4FD42}" dt="2023-01-07T17:10:47.559" v="21"/>
          <ac:spMkLst>
            <pc:docMk/>
            <pc:sldMk cId="4285197496" sldId="374"/>
            <ac:spMk id="6" creationId="{0F71FA50-933F-4201-87ED-4334941A29AD}"/>
          </ac:spMkLst>
        </pc:spChg>
      </pc:sldChg>
      <pc:sldChg chg="modSp mod">
        <pc:chgData name="Mitchell Wand" userId="de9b44c55c049659" providerId="LiveId" clId="{1B3D1EA2-D633-4A89-BCEE-7757CCB4FD42}" dt="2023-01-07T17:08:16.959" v="14" actId="20577"/>
        <pc:sldMkLst>
          <pc:docMk/>
          <pc:sldMk cId="2452429264" sldId="379"/>
        </pc:sldMkLst>
        <pc:spChg chg="mod">
          <ac:chgData name="Mitchell Wand" userId="de9b44c55c049659" providerId="LiveId" clId="{1B3D1EA2-D633-4A89-BCEE-7757CCB4FD42}" dt="2023-01-07T17:07:55.574" v="0" actId="20577"/>
          <ac:spMkLst>
            <pc:docMk/>
            <pc:sldMk cId="2452429264" sldId="379"/>
            <ac:spMk id="2" creationId="{40765BC5-92E6-4F5A-B981-1C5EE975861B}"/>
          </ac:spMkLst>
        </pc:spChg>
        <pc:spChg chg="mod">
          <ac:chgData name="Mitchell Wand" userId="de9b44c55c049659" providerId="LiveId" clId="{1B3D1EA2-D633-4A89-BCEE-7757CCB4FD42}" dt="2023-01-07T17:08:16.959" v="14" actId="20577"/>
          <ac:spMkLst>
            <pc:docMk/>
            <pc:sldMk cId="2452429264" sldId="379"/>
            <ac:spMk id="3" creationId="{3B7BC06A-54D1-4D10-B536-9DF33B2C3997}"/>
          </ac:spMkLst>
        </pc:spChg>
        <pc:spChg chg="mod">
          <ac:chgData name="Mitchell Wand" userId="de9b44c55c049659" providerId="LiveId" clId="{1B3D1EA2-D633-4A89-BCEE-7757CCB4FD42}" dt="2023-01-07T17:08:12.093" v="12" actId="20577"/>
          <ac:spMkLst>
            <pc:docMk/>
            <pc:sldMk cId="2452429264" sldId="379"/>
            <ac:spMk id="8" creationId="{5B356C44-32EB-4AC4-94B7-A86895491E70}"/>
          </ac:spMkLst>
        </pc:spChg>
      </pc:sldChg>
      <pc:sldChg chg="modNotesTx">
        <pc:chgData name="Mitchell Wand" userId="de9b44c55c049659" providerId="LiveId" clId="{1B3D1EA2-D633-4A89-BCEE-7757CCB4FD42}" dt="2023-01-07T17:13:38.282" v="157" actId="20577"/>
        <pc:sldMkLst>
          <pc:docMk/>
          <pc:sldMk cId="3345968335" sldId="430"/>
        </pc:sldMkLst>
      </pc:sldChg>
    </pc:docChg>
  </pc:docChgLst>
  <pc:docChgLst>
    <pc:chgData name="Mitchell Wand" userId="de9b44c55c049659" providerId="LiveId" clId="{99718308-7C56-473B-8B2B-53B03B1B7395}"/>
    <pc:docChg chg="undo custSel addSld modSld">
      <pc:chgData name="Mitchell Wand" userId="de9b44c55c049659" providerId="LiveId" clId="{99718308-7C56-473B-8B2B-53B03B1B7395}" dt="2022-09-14T18:51:01.402" v="704" actId="27636"/>
      <pc:docMkLst>
        <pc:docMk/>
      </pc:docMkLst>
      <pc:sldChg chg="addSp modSp add mod modAnim modNotesTx">
        <pc:chgData name="Mitchell Wand" userId="de9b44c55c049659" providerId="LiveId" clId="{99718308-7C56-473B-8B2B-53B03B1B7395}" dt="2022-09-14T18:51:01.402" v="704" actId="27636"/>
        <pc:sldMkLst>
          <pc:docMk/>
          <pc:sldMk cId="3605028067" sldId="495"/>
        </pc:sldMkLst>
        <pc:spChg chg="mod">
          <ac:chgData name="Mitchell Wand" userId="de9b44c55c049659" providerId="LiveId" clId="{99718308-7C56-473B-8B2B-53B03B1B7395}" dt="2022-09-14T18:40:45.997" v="75" actId="20577"/>
          <ac:spMkLst>
            <pc:docMk/>
            <pc:sldMk cId="3605028067" sldId="495"/>
            <ac:spMk id="2" creationId="{BA745527-D100-4B4F-829D-1B696CAF1C9B}"/>
          </ac:spMkLst>
        </pc:spChg>
        <pc:spChg chg="mod">
          <ac:chgData name="Mitchell Wand" userId="de9b44c55c049659" providerId="LiveId" clId="{99718308-7C56-473B-8B2B-53B03B1B7395}" dt="2022-09-14T18:51:01.402" v="704" actId="27636"/>
          <ac:spMkLst>
            <pc:docMk/>
            <pc:sldMk cId="3605028067" sldId="495"/>
            <ac:spMk id="3" creationId="{FCCE4D6C-6E60-4E4C-BE55-5674B33BAD01}"/>
          </ac:spMkLst>
        </pc:spChg>
        <pc:spChg chg="mod">
          <ac:chgData name="Mitchell Wand" userId="de9b44c55c049659" providerId="LiveId" clId="{99718308-7C56-473B-8B2B-53B03B1B7395}" dt="2022-09-14T18:39:05.942" v="17" actId="255"/>
          <ac:spMkLst>
            <pc:docMk/>
            <pc:sldMk cId="3605028067" sldId="495"/>
            <ac:spMk id="5" creationId="{7A7CE241-579A-C00B-2C03-8055423915D5}"/>
          </ac:spMkLst>
        </pc:spChg>
        <pc:spChg chg="mod">
          <ac:chgData name="Mitchell Wand" userId="de9b44c55c049659" providerId="LiveId" clId="{99718308-7C56-473B-8B2B-53B03B1B7395}" dt="2022-09-14T18:39:17.321" v="20" actId="20577"/>
          <ac:spMkLst>
            <pc:docMk/>
            <pc:sldMk cId="3605028067" sldId="495"/>
            <ac:spMk id="6" creationId="{DDC06498-1D10-4E52-A107-990734307F51}"/>
          </ac:spMkLst>
        </pc:spChg>
        <pc:spChg chg="add mod">
          <ac:chgData name="Mitchell Wand" userId="de9b44c55c049659" providerId="LiveId" clId="{99718308-7C56-473B-8B2B-53B03B1B7395}" dt="2022-09-14T18:40:01.254" v="26" actId="255"/>
          <ac:spMkLst>
            <pc:docMk/>
            <pc:sldMk cId="3605028067" sldId="495"/>
            <ac:spMk id="11" creationId="{1B7168C4-C6D5-1024-A1FA-7A1C9E11C8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a:t>
            </a:r>
            <a:r>
              <a:rPr lang="en-US" dirty="0" err="1"/>
              <a:t>constiable</a:t>
            </a:r>
            <a:r>
              <a:rPr lang="en-US" dirty="0"/>
              <a:t>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already run across the importance of writing down the interpretation. </a:t>
            </a:r>
          </a:p>
          <a:p>
            <a:r>
              <a:rPr lang="en-US" dirty="0"/>
              <a:t>In this example, what do x and y mean? </a:t>
            </a:r>
          </a:p>
          <a:p>
            <a:r>
              <a:rPr lang="en-US" dirty="0"/>
              <a:t>&lt;build through 5 animations&gt;</a:t>
            </a:r>
          </a:p>
          <a:p>
            <a:r>
              <a:rPr lang="en-US" dirty="0"/>
              <a:t>Just count the number of questions about this on Piazza!!</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9533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const's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starting with top level, also sometimes called Architecture level. </a:t>
            </a:r>
          </a:p>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will cover just a few, there are many more: like Plug-in architecture (</a:t>
            </a:r>
            <a:r>
              <a:rPr lang="en-US" dirty="0" err="1"/>
              <a:t>firefox</a:t>
            </a:r>
            <a:r>
              <a:rPr lang="en-US" dirty="0"/>
              <a:t>, </a:t>
            </a:r>
            <a:r>
              <a:rPr lang="en-US" dirty="0" err="1"/>
              <a:t>vsc</a:t>
            </a:r>
            <a:r>
              <a:rPr lang="en-US" dirty="0"/>
              <a:t>), event-driven architectures (android, </a:t>
            </a:r>
            <a:r>
              <a:rPr lang="en-US" dirty="0" err="1"/>
              <a:t>mobileOS</a:t>
            </a:r>
            <a:r>
              <a:rPr lang="en-US" dirty="0"/>
              <a:t>), P2P (</a:t>
            </a:r>
            <a:r>
              <a:rPr lang="en-US" dirty="0" err="1"/>
              <a:t>Zelle</a:t>
            </a:r>
            <a:r>
              <a:rPr lang="en-US" dirty="0"/>
              <a:t>, </a:t>
            </a:r>
            <a:r>
              <a:rPr lang="en-US" dirty="0" err="1"/>
              <a:t>bitTorrent</a:t>
            </a:r>
            <a:r>
              <a:rPr lang="en-US" dirty="0"/>
              <a:t>), Microservices (Firefox). Many modern large scale systems are now heterogeneous (i.e., combination of many)</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  The most important thing is to make sure that you document exactly what each of your classes represent.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 context, Design is the SE activity before coding. There is a saying in SE that goes like this: “Design is not coding, coding is not design”. Design is a critical part of your SE process.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00117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 relevant question here often is, what are qualities of a good design? Mitch Kapor (Lotus123) says that “good design must exhibit firmness, commodity and delight.</a:t>
            </a:r>
            <a:br>
              <a:rPr lang="en-US" dirty="0"/>
            </a:b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Remember that Design is often an </a:t>
            </a:r>
            <a:r>
              <a:rPr lang="en-US"/>
              <a:t>iterative process.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1/7/2023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1/7/2023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1/7/2023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1/7/2023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1/7/2023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1/7/2023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1/7/2023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1/7/2023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1/7/2023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1/7/2023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1/7/2023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1/7/2023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03: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Adeel </a:t>
            </a:r>
            <a:r>
              <a:rPr lang="en-US" dirty="0" err="1"/>
              <a:t>Bhutta</a:t>
            </a:r>
            <a:r>
              <a:rPr lang="en-US" dirty="0"/>
              <a:t>, Jan </a:t>
            </a:r>
            <a:r>
              <a:rPr lang="en-US" dirty="0" err="1"/>
              <a:t>Vitek</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5406483"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2784231" cy="1569660"/>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199" y="3638242"/>
            <a:ext cx="4179849"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6" y="3821166"/>
            <a:ext cx="6095999" cy="461665"/>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Another Example: what do (</a:t>
            </a:r>
            <a:r>
              <a:rPr lang="en-US" dirty="0" err="1"/>
              <a:t>x,y</a:t>
            </a:r>
            <a:r>
              <a:rPr lang="en-US" dirty="0"/>
              <a:t>) mean?</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a:xfrm>
            <a:off x="838199" y="4135902"/>
            <a:ext cx="9171215" cy="2598940"/>
          </a:xfrm>
        </p:spPr>
        <p:txBody>
          <a:bodyPr anchor="b">
            <a:normAutofit fontScale="85000" lnSpcReduction="20000"/>
          </a:bodyPr>
          <a:lstStyle/>
          <a:p>
            <a:r>
              <a:rPr lang="en-US" sz="4500" dirty="0"/>
              <a:t>The center?</a:t>
            </a:r>
          </a:p>
          <a:p>
            <a:r>
              <a:rPr lang="en-US" sz="4500" dirty="0"/>
              <a:t>Upper-left-hand corner?</a:t>
            </a:r>
          </a:p>
          <a:p>
            <a:r>
              <a:rPr lang="en-US" sz="4500" dirty="0"/>
              <a:t>Does y grow in the up or down direction?</a:t>
            </a:r>
          </a:p>
          <a:p>
            <a:r>
              <a:rPr lang="en-US" sz="4500" dirty="0"/>
              <a:t>And what about the units? </a:t>
            </a:r>
          </a:p>
          <a:p>
            <a:pPr lvl="1"/>
            <a:r>
              <a:rPr lang="en-US" sz="4500" dirty="0"/>
              <a:t>(Pixels? Scaled pixels? Something else?)</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BoundingBox</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x</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width</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height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1" name="Rectangle 10">
            <a:extLst>
              <a:ext uri="{FF2B5EF4-FFF2-40B4-BE49-F238E27FC236}">
                <a16:creationId xmlns:a16="http://schemas.microsoft.com/office/drawing/2014/main" id="{1B7168C4-C6D5-1024-A1FA-7A1C9E11C8D2}"/>
              </a:ext>
            </a:extLst>
          </p:cNvPr>
          <p:cNvSpPr/>
          <p:nvPr/>
        </p:nvSpPr>
        <p:spPr>
          <a:xfrm>
            <a:off x="1970690" y="2506717"/>
            <a:ext cx="1515495" cy="75698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3605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18</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372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025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416320"/>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"No magic numbers" and "Don't Repeat Yourself" are already examples of this.</a:t>
            </a:r>
          </a:p>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1702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8" y="4303431"/>
            <a:ext cx="7503941"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961888" cy="461665"/>
          </a:xfrm>
          <a:prstGeom prst="rect">
            <a:avLst/>
          </a:prstGeom>
        </p:spPr>
        <p:txBody>
          <a:bodyPr wrap="non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7473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25</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const's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null,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null,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28</a:t>
            </a:fld>
            <a:endParaRPr lang="en-US"/>
          </a:p>
        </p:txBody>
      </p:sp>
    </p:spTree>
    <p:extLst>
      <p:ext uri="{BB962C8B-B14F-4D97-AF65-F5344CB8AC3E}">
        <p14:creationId xmlns:p14="http://schemas.microsoft.com/office/powerpoint/2010/main" val="264392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5044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3459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35</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7261</TotalTime>
  <Words>3828</Words>
  <Application>Microsoft Office PowerPoint</Application>
  <PresentationFormat>Widescreen</PresentationFormat>
  <Paragraphs>465</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Gill Sans</vt:lpstr>
      <vt:lpstr>Helvetica Neue</vt:lpstr>
      <vt:lpstr>Ink Free</vt:lpstr>
      <vt:lpstr>Verdana</vt:lpstr>
      <vt:lpstr>Office Theme</vt:lpstr>
      <vt:lpstr>CS 4530: Fundamentals of Software Engineering  Module 03: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 (x,y) mean?</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const's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03: Code-Level Design Principles</dc:title>
  <dc:creator>Mitchell Wand</dc:creator>
  <cp:lastModifiedBy>Mitchell Wand</cp:lastModifiedBy>
  <cp:revision>70</cp:revision>
  <dcterms:created xsi:type="dcterms:W3CDTF">2021-01-07T15:19:22Z</dcterms:created>
  <dcterms:modified xsi:type="dcterms:W3CDTF">2023-01-07T17:13:44Z</dcterms:modified>
</cp:coreProperties>
</file>