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6"/>
  </p:notesMasterIdLst>
  <p:sldIdLst>
    <p:sldId id="485" r:id="rId2"/>
    <p:sldId id="580" r:id="rId3"/>
    <p:sldId id="486" r:id="rId4"/>
    <p:sldId id="262" r:id="rId5"/>
    <p:sldId id="514" r:id="rId6"/>
    <p:sldId id="533" r:id="rId7"/>
    <p:sldId id="577"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4A2AB-21F2-4458-9F7A-706A0E6C6B13}" v="46" dt="2022-12-20T16:41:21.5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97" autoAdjust="0"/>
  </p:normalViewPr>
  <p:slideViewPr>
    <p:cSldViewPr snapToGrid="0" snapToObjects="1">
      <p:cViewPr varScale="1">
        <p:scale>
          <a:sx n="51" d="100"/>
          <a:sy n="51" d="100"/>
        </p:scale>
        <p:origin x="696" y="44"/>
      </p:cViewPr>
      <p:guideLst/>
    </p:cSldViewPr>
  </p:slideViewPr>
  <p:outlineViewPr>
    <p:cViewPr>
      <p:scale>
        <a:sx n="33" d="100"/>
        <a:sy n="33" d="100"/>
      </p:scale>
      <p:origin x="0" y="-8408"/>
    </p:cViewPr>
  </p:outlineViewPr>
  <p:notesTextViewPr>
    <p:cViewPr>
      <p:scale>
        <a:sx n="75" d="100"/>
        <a:sy n="75" d="100"/>
      </p:scale>
      <p:origin x="0" y="0"/>
    </p:cViewPr>
  </p:notesTextViewPr>
  <p:sorterViewPr>
    <p:cViewPr>
      <p:scale>
        <a:sx n="75" d="100"/>
        <a:sy n="75"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 Each request got blocked due to “await” keyword but it returned the control immediately to the calling thread.</a:t>
            </a:r>
          </a:p>
          <a:p>
            <a:r>
              <a:rPr lang="en-US" dirty="0"/>
              <a:t>The starting process (i.., </a:t>
            </a:r>
            <a:r>
              <a:rPr lang="en-US" dirty="0" err="1"/>
              <a:t>makeThreeSimpleRequests</a:t>
            </a:r>
            <a:r>
              <a:rPr lang="en-US" dirty="0"/>
              <a:t> method)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examples, promised were returned (but there were implied or implicit). Now you can clearly see them and store them</a:t>
            </a:r>
          </a:p>
        </p:txBody>
      </p:sp>
    </p:spTree>
    <p:extLst>
      <p:ext uri="{BB962C8B-B14F-4D97-AF65-F5344CB8AC3E}">
        <p14:creationId xmlns:p14="http://schemas.microsoft.com/office/powerpoint/2010/main" val="417386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is either suspended or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291326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p:txBody>
      </p:sp>
    </p:spTree>
    <p:extLst>
      <p:ext uri="{BB962C8B-B14F-4D97-AF65-F5344CB8AC3E}">
        <p14:creationId xmlns:p14="http://schemas.microsoft.com/office/powerpoint/2010/main" val="394571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(called a promise).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a:t>
            </a:r>
          </a:p>
        </p:txBody>
      </p:sp>
    </p:spTree>
    <p:extLst>
      <p:ext uri="{BB962C8B-B14F-4D97-AF65-F5344CB8AC3E}">
        <p14:creationId xmlns:p14="http://schemas.microsoft.com/office/powerpoint/2010/main" val="710289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Jan </a:t>
            </a:r>
            <a:r>
              <a:rPr lang="en-US" sz="2400" dirty="0" err="1"/>
              <a:t>Vitek</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this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arrived from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this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This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This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This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This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The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a:t>
            </a:r>
            <a:r>
              <a:rPr lang="en-US" b="1" i="1" dirty="0">
                <a:solidFill>
                  <a:srgbClr val="FF0000"/>
                </a:solidFill>
              </a:rPr>
              <a:t>yield</a:t>
            </a:r>
            <a:r>
              <a:rPr lang="en-US" dirty="0"/>
              <a:t>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a:t>
            </a:r>
            <a:r>
              <a:rPr lang="en-US" b="1" dirty="0"/>
              <a:t>continuously</a:t>
            </a:r>
            <a:r>
              <a:rPr lang="en-US" dirty="0"/>
              <a:t> until it is either suspended or completed.</a:t>
            </a:r>
          </a:p>
        </p:txBody>
      </p:sp>
      <p:grpSp>
        <p:nvGrpSpPr>
          <p:cNvPr id="3" name="Group 2">
            <a:extLst>
              <a:ext uri="{FF2B5EF4-FFF2-40B4-BE49-F238E27FC236}">
                <a16:creationId xmlns:a16="http://schemas.microsoft.com/office/drawing/2014/main" id="{8A237A46-0022-18EF-17E5-E870950CAE3A}"/>
              </a:ext>
            </a:extLst>
          </p:cNvPr>
          <p:cNvGrpSpPr/>
          <p:nvPr/>
        </p:nvGrpSpPr>
        <p:grpSpPr>
          <a:xfrm>
            <a:off x="4198404" y="3821227"/>
            <a:ext cx="7504723" cy="1176658"/>
            <a:chOff x="4293618" y="2935823"/>
            <a:chExt cx="7504723" cy="1176658"/>
          </a:xfrm>
        </p:grpSpPr>
        <p:sp>
          <p:nvSpPr>
            <p:cNvPr id="5" name="TextBox 4">
              <a:extLst>
                <a:ext uri="{FF2B5EF4-FFF2-40B4-BE49-F238E27FC236}">
                  <a16:creationId xmlns:a16="http://schemas.microsoft.com/office/drawing/2014/main" id="{B83463A6-DC68-2216-A653-6CF0AE24DFC8}"/>
                </a:ext>
              </a:extLst>
            </p:cNvPr>
            <p:cNvSpPr txBox="1"/>
            <p:nvPr/>
          </p:nvSpPr>
          <p:spPr>
            <a:xfrm>
              <a:off x="6708956" y="3328042"/>
              <a:ext cx="5089385" cy="78443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This is known as “</a:t>
              </a:r>
              <a:r>
                <a:rPr lang="en-US" sz="2400" dirty="0">
                  <a:solidFill>
                    <a:schemeClr val="tx1"/>
                  </a:solidFill>
                  <a:latin typeface="Ink Free" panose="03080402000500000000" pitchFamily="66" charset="0"/>
                </a:rPr>
                <a:t>Run to Completion</a:t>
              </a:r>
              <a:r>
                <a:rPr lang="en-US" sz="2400" b="1" dirty="0">
                  <a:solidFill>
                    <a:schemeClr val="tx1"/>
                  </a:solidFill>
                  <a:latin typeface="Ink Free" panose="03080402000500000000" pitchFamily="66" charset="0"/>
                </a:rPr>
                <a:t>”</a:t>
              </a:r>
            </a:p>
          </p:txBody>
        </p:sp>
        <p:cxnSp>
          <p:nvCxnSpPr>
            <p:cNvPr id="6" name="Straight Arrow Connector 5">
              <a:extLst>
                <a:ext uri="{FF2B5EF4-FFF2-40B4-BE49-F238E27FC236}">
                  <a16:creationId xmlns:a16="http://schemas.microsoft.com/office/drawing/2014/main" id="{8AE9874A-EAC2-9450-4274-5CE879E92AD4}"/>
                </a:ext>
              </a:extLst>
            </p:cNvPr>
            <p:cNvCxnSpPr>
              <a:cxnSpLocks/>
              <a:stCxn id="5" idx="1"/>
            </p:cNvCxnSpPr>
            <p:nvPr/>
          </p:nvCxnSpPr>
          <p:spPr>
            <a:xfrm flipH="1" flipV="1">
              <a:off x="4293618" y="2935823"/>
              <a:ext cx="2415338" cy="78443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6DD6ADFF-A541-B9EA-2297-9028D75F0F41}"/>
              </a:ext>
            </a:extLst>
          </p:cNvPr>
          <p:cNvSpPr txBox="1"/>
          <p:nvPr/>
        </p:nvSpPr>
        <p:spPr>
          <a:xfrm>
            <a:off x="1728592" y="5430088"/>
            <a:ext cx="8993687" cy="109597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Ink Free" panose="03080402000500000000" pitchFamily="66" charset="0"/>
              </a:rPr>
              <a:t>JavaScript is </a:t>
            </a:r>
            <a:r>
              <a:rPr lang="en-US" sz="2400" b="1" dirty="0">
                <a:solidFill>
                  <a:schemeClr val="tx1"/>
                </a:solidFill>
                <a:latin typeface="Ink Free" panose="03080402000500000000" pitchFamily="66" charset="0"/>
              </a:rPr>
              <a:t>Single-threaded </a:t>
            </a:r>
            <a:r>
              <a:rPr lang="en-US" sz="2400" dirty="0">
                <a:solidFill>
                  <a:schemeClr val="tx1"/>
                </a:solidFill>
                <a:latin typeface="Ink Free" panose="03080402000500000000" pitchFamily="66" charset="0"/>
              </a:rPr>
              <a:t>language (with one call stack and one memory heap) and it uses </a:t>
            </a:r>
            <a:r>
              <a:rPr lang="en-US" sz="2400" b="1" dirty="0" err="1">
                <a:solidFill>
                  <a:schemeClr val="tx1"/>
                </a:solidFill>
                <a:latin typeface="Ink Free" panose="03080402000500000000" pitchFamily="66" charset="0"/>
              </a:rPr>
              <a:t>WebAPI</a:t>
            </a:r>
            <a:r>
              <a:rPr lang="en-US" sz="2400" b="1" dirty="0">
                <a:solidFill>
                  <a:schemeClr val="tx1"/>
                </a:solidFill>
                <a:latin typeface="Ink Free" panose="03080402000500000000" pitchFamily="66" charset="0"/>
              </a:rPr>
              <a:t> </a:t>
            </a:r>
            <a:r>
              <a:rPr lang="en-US" sz="2400" dirty="0">
                <a:solidFill>
                  <a:schemeClr val="tx1"/>
                </a:solidFill>
                <a:latin typeface="Ink Free" panose="03080402000500000000" pitchFamily="66" charset="0"/>
              </a:rPr>
              <a:t>to run</a:t>
            </a:r>
            <a:r>
              <a:rPr lang="en-US" sz="2400" b="1" dirty="0">
                <a:solidFill>
                  <a:schemeClr val="tx1"/>
                </a:solidFill>
                <a:latin typeface="Ink Free" panose="03080402000500000000" pitchFamily="66" charset="0"/>
              </a:rPr>
              <a:t> asynchronous </a:t>
            </a:r>
            <a:r>
              <a:rPr lang="en-US" sz="2400" dirty="0">
                <a:solidFill>
                  <a:schemeClr val="tx1"/>
                </a:solidFill>
                <a:latin typeface="Ink Free" panose="03080402000500000000" pitchFamily="66" charset="0"/>
              </a:rPr>
              <a:t>tasks</a:t>
            </a:r>
          </a:p>
        </p:txBody>
      </p:sp>
    </p:spTree>
    <p:extLst>
      <p:ext uri="{BB962C8B-B14F-4D97-AF65-F5344CB8AC3E}">
        <p14:creationId xmlns:p14="http://schemas.microsoft.com/office/powerpoint/2010/main" val="35503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sp>
        <p:nvSpPr>
          <p:cNvPr id="3" name="Content Placeholder 2">
            <a:extLst>
              <a:ext uri="{FF2B5EF4-FFF2-40B4-BE49-F238E27FC236}">
                <a16:creationId xmlns:a16="http://schemas.microsoft.com/office/drawing/2014/main" id="{03019515-7F5F-4812-3260-C7CCBFC3710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0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a:t>
            </a:r>
            <a:r>
              <a:rPr lang="en-US" u="sng" dirty="0"/>
              <a:t>immediately</a:t>
            </a:r>
            <a:r>
              <a:rPr lang="en-US"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12101</TotalTime>
  <Words>5139</Words>
  <Application>Microsoft Office PowerPoint</Application>
  <PresentationFormat>Widescreen</PresentationFormat>
  <Paragraphs>557</Paragraphs>
  <Slides>34</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70</cp:revision>
  <dcterms:modified xsi:type="dcterms:W3CDTF">2023-01-21T00:37:55Z</dcterms:modified>
</cp:coreProperties>
</file>