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7" r:id="rId27"/>
    <p:sldId id="548"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autoAdjust="0"/>
    <p:restoredTop sz="82252" autoAdjust="0"/>
  </p:normalViewPr>
  <p:slideViewPr>
    <p:cSldViewPr snapToGrid="0">
      <p:cViewPr varScale="1">
        <p:scale>
          <a:sx n="56" d="100"/>
          <a:sy n="56" d="100"/>
        </p:scale>
        <p:origin x="644" y="44"/>
      </p:cViewPr>
      <p:guideLst/>
    </p:cSldViewPr>
  </p:slideViewPr>
  <p:notesTextViewPr>
    <p:cViewPr>
      <p:scale>
        <a:sx n="100" d="100"/>
        <a:sy n="100" d="100"/>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there.</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85054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27</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20927</TotalTime>
  <Words>3070</Words>
  <Application>Microsoft Office PowerPoint</Application>
  <PresentationFormat>Widescreen</PresentationFormat>
  <Paragraphs>331</Paragraphs>
  <Slides>27</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Verdana</vt:lpstr>
      <vt:lpstr>Calibri</vt:lpstr>
      <vt:lpstr>Arial</vt:lpstr>
      <vt:lpstr>Consolas</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Bhutta, Adeel</cp:lastModifiedBy>
  <cp:revision>211</cp:revision>
  <dcterms:created xsi:type="dcterms:W3CDTF">2021-01-07T15:19:22Z</dcterms:created>
  <dcterms:modified xsi:type="dcterms:W3CDTF">2024-01-02T21:16:35Z</dcterms:modified>
</cp:coreProperties>
</file>