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485" r:id="rId2"/>
    <p:sldId id="486" r:id="rId3"/>
    <p:sldId id="500" r:id="rId4"/>
    <p:sldId id="498" r:id="rId5"/>
    <p:sldId id="499" r:id="rId6"/>
    <p:sldId id="381" r:id="rId7"/>
    <p:sldId id="496" r:id="rId8"/>
    <p:sldId id="433" r:id="rId9"/>
    <p:sldId id="445" r:id="rId10"/>
    <p:sldId id="447" r:id="rId11"/>
    <p:sldId id="457" r:id="rId12"/>
    <p:sldId id="460" r:id="rId13"/>
    <p:sldId id="458" r:id="rId14"/>
    <p:sldId id="514" r:id="rId15"/>
    <p:sldId id="488" r:id="rId16"/>
    <p:sldId id="435" r:id="rId17"/>
    <p:sldId id="501" r:id="rId18"/>
    <p:sldId id="502" r:id="rId19"/>
    <p:sldId id="464" r:id="rId20"/>
    <p:sldId id="505" r:id="rId21"/>
    <p:sldId id="463" r:id="rId22"/>
    <p:sldId id="504" r:id="rId23"/>
    <p:sldId id="465" r:id="rId24"/>
    <p:sldId id="466" r:id="rId25"/>
    <p:sldId id="515" r:id="rId26"/>
    <p:sldId id="507" r:id="rId27"/>
    <p:sldId id="451" r:id="rId28"/>
    <p:sldId id="516" r:id="rId29"/>
    <p:sldId id="509" r:id="rId30"/>
    <p:sldId id="511" r:id="rId31"/>
    <p:sldId id="510" r:id="rId32"/>
    <p:sldId id="512" r:id="rId33"/>
    <p:sldId id="513" r:id="rId34"/>
    <p:sldId id="517" r:id="rId35"/>
    <p:sldId id="518" r:id="rId36"/>
    <p:sldId id="519" r:id="rId37"/>
    <p:sldId id="456" r:id="rId38"/>
    <p:sldId id="520" r:id="rId39"/>
    <p:sldId id="521" r:id="rId40"/>
    <p:sldId id="472" r:id="rId41"/>
    <p:sldId id="471" r:id="rId42"/>
    <p:sldId id="490" r:id="rId43"/>
    <p:sldId id="491" r:id="rId44"/>
    <p:sldId id="492" r:id="rId45"/>
    <p:sldId id="493" r:id="rId46"/>
    <p:sldId id="494" r:id="rId47"/>
    <p:sldId id="522" r:id="rId48"/>
  </p:sldIdLst>
  <p:sldSz cx="12192000" cy="6858000"/>
  <p:notesSz cx="6858000" cy="9144000"/>
  <p:embeddedFontLst>
    <p:embeddedFont>
      <p:font typeface="Consolas" panose="020B0609020204030204" pitchFamily="49" charset="0"/>
      <p:regular r:id="rId50"/>
      <p:bold r:id="rId51"/>
      <p:italic r:id="rId52"/>
      <p:boldItalic r:id="rId53"/>
    </p:embeddedFont>
    <p:embeddedFont>
      <p:font typeface="Ink Free" panose="03080402000500000000" pitchFamily="66" charset="0"/>
      <p:regular r:id="rId54"/>
    </p:embeddedFont>
    <p:embeddedFont>
      <p:font typeface="Verdana" panose="020B0604030504040204"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96"/>
            <p14:sldId id="433"/>
            <p14:sldId id="445"/>
            <p14:sldId id="447"/>
            <p14:sldId id="457"/>
            <p14:sldId id="460"/>
            <p14:sldId id="458"/>
            <p14:sldId id="514"/>
            <p14:sldId id="488"/>
            <p14:sldId id="435"/>
            <p14:sldId id="501"/>
            <p14:sldId id="502"/>
            <p14:sldId id="464"/>
            <p14:sldId id="505"/>
            <p14:sldId id="463"/>
            <p14:sldId id="504"/>
            <p14:sldId id="465"/>
            <p14:sldId id="466"/>
            <p14:sldId id="515"/>
            <p14:sldId id="507"/>
            <p14:sldId id="451"/>
            <p14:sldId id="516"/>
            <p14:sldId id="509"/>
            <p14:sldId id="511"/>
            <p14:sldId id="510"/>
            <p14:sldId id="512"/>
            <p14:sldId id="513"/>
            <p14:sldId id="517"/>
            <p14:sldId id="518"/>
            <p14:sldId id="519"/>
            <p14:sldId id="456"/>
            <p14:sldId id="520"/>
            <p14:sldId id="521"/>
            <p14:sldId id="472"/>
            <p14:sldId id="471"/>
            <p14:sldId id="490"/>
            <p14:sldId id="491"/>
            <p14:sldId id="492"/>
            <p14:sldId id="493"/>
            <p14:sldId id="494"/>
            <p14:sldId id="5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2D9B1-57F9-4FA7-AF99-4475187A1412}" v="1" dt="2024-01-21T17:06:3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62971" autoAdjust="0"/>
  </p:normalViewPr>
  <p:slideViewPr>
    <p:cSldViewPr snapToGrid="0">
      <p:cViewPr varScale="1">
        <p:scale>
          <a:sx n="49" d="100"/>
          <a:sy n="49" d="100"/>
        </p:scale>
        <p:origin x="1140" y="52"/>
      </p:cViewPr>
      <p:guideLst/>
    </p:cSldViewPr>
  </p:slideViewPr>
  <p:notesTextViewPr>
    <p:cViewPr>
      <p:scale>
        <a:sx n="3" d="2"/>
        <a:sy n="3" d="2"/>
      </p:scale>
      <p:origin x="0" y="0"/>
    </p:cViewPr>
  </p:notesTextViewPr>
  <p:sorterViewPr>
    <p:cViewPr>
      <p:scale>
        <a:sx n="80" d="100"/>
        <a:sy n="80" d="100"/>
      </p:scale>
      <p:origin x="0" y="-11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9F4F9DEA-9993-4B54-BB3F-EE4A91E1BA1D}"/>
    <pc:docChg chg="undo custSel delSld modSld modSection">
      <pc:chgData name="Mitchell Wand" userId="de9b44c55c049659" providerId="LiveId" clId="{9F4F9DEA-9993-4B54-BB3F-EE4A91E1BA1D}" dt="2023-01-13T01:11:54.358" v="2236" actId="20577"/>
      <pc:docMkLst>
        <pc:docMk/>
      </pc:docMkLst>
      <pc:sldChg chg="modSp mod">
        <pc:chgData name="Mitchell Wand" userId="de9b44c55c049659" providerId="LiveId" clId="{9F4F9DEA-9993-4B54-BB3F-EE4A91E1BA1D}" dt="2023-01-12T23:17:09.358" v="3" actId="20577"/>
        <pc:sldMkLst>
          <pc:docMk/>
          <pc:sldMk cId="4189392190" sldId="433"/>
        </pc:sldMkLst>
        <pc:spChg chg="mod">
          <ac:chgData name="Mitchell Wand" userId="de9b44c55c049659" providerId="LiveId" clId="{9F4F9DEA-9993-4B54-BB3F-EE4A91E1BA1D}" dt="2023-01-12T23:17:09.358" v="3" actId="20577"/>
          <ac:spMkLst>
            <pc:docMk/>
            <pc:sldMk cId="4189392190" sldId="433"/>
            <ac:spMk id="3" creationId="{B961C685-5760-44FE-A6EF-DD57E096CA0C}"/>
          </ac:spMkLst>
        </pc:spChg>
      </pc:sldChg>
      <pc:sldChg chg="delSp mod">
        <pc:chgData name="Mitchell Wand" userId="de9b44c55c049659" providerId="LiveId" clId="{9F4F9DEA-9993-4B54-BB3F-EE4A91E1BA1D}" dt="2023-01-13T00:15:20.547" v="8" actId="478"/>
        <pc:sldMkLst>
          <pc:docMk/>
          <pc:sldMk cId="800228832" sldId="447"/>
        </pc:sldMkLst>
        <pc:spChg chg="del">
          <ac:chgData name="Mitchell Wand" userId="de9b44c55c049659" providerId="LiveId" clId="{9F4F9DEA-9993-4B54-BB3F-EE4A91E1BA1D}" dt="2023-01-13T00:15:20.547" v="8" actId="478"/>
          <ac:spMkLst>
            <pc:docMk/>
            <pc:sldMk cId="800228832" sldId="447"/>
            <ac:spMk id="5" creationId="{2D583A18-EB37-2C64-291E-115AD64B280D}"/>
          </ac:spMkLst>
        </pc:spChg>
      </pc:sldChg>
      <pc:sldChg chg="modSp mod">
        <pc:chgData name="Mitchell Wand" userId="de9b44c55c049659" providerId="LiveId" clId="{9F4F9DEA-9993-4B54-BB3F-EE4A91E1BA1D}" dt="2023-01-13T01:10:51.385" v="2201" actId="20577"/>
        <pc:sldMkLst>
          <pc:docMk/>
          <pc:sldMk cId="568162185" sldId="456"/>
        </pc:sldMkLst>
        <pc:spChg chg="mod">
          <ac:chgData name="Mitchell Wand" userId="de9b44c55c049659" providerId="LiveId" clId="{9F4F9DEA-9993-4B54-BB3F-EE4A91E1BA1D}" dt="2023-01-13T01:10:51.385" v="2201" actId="20577"/>
          <ac:spMkLst>
            <pc:docMk/>
            <pc:sldMk cId="568162185" sldId="456"/>
            <ac:spMk id="2" creationId="{912E63C2-291F-4BCD-8481-B88CD1E437D8}"/>
          </ac:spMkLst>
        </pc:spChg>
      </pc:sldChg>
      <pc:sldChg chg="modSp modNotes">
        <pc:chgData name="Mitchell Wand" userId="de9b44c55c049659" providerId="LiveId" clId="{9F4F9DEA-9993-4B54-BB3F-EE4A91E1BA1D}" dt="2023-01-13T00:32:23.174" v="41"/>
        <pc:sldMkLst>
          <pc:docMk/>
          <pc:sldMk cId="1043216923" sldId="463"/>
        </pc:sldMkLst>
        <pc:spChg chg="mod">
          <ac:chgData name="Mitchell Wand" userId="de9b44c55c049659" providerId="LiveId" clId="{9F4F9DEA-9993-4B54-BB3F-EE4A91E1BA1D}" dt="2023-01-13T00:27:30.941" v="16"/>
          <ac:spMkLst>
            <pc:docMk/>
            <pc:sldMk cId="1043216923" sldId="463"/>
            <ac:spMk id="5" creationId="{4220840A-7FA1-4FEB-B360-375C2AD8B756}"/>
          </ac:spMkLst>
        </pc:spChg>
      </pc:sldChg>
      <pc:sldChg chg="modSp mod">
        <pc:chgData name="Mitchell Wand" userId="de9b44c55c049659" providerId="LiveId" clId="{9F4F9DEA-9993-4B54-BB3F-EE4A91E1BA1D}" dt="2023-01-13T00:32:23.174" v="41"/>
        <pc:sldMkLst>
          <pc:docMk/>
          <pc:sldMk cId="1462346938" sldId="464"/>
        </pc:sldMkLst>
        <pc:spChg chg="mod">
          <ac:chgData name="Mitchell Wand" userId="de9b44c55c049659" providerId="LiveId" clId="{9F4F9DEA-9993-4B54-BB3F-EE4A91E1BA1D}" dt="2023-01-13T00:32:23.174" v="41"/>
          <ac:spMkLst>
            <pc:docMk/>
            <pc:sldMk cId="1462346938" sldId="464"/>
            <ac:spMk id="7" creationId="{7820566E-2D76-456B-BD9E-D6C268BE8531}"/>
          </ac:spMkLst>
        </pc:spChg>
        <pc:spChg chg="mod">
          <ac:chgData name="Mitchell Wand" userId="de9b44c55c049659" providerId="LiveId" clId="{9F4F9DEA-9993-4B54-BB3F-EE4A91E1BA1D}" dt="2023-01-13T00:32:23.174" v="41"/>
          <ac:spMkLst>
            <pc:docMk/>
            <pc:sldMk cId="1462346938" sldId="464"/>
            <ac:spMk id="9" creationId="{0806AAA5-6790-41AB-AD7B-CB5DF7DC6533}"/>
          </ac:spMkLst>
        </pc:spChg>
        <pc:spChg chg="mod">
          <ac:chgData name="Mitchell Wand" userId="de9b44c55c049659" providerId="LiveId" clId="{9F4F9DEA-9993-4B54-BB3F-EE4A91E1BA1D}" dt="2023-01-13T00:30:30.798" v="40" actId="122"/>
          <ac:spMkLst>
            <pc:docMk/>
            <pc:sldMk cId="1462346938" sldId="464"/>
            <ac:spMk id="10" creationId="{9701DF95-3E5D-4C53-AB83-7D26FFACF45E}"/>
          </ac:spMkLst>
        </pc:spChg>
      </pc:sldChg>
      <pc:sldChg chg="modSp">
        <pc:chgData name="Mitchell Wand" userId="de9b44c55c049659" providerId="LiveId" clId="{9F4F9DEA-9993-4B54-BB3F-EE4A91E1BA1D}" dt="2023-01-13T00:27:30.941" v="16"/>
        <pc:sldMkLst>
          <pc:docMk/>
          <pc:sldMk cId="56990301" sldId="465"/>
        </pc:sldMkLst>
        <pc:spChg chg="mod">
          <ac:chgData name="Mitchell Wand" userId="de9b44c55c049659" providerId="LiveId" clId="{9F4F9DEA-9993-4B54-BB3F-EE4A91E1BA1D}" dt="2023-01-13T00:27:30.941" v="16"/>
          <ac:spMkLst>
            <pc:docMk/>
            <pc:sldMk cId="56990301" sldId="465"/>
            <ac:spMk id="5" creationId="{B85A4EAB-663A-40A2-A994-A0B52463F339}"/>
          </ac:spMkLst>
        </pc:spChg>
      </pc:sldChg>
      <pc:sldChg chg="modSp">
        <pc:chgData name="Mitchell Wand" userId="de9b44c55c049659" providerId="LiveId" clId="{9F4F9DEA-9993-4B54-BB3F-EE4A91E1BA1D}" dt="2023-01-13T00:32:23.174" v="41"/>
        <pc:sldMkLst>
          <pc:docMk/>
          <pc:sldMk cId="1243571957" sldId="466"/>
        </pc:sldMkLst>
        <pc:spChg chg="mod">
          <ac:chgData name="Mitchell Wand" userId="de9b44c55c049659" providerId="LiveId" clId="{9F4F9DEA-9993-4B54-BB3F-EE4A91E1BA1D}" dt="2023-01-13T00:32:23.174" v="41"/>
          <ac:spMkLst>
            <pc:docMk/>
            <pc:sldMk cId="1243571957" sldId="466"/>
            <ac:spMk id="5" creationId="{106FEB95-DBCD-4196-A268-3081562955F0}"/>
          </ac:spMkLst>
        </pc:spChg>
      </pc:sldChg>
      <pc:sldChg chg="del">
        <pc:chgData name="Mitchell Wand" userId="de9b44c55c049659" providerId="LiveId" clId="{9F4F9DEA-9993-4B54-BB3F-EE4A91E1BA1D}" dt="2023-01-12T23:18:00.873" v="6" actId="2696"/>
        <pc:sldMkLst>
          <pc:docMk/>
          <pc:sldMk cId="563288373" sldId="467"/>
        </pc:sldMkLst>
      </pc:sldChg>
      <pc:sldChg chg="del">
        <pc:chgData name="Mitchell Wand" userId="de9b44c55c049659" providerId="LiveId" clId="{9F4F9DEA-9993-4B54-BB3F-EE4A91E1BA1D}" dt="2023-01-12T23:18:00.873" v="6" actId="2696"/>
        <pc:sldMkLst>
          <pc:docMk/>
          <pc:sldMk cId="1984438403" sldId="468"/>
        </pc:sldMkLst>
      </pc:sldChg>
      <pc:sldChg chg="del">
        <pc:chgData name="Mitchell Wand" userId="de9b44c55c049659" providerId="LiveId" clId="{9F4F9DEA-9993-4B54-BB3F-EE4A91E1BA1D}" dt="2023-01-12T23:18:00.873" v="6" actId="2696"/>
        <pc:sldMkLst>
          <pc:docMk/>
          <pc:sldMk cId="798215045" sldId="469"/>
        </pc:sldMkLst>
      </pc:sldChg>
      <pc:sldChg chg="del">
        <pc:chgData name="Mitchell Wand" userId="de9b44c55c049659" providerId="LiveId" clId="{9F4F9DEA-9993-4B54-BB3F-EE4A91E1BA1D}" dt="2023-01-12T23:18:00.873" v="6" actId="2696"/>
        <pc:sldMkLst>
          <pc:docMk/>
          <pc:sldMk cId="2954152557" sldId="470"/>
        </pc:sldMkLst>
      </pc:sldChg>
      <pc:sldChg chg="addSp delSp modSp mod modNotesTx">
        <pc:chgData name="Mitchell Wand" userId="de9b44c55c049659" providerId="LiveId" clId="{9F4F9DEA-9993-4B54-BB3F-EE4A91E1BA1D}" dt="2023-01-13T01:11:54.358" v="2236" actId="20577"/>
        <pc:sldMkLst>
          <pc:docMk/>
          <pc:sldMk cId="1988234013" sldId="471"/>
        </pc:sldMkLst>
        <pc:spChg chg="add del">
          <ac:chgData name="Mitchell Wand" userId="de9b44c55c049659" providerId="LiveId" clId="{9F4F9DEA-9993-4B54-BB3F-EE4A91E1BA1D}" dt="2023-01-13T00:47:09.071" v="690" actId="478"/>
          <ac:spMkLst>
            <pc:docMk/>
            <pc:sldMk cId="1988234013" sldId="471"/>
            <ac:spMk id="2" creationId="{31699C01-56CC-ABCD-C6AE-EA1E3BF4660F}"/>
          </ac:spMkLst>
        </pc:spChg>
        <pc:spChg chg="add mod">
          <ac:chgData name="Mitchell Wand" userId="de9b44c55c049659" providerId="LiveId" clId="{9F4F9DEA-9993-4B54-BB3F-EE4A91E1BA1D}" dt="2023-01-13T01:11:34.857" v="2208" actId="1076"/>
          <ac:spMkLst>
            <pc:docMk/>
            <pc:sldMk cId="1988234013" sldId="471"/>
            <ac:spMk id="3" creationId="{2EDAB71C-5E05-8995-2012-0FA009ED264C}"/>
          </ac:spMkLst>
        </pc:spChg>
        <pc:spChg chg="mod">
          <ac:chgData name="Mitchell Wand" userId="de9b44c55c049659" providerId="LiveId" clId="{9F4F9DEA-9993-4B54-BB3F-EE4A91E1BA1D}" dt="2023-01-13T01:11:54.358" v="2236" actId="20577"/>
          <ac:spMkLst>
            <pc:docMk/>
            <pc:sldMk cId="1988234013" sldId="471"/>
            <ac:spMk id="8" creationId="{02658BD7-C743-4498-B8E6-00AE5BBA1194}"/>
          </ac:spMkLst>
        </pc:spChg>
        <pc:spChg chg="mod">
          <ac:chgData name="Mitchell Wand" userId="de9b44c55c049659" providerId="LiveId" clId="{9F4F9DEA-9993-4B54-BB3F-EE4A91E1BA1D}" dt="2023-01-13T00:50:04.721" v="709" actId="20577"/>
          <ac:spMkLst>
            <pc:docMk/>
            <pc:sldMk cId="1988234013" sldId="471"/>
            <ac:spMk id="11" creationId="{3AE0C4CD-B87C-49F4-BE8F-078BF439F00E}"/>
          </ac:spMkLst>
        </pc:spChg>
      </pc:sldChg>
      <pc:sldChg chg="addSp modSp mod modNotesTx">
        <pc:chgData name="Mitchell Wand" userId="de9b44c55c049659" providerId="LiveId" clId="{9F4F9DEA-9993-4B54-BB3F-EE4A91E1BA1D}" dt="2023-01-13T00:44:39.635" v="658" actId="20577"/>
        <pc:sldMkLst>
          <pc:docMk/>
          <pc:sldMk cId="2973755816" sldId="472"/>
        </pc:sldMkLst>
        <pc:spChg chg="add mod">
          <ac:chgData name="Mitchell Wand" userId="de9b44c55c049659" providerId="LiveId" clId="{9F4F9DEA-9993-4B54-BB3F-EE4A91E1BA1D}" dt="2023-01-13T00:44:39.635" v="658" actId="20577"/>
          <ac:spMkLst>
            <pc:docMk/>
            <pc:sldMk cId="2973755816" sldId="472"/>
            <ac:spMk id="3" creationId="{C63C036E-136B-E9CF-FB5D-9D027B612261}"/>
          </ac:spMkLst>
        </pc:spChg>
        <pc:spChg chg="mod">
          <ac:chgData name="Mitchell Wand" userId="de9b44c55c049659" providerId="LiveId" clId="{9F4F9DEA-9993-4B54-BB3F-EE4A91E1BA1D}" dt="2023-01-13T00:37:00.907" v="67" actId="20577"/>
          <ac:spMkLst>
            <pc:docMk/>
            <pc:sldMk cId="2973755816" sldId="472"/>
            <ac:spMk id="6" creationId="{5407603D-8BF7-45ED-95E8-55B7B850B5D1}"/>
          </ac:spMkLst>
        </pc:spChg>
      </pc:sldChg>
      <pc:sldChg chg="modSp mod">
        <pc:chgData name="Mitchell Wand" userId="de9b44c55c049659" providerId="LiveId" clId="{9F4F9DEA-9993-4B54-BB3F-EE4A91E1BA1D}" dt="2023-01-12T23:17:22.445" v="5" actId="20577"/>
        <pc:sldMkLst>
          <pc:docMk/>
          <pc:sldMk cId="3158287491" sldId="486"/>
        </pc:sldMkLst>
        <pc:spChg chg="mod">
          <ac:chgData name="Mitchell Wand" userId="de9b44c55c049659" providerId="LiveId" clId="{9F4F9DEA-9993-4B54-BB3F-EE4A91E1BA1D}" dt="2023-01-12T23:17:22.445" v="5" actId="20577"/>
          <ac:spMkLst>
            <pc:docMk/>
            <pc:sldMk cId="3158287491" sldId="486"/>
            <ac:spMk id="3" creationId="{AC300E2B-BFD0-4090-AFC5-FE82683F997F}"/>
          </ac:spMkLst>
        </pc:spChg>
      </pc:sldChg>
      <pc:sldChg chg="delSp mod">
        <pc:chgData name="Mitchell Wand" userId="de9b44c55c049659" providerId="LiveId" clId="{9F4F9DEA-9993-4B54-BB3F-EE4A91E1BA1D}" dt="2023-01-13T00:15:27.490" v="9" actId="478"/>
        <pc:sldMkLst>
          <pc:docMk/>
          <pc:sldMk cId="84402381" sldId="488"/>
        </pc:sldMkLst>
        <pc:spChg chg="del">
          <ac:chgData name="Mitchell Wand" userId="de9b44c55c049659" providerId="LiveId" clId="{9F4F9DEA-9993-4B54-BB3F-EE4A91E1BA1D}" dt="2023-01-13T00:15:27.490" v="9" actId="478"/>
          <ac:spMkLst>
            <pc:docMk/>
            <pc:sldMk cId="84402381" sldId="488"/>
            <ac:spMk id="3" creationId="{6807ABB3-400B-5377-8373-242196443552}"/>
          </ac:spMkLst>
        </pc:spChg>
      </pc:sldChg>
      <pc:sldChg chg="del">
        <pc:chgData name="Mitchell Wand" userId="de9b44c55c049659" providerId="LiveId" clId="{9F4F9DEA-9993-4B54-BB3F-EE4A91E1BA1D}" dt="2023-01-12T23:18:00.873" v="6" actId="2696"/>
        <pc:sldMkLst>
          <pc:docMk/>
          <pc:sldMk cId="976879135" sldId="489"/>
        </pc:sldMkLst>
      </pc:sldChg>
      <pc:sldChg chg="modSp mod">
        <pc:chgData name="Mitchell Wand" userId="de9b44c55c049659" providerId="LiveId" clId="{9F4F9DEA-9993-4B54-BB3F-EE4A91E1BA1D}" dt="2023-01-13T01:07:51.620" v="2198" actId="20577"/>
        <pc:sldMkLst>
          <pc:docMk/>
          <pc:sldMk cId="403352295" sldId="490"/>
        </pc:sldMkLst>
        <pc:spChg chg="mod">
          <ac:chgData name="Mitchell Wand" userId="de9b44c55c049659" providerId="LiveId" clId="{9F4F9DEA-9993-4B54-BB3F-EE4A91E1BA1D}" dt="2023-01-13T01:07:51.620" v="2198" actId="20577"/>
          <ac:spMkLst>
            <pc:docMk/>
            <pc:sldMk cId="403352295" sldId="490"/>
            <ac:spMk id="5" creationId="{82AB9F76-899B-4F36-B260-B26D4C555F60}"/>
          </ac:spMkLst>
        </pc:spChg>
      </pc:sldChg>
      <pc:sldChg chg="modSp mod">
        <pc:chgData name="Mitchell Wand" userId="de9b44c55c049659" providerId="LiveId" clId="{9F4F9DEA-9993-4B54-BB3F-EE4A91E1BA1D}" dt="2023-01-13T00:18:39.699" v="10" actId="20577"/>
        <pc:sldMkLst>
          <pc:docMk/>
          <pc:sldMk cId="700069445" sldId="501"/>
        </pc:sldMkLst>
        <pc:spChg chg="mod">
          <ac:chgData name="Mitchell Wand" userId="de9b44c55c049659" providerId="LiveId" clId="{9F4F9DEA-9993-4B54-BB3F-EE4A91E1BA1D}" dt="2023-01-13T00:18:39.699" v="10" actId="20577"/>
          <ac:spMkLst>
            <pc:docMk/>
            <pc:sldMk cId="700069445" sldId="501"/>
            <ac:spMk id="4" creationId="{DF6A7977-8F3E-578F-0410-B9988554EBC0}"/>
          </ac:spMkLst>
        </pc:spChg>
      </pc:sldChg>
      <pc:sldChg chg="addSp delSp modSp mod">
        <pc:chgData name="Mitchell Wand" userId="de9b44c55c049659" providerId="LiveId" clId="{9F4F9DEA-9993-4B54-BB3F-EE4A91E1BA1D}" dt="2023-01-13T00:22:15.879" v="12"/>
        <pc:sldMkLst>
          <pc:docMk/>
          <pc:sldMk cId="279464109" sldId="504"/>
        </pc:sldMkLst>
        <pc:spChg chg="del">
          <ac:chgData name="Mitchell Wand" userId="de9b44c55c049659" providerId="LiveId" clId="{9F4F9DEA-9993-4B54-BB3F-EE4A91E1BA1D}" dt="2023-01-13T00:22:05.791" v="11" actId="478"/>
          <ac:spMkLst>
            <pc:docMk/>
            <pc:sldMk cId="279464109" sldId="504"/>
            <ac:spMk id="5" creationId="{67FCC827-28CD-0EDD-710E-CA98CE22E5CB}"/>
          </ac:spMkLst>
        </pc:spChg>
        <pc:spChg chg="add mod">
          <ac:chgData name="Mitchell Wand" userId="de9b44c55c049659" providerId="LiveId" clId="{9F4F9DEA-9993-4B54-BB3F-EE4A91E1BA1D}" dt="2023-01-13T00:22:15.879" v="12"/>
          <ac:spMkLst>
            <pc:docMk/>
            <pc:sldMk cId="279464109" sldId="504"/>
            <ac:spMk id="6" creationId="{FEB87C2A-3D34-46CF-5BEE-2B21699760A4}"/>
          </ac:spMkLst>
        </pc:spChg>
      </pc:sldChg>
      <pc:sldChg chg="modSp modNotes">
        <pc:chgData name="Mitchell Wand" userId="de9b44c55c049659" providerId="LiveId" clId="{9F4F9DEA-9993-4B54-BB3F-EE4A91E1BA1D}" dt="2023-01-13T00:27:30.941" v="16"/>
        <pc:sldMkLst>
          <pc:docMk/>
          <pc:sldMk cId="3215464366" sldId="505"/>
        </pc:sldMkLst>
        <pc:spChg chg="mod">
          <ac:chgData name="Mitchell Wand" userId="de9b44c55c049659" providerId="LiveId" clId="{9F4F9DEA-9993-4B54-BB3F-EE4A91E1BA1D}" dt="2023-01-13T00:25:23.272" v="14"/>
          <ac:spMkLst>
            <pc:docMk/>
            <pc:sldMk cId="3215464366" sldId="505"/>
            <ac:spMk id="2" creationId="{9FE8F7E0-6E94-1CDD-FC0E-BC8648242424}"/>
          </ac:spMkLst>
        </pc:spChg>
        <pc:spChg chg="mod">
          <ac:chgData name="Mitchell Wand" userId="de9b44c55c049659" providerId="LiveId" clId="{9F4F9DEA-9993-4B54-BB3F-EE4A91E1BA1D}" dt="2023-01-13T00:27:30.941" v="16"/>
          <ac:spMkLst>
            <pc:docMk/>
            <pc:sldMk cId="3215464366" sldId="505"/>
            <ac:spMk id="5" creationId="{8BA3C07E-A53C-6314-ADDE-960ACA8DD153}"/>
          </ac:spMkLst>
        </pc:spChg>
      </pc:sldChg>
      <pc:sldChg chg="delSp mod">
        <pc:chgData name="Mitchell Wand" userId="de9b44c55c049659" providerId="LiveId" clId="{9F4F9DEA-9993-4B54-BB3F-EE4A91E1BA1D}" dt="2023-01-13T01:10:18.269" v="2199" actId="478"/>
        <pc:sldMkLst>
          <pc:docMk/>
          <pc:sldMk cId="1210151535" sldId="509"/>
        </pc:sldMkLst>
        <pc:spChg chg="del">
          <ac:chgData name="Mitchell Wand" userId="de9b44c55c049659" providerId="LiveId" clId="{9F4F9DEA-9993-4B54-BB3F-EE4A91E1BA1D}" dt="2023-01-13T01:10:18.269" v="2199" actId="478"/>
          <ac:spMkLst>
            <pc:docMk/>
            <pc:sldMk cId="1210151535" sldId="509"/>
            <ac:spMk id="3" creationId="{6807ABB3-400B-5377-8373-242196443552}"/>
          </ac:spMkLst>
        </pc:spChg>
      </pc:sldChg>
    </pc:docChg>
  </pc:docChgLst>
  <pc:docChgLst>
    <pc:chgData name="Mitchell Wand" userId="de9b44c55c049659" providerId="LiveId" clId="{4A973BDD-CE3E-44C6-9EDF-D54C4EF6B1EE}"/>
    <pc:docChg chg="modSld">
      <pc:chgData name="Mitchell Wand" userId="de9b44c55c049659" providerId="LiveId" clId="{4A973BDD-CE3E-44C6-9EDF-D54C4EF6B1EE}" dt="2024-01-12T03:29:52.460" v="1" actId="20577"/>
      <pc:docMkLst>
        <pc:docMk/>
      </pc:docMkLst>
      <pc:sldChg chg="modNotesTx">
        <pc:chgData name="Mitchell Wand" userId="de9b44c55c049659" providerId="LiveId" clId="{4A973BDD-CE3E-44C6-9EDF-D54C4EF6B1EE}" dt="2024-01-12T03:29:52.460" v="1" actId="20577"/>
        <pc:sldMkLst>
          <pc:docMk/>
          <pc:sldMk cId="3025610200" sldId="485"/>
        </pc:sldMkLst>
      </pc:sldChg>
    </pc:docChg>
  </pc:docChgLst>
  <pc:docChgLst>
    <pc:chgData name="Mitchell Wand" userId="de9b44c55c049659" providerId="LiveId" clId="{FD479DE8-776B-41E8-8926-09AF8891AAED}"/>
    <pc:docChg chg="custSel modSld">
      <pc:chgData name="Mitchell Wand" userId="de9b44c55c049659" providerId="LiveId" clId="{FD479DE8-776B-41E8-8926-09AF8891AAED}" dt="2022-09-14T00:02:04.740" v="405" actId="20577"/>
      <pc:docMkLst>
        <pc:docMk/>
      </pc:docMkLst>
      <pc:sldChg chg="modNotesTx">
        <pc:chgData name="Mitchell Wand" userId="de9b44c55c049659" providerId="LiveId" clId="{FD479DE8-776B-41E8-8926-09AF8891AAED}" dt="2022-09-14T00:02:04.740" v="405" actId="20577"/>
        <pc:sldMkLst>
          <pc:docMk/>
          <pc:sldMk cId="4189392190" sldId="433"/>
        </pc:sldMkLst>
      </pc:sldChg>
      <pc:sldChg chg="addSp delSp modSp mod delAnim modAnim modNotesTx">
        <pc:chgData name="Mitchell Wand" userId="de9b44c55c049659" providerId="LiveId" clId="{FD479DE8-776B-41E8-8926-09AF8891AAED}" dt="2022-09-14T00:00:27.186" v="402" actId="20577"/>
        <pc:sldMkLst>
          <pc:docMk/>
          <pc:sldMk cId="2830599574" sldId="495"/>
        </pc:sldMkLst>
        <pc:spChg chg="mod">
          <ac:chgData name="Mitchell Wand" userId="de9b44c55c049659" providerId="LiveId" clId="{FD479DE8-776B-41E8-8926-09AF8891AAED}" dt="2022-09-13T23:53:10.682" v="37" actId="20577"/>
          <ac:spMkLst>
            <pc:docMk/>
            <pc:sldMk cId="2830599574" sldId="495"/>
            <ac:spMk id="2" creationId="{49C7D202-F4A0-317D-D8A6-DA68CE35CDA1}"/>
          </ac:spMkLst>
        </pc:spChg>
        <pc:picChg chg="add del mod">
          <ac:chgData name="Mitchell Wand" userId="de9b44c55c049659" providerId="LiveId" clId="{FD479DE8-776B-41E8-8926-09AF8891AAED}" dt="2022-09-13T23:57:53.148" v="260"/>
          <ac:picMkLst>
            <pc:docMk/>
            <pc:sldMk cId="2830599574" sldId="495"/>
            <ac:picMk id="3" creationId="{AD78F76B-6B4A-7239-6AE9-2340935A7400}"/>
          </ac:picMkLst>
        </pc:picChg>
        <pc:picChg chg="del">
          <ac:chgData name="Mitchell Wand" userId="de9b44c55c049659" providerId="LiveId" clId="{FD479DE8-776B-41E8-8926-09AF8891AAED}" dt="2022-09-13T23:57:47.726" v="258" actId="21"/>
          <ac:picMkLst>
            <pc:docMk/>
            <pc:sldMk cId="2830599574" sldId="495"/>
            <ac:picMk id="5" creationId="{9FB20D5C-DF6F-A9CB-FE64-CBAD7FA9A1F7}"/>
          </ac:picMkLst>
        </pc:picChg>
        <pc:picChg chg="add mod">
          <ac:chgData name="Mitchell Wand" userId="de9b44c55c049659" providerId="LiveId" clId="{FD479DE8-776B-41E8-8926-09AF8891AAED}" dt="2022-09-13T23:58:43.208" v="264" actId="1076"/>
          <ac:picMkLst>
            <pc:docMk/>
            <pc:sldMk cId="2830599574" sldId="495"/>
            <ac:picMk id="7" creationId="{FBFF9F06-9915-E65A-72F0-B1C57D7B1F81}"/>
          </ac:picMkLst>
        </pc:picChg>
      </pc:sldChg>
    </pc:docChg>
  </pc:docChgLst>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docChgLst>
    <pc:chgData name="Mitchell Wand" userId="de9b44c55c049659" providerId="LiveId" clId="{EC2E571C-5A66-449C-9EE1-49309F33B3B5}"/>
    <pc:docChg chg="custSel addSld delSld modSld modSection">
      <pc:chgData name="Mitchell Wand" userId="de9b44c55c049659" providerId="LiveId" clId="{EC2E571C-5A66-449C-9EE1-49309F33B3B5}" dt="2022-09-20T02:16:55.941" v="686" actId="47"/>
      <pc:docMkLst>
        <pc:docMk/>
      </pc:docMkLst>
      <pc:sldChg chg="del">
        <pc:chgData name="Mitchell Wand" userId="de9b44c55c049659" providerId="LiveId" clId="{EC2E571C-5A66-449C-9EE1-49309F33B3B5}" dt="2022-09-20T02:16:55.941" v="686" actId="47"/>
        <pc:sldMkLst>
          <pc:docMk/>
          <pc:sldMk cId="460746757" sldId="378"/>
        </pc:sldMkLst>
      </pc:sldChg>
      <pc:sldChg chg="del">
        <pc:chgData name="Mitchell Wand" userId="de9b44c55c049659" providerId="LiveId" clId="{EC2E571C-5A66-449C-9EE1-49309F33B3B5}" dt="2022-09-20T02:16:55.941" v="686" actId="47"/>
        <pc:sldMkLst>
          <pc:docMk/>
          <pc:sldMk cId="1550252733" sldId="379"/>
        </pc:sldMkLst>
      </pc:sldChg>
      <pc:sldChg chg="del">
        <pc:chgData name="Mitchell Wand" userId="de9b44c55c049659" providerId="LiveId" clId="{EC2E571C-5A66-449C-9EE1-49309F33B3B5}" dt="2022-09-20T02:16:55.941" v="686" actId="47"/>
        <pc:sldMkLst>
          <pc:docMk/>
          <pc:sldMk cId="1567996913" sldId="380"/>
        </pc:sldMkLst>
      </pc:sldChg>
      <pc:sldChg chg="del">
        <pc:chgData name="Mitchell Wand" userId="de9b44c55c049659" providerId="LiveId" clId="{EC2E571C-5A66-449C-9EE1-49309F33B3B5}" dt="2022-09-20T02:16:55.941" v="686" actId="47"/>
        <pc:sldMkLst>
          <pc:docMk/>
          <pc:sldMk cId="3293054105" sldId="406"/>
        </pc:sldMkLst>
      </pc:sldChg>
      <pc:sldChg chg="addSp delSp modSp mod">
        <pc:chgData name="Mitchell Wand" userId="de9b44c55c049659" providerId="LiveId" clId="{EC2E571C-5A66-449C-9EE1-49309F33B3B5}" dt="2022-09-16T19:29:15.074" v="331" actId="313"/>
        <pc:sldMkLst>
          <pc:docMk/>
          <pc:sldMk cId="1614679311" sldId="435"/>
        </pc:sldMkLst>
        <pc:spChg chg="add del mod">
          <ac:chgData name="Mitchell Wand" userId="de9b44c55c049659" providerId="LiveId" clId="{EC2E571C-5A66-449C-9EE1-49309F33B3B5}" dt="2022-09-16T19:28:26.915" v="218" actId="478"/>
          <ac:spMkLst>
            <pc:docMk/>
            <pc:sldMk cId="1614679311" sldId="435"/>
            <ac:spMk id="5" creationId="{AC4BE03E-1DFA-D446-D967-7CEDFCBF232F}"/>
          </ac:spMkLst>
        </pc:spChg>
        <pc:spChg chg="add mod">
          <ac:chgData name="Mitchell Wand" userId="de9b44c55c049659" providerId="LiveId" clId="{EC2E571C-5A66-449C-9EE1-49309F33B3B5}" dt="2022-09-16T19:29:15.074" v="331" actId="313"/>
          <ac:spMkLst>
            <pc:docMk/>
            <pc:sldMk cId="1614679311" sldId="435"/>
            <ac:spMk id="6" creationId="{19E251ED-E8E3-1106-3E22-8A8B1249E56D}"/>
          </ac:spMkLst>
        </pc:spChg>
      </pc:sldChg>
      <pc:sldChg chg="addSp delSp modSp mod modNotesTx">
        <pc:chgData name="Mitchell Wand" userId="de9b44c55c049659" providerId="LiveId" clId="{EC2E571C-5A66-449C-9EE1-49309F33B3B5}" dt="2022-09-16T19:24:06.417" v="192" actId="1076"/>
        <pc:sldMkLst>
          <pc:docMk/>
          <pc:sldMk cId="800228832" sldId="447"/>
        </pc:sldMkLst>
        <pc:spChg chg="add del mod">
          <ac:chgData name="Mitchell Wand" userId="de9b44c55c049659" providerId="LiveId" clId="{EC2E571C-5A66-449C-9EE1-49309F33B3B5}" dt="2022-09-16T19:23:57.499" v="191" actId="478"/>
          <ac:spMkLst>
            <pc:docMk/>
            <pc:sldMk cId="800228832" sldId="447"/>
            <ac:spMk id="3" creationId="{17C3B57C-7D1C-1CB3-6D46-1BE2F9AA0D80}"/>
          </ac:spMkLst>
        </pc:spChg>
        <pc:spChg chg="add mod">
          <ac:chgData name="Mitchell Wand" userId="de9b44c55c049659" providerId="LiveId" clId="{EC2E571C-5A66-449C-9EE1-49309F33B3B5}" dt="2022-09-16T19:24:06.417" v="192" actId="1076"/>
          <ac:spMkLst>
            <pc:docMk/>
            <pc:sldMk cId="800228832" sldId="447"/>
            <ac:spMk id="5" creationId="{2D583A18-EB37-2C64-291E-115AD64B280D}"/>
          </ac:spMkLst>
        </pc:spChg>
        <pc:spChg chg="mod">
          <ac:chgData name="Mitchell Wand" userId="de9b44c55c049659" providerId="LiveId" clId="{EC2E571C-5A66-449C-9EE1-49309F33B3B5}" dt="2022-09-16T19:18:06.247" v="177" actId="20577"/>
          <ac:spMkLst>
            <pc:docMk/>
            <pc:sldMk cId="800228832" sldId="447"/>
            <ac:spMk id="11" creationId="{499C7BCB-BC9D-4BD1-B8B1-463CDCFDE915}"/>
          </ac:spMkLst>
        </pc:spChg>
      </pc:sldChg>
      <pc:sldChg chg="del">
        <pc:chgData name="Mitchell Wand" userId="de9b44c55c049659" providerId="LiveId" clId="{EC2E571C-5A66-449C-9EE1-49309F33B3B5}" dt="2022-09-16T19:43:28.041" v="619" actId="2696"/>
        <pc:sldMkLst>
          <pc:docMk/>
          <pc:sldMk cId="2911925200" sldId="448"/>
        </pc:sldMkLst>
      </pc:sldChg>
      <pc:sldChg chg="addSp modSp mod">
        <pc:chgData name="Mitchell Wand" userId="de9b44c55c049659" providerId="LiveId" clId="{EC2E571C-5A66-449C-9EE1-49309F33B3B5}" dt="2022-09-16T19:36:45.191" v="478" actId="20577"/>
        <pc:sldMkLst>
          <pc:docMk/>
          <pc:sldMk cId="1750428041" sldId="457"/>
        </pc:sldMkLst>
        <pc:spChg chg="add mod">
          <ac:chgData name="Mitchell Wand" userId="de9b44c55c049659" providerId="LiveId" clId="{EC2E571C-5A66-449C-9EE1-49309F33B3B5}" dt="2022-09-16T19:36:45.191" v="478" actId="20577"/>
          <ac:spMkLst>
            <pc:docMk/>
            <pc:sldMk cId="1750428041" sldId="457"/>
            <ac:spMk id="2" creationId="{60B656AB-4242-0551-47E0-F723B829CA79}"/>
          </ac:spMkLst>
        </pc:spChg>
        <pc:spChg chg="mod">
          <ac:chgData name="Mitchell Wand" userId="de9b44c55c049659" providerId="LiveId" clId="{EC2E571C-5A66-449C-9EE1-49309F33B3B5}" dt="2022-09-16T19:36:22.235" v="461" actId="20577"/>
          <ac:spMkLst>
            <pc:docMk/>
            <pc:sldMk cId="1750428041" sldId="457"/>
            <ac:spMk id="5" creationId="{7155BEF8-786F-4A11-92EC-982C8864DEC9}"/>
          </ac:spMkLst>
        </pc:spChg>
        <pc:spChg chg="mod">
          <ac:chgData name="Mitchell Wand" userId="de9b44c55c049659" providerId="LiveId" clId="{EC2E571C-5A66-449C-9EE1-49309F33B3B5}" dt="2022-09-16T19:32:51.898" v="356" actId="14100"/>
          <ac:spMkLst>
            <pc:docMk/>
            <pc:sldMk cId="1750428041" sldId="457"/>
            <ac:spMk id="8" creationId="{8EA2192A-AD62-4EFB-9689-FF1EAF81C86C}"/>
          </ac:spMkLst>
        </pc:spChg>
      </pc:sldChg>
      <pc:sldChg chg="addSp delSp modSp mod delAnim">
        <pc:chgData name="Mitchell Wand" userId="de9b44c55c049659" providerId="LiveId" clId="{EC2E571C-5A66-449C-9EE1-49309F33B3B5}" dt="2022-09-16T19:40:05.537" v="571" actId="20577"/>
        <pc:sldMkLst>
          <pc:docMk/>
          <pc:sldMk cId="152966388" sldId="458"/>
        </pc:sldMkLst>
        <pc:spChg chg="add mod">
          <ac:chgData name="Mitchell Wand" userId="de9b44c55c049659" providerId="LiveId" clId="{EC2E571C-5A66-449C-9EE1-49309F33B3B5}" dt="2022-09-16T19:40:05.537" v="571" actId="20577"/>
          <ac:spMkLst>
            <pc:docMk/>
            <pc:sldMk cId="152966388" sldId="458"/>
            <ac:spMk id="3" creationId="{5AC96520-B8C4-796E-18FA-D95CA5394859}"/>
          </ac:spMkLst>
        </pc:spChg>
        <pc:spChg chg="add mod">
          <ac:chgData name="Mitchell Wand" userId="de9b44c55c049659" providerId="LiveId" clId="{EC2E571C-5A66-449C-9EE1-49309F33B3B5}" dt="2022-09-16T19:39:43.203" v="566" actId="1076"/>
          <ac:spMkLst>
            <pc:docMk/>
            <pc:sldMk cId="152966388" sldId="458"/>
            <ac:spMk id="5" creationId="{831547E0-8745-0296-3E34-5C36244F2E82}"/>
          </ac:spMkLst>
        </pc:spChg>
        <pc:spChg chg="mod">
          <ac:chgData name="Mitchell Wand" userId="de9b44c55c049659" providerId="LiveId" clId="{EC2E571C-5A66-449C-9EE1-49309F33B3B5}" dt="2022-09-16T19:33:18.959" v="363" actId="20577"/>
          <ac:spMkLst>
            <pc:docMk/>
            <pc:sldMk cId="152966388" sldId="458"/>
            <ac:spMk id="6" creationId="{14EA479B-1118-49C6-B718-DB9189AC9DA4}"/>
          </ac:spMkLst>
        </pc:spChg>
        <pc:spChg chg="del mod">
          <ac:chgData name="Mitchell Wand" userId="de9b44c55c049659" providerId="LiveId" clId="{EC2E571C-5A66-449C-9EE1-49309F33B3B5}" dt="2022-09-16T19:38:26.308" v="503" actId="478"/>
          <ac:spMkLst>
            <pc:docMk/>
            <pc:sldMk cId="152966388" sldId="458"/>
            <ac:spMk id="7" creationId="{08DBB5C8-71A8-4040-840C-6B42DA072E84}"/>
          </ac:spMkLst>
        </pc:spChg>
        <pc:spChg chg="del">
          <ac:chgData name="Mitchell Wand" userId="de9b44c55c049659" providerId="LiveId" clId="{EC2E571C-5A66-449C-9EE1-49309F33B3B5}" dt="2022-09-16T19:38:27.828" v="504" actId="478"/>
          <ac:spMkLst>
            <pc:docMk/>
            <pc:sldMk cId="152966388" sldId="458"/>
            <ac:spMk id="8" creationId="{9C9F3FE7-3D06-467F-9E42-2B570A18A275}"/>
          </ac:spMkLst>
        </pc:spChg>
        <pc:spChg chg="add mod">
          <ac:chgData name="Mitchell Wand" userId="de9b44c55c049659" providerId="LiveId" clId="{EC2E571C-5A66-449C-9EE1-49309F33B3B5}" dt="2022-09-16T19:39:48.838" v="567" actId="1076"/>
          <ac:spMkLst>
            <pc:docMk/>
            <pc:sldMk cId="152966388" sldId="458"/>
            <ac:spMk id="9" creationId="{81B12048-2355-7B79-BF56-1A6431BF14F8}"/>
          </ac:spMkLst>
        </pc:spChg>
      </pc:sldChg>
      <pc:sldChg chg="del">
        <pc:chgData name="Mitchell Wand" userId="de9b44c55c049659" providerId="LiveId" clId="{EC2E571C-5A66-449C-9EE1-49309F33B3B5}" dt="2022-09-16T19:40:29.782" v="572" actId="2696"/>
        <pc:sldMkLst>
          <pc:docMk/>
          <pc:sldMk cId="3014336577" sldId="459"/>
        </pc:sldMkLst>
      </pc:sldChg>
      <pc:sldChg chg="addSp delSp modSp mod delAnim">
        <pc:chgData name="Mitchell Wand" userId="de9b44c55c049659" providerId="LiveId" clId="{EC2E571C-5A66-449C-9EE1-49309F33B3B5}" dt="2022-09-16T19:42:33.781" v="617" actId="20577"/>
        <pc:sldMkLst>
          <pc:docMk/>
          <pc:sldMk cId="1471926169" sldId="460"/>
        </pc:sldMkLst>
        <pc:spChg chg="mod">
          <ac:chgData name="Mitchell Wand" userId="de9b44c55c049659" providerId="LiveId" clId="{EC2E571C-5A66-449C-9EE1-49309F33B3B5}" dt="2022-09-16T19:42:33.781" v="617" actId="20577"/>
          <ac:spMkLst>
            <pc:docMk/>
            <pc:sldMk cId="1471926169" sldId="460"/>
            <ac:spMk id="2" creationId="{FE36DEDC-D4E3-4C9B-933B-A38B72F2F79D}"/>
          </ac:spMkLst>
        </pc:spChg>
        <pc:spChg chg="add mod">
          <ac:chgData name="Mitchell Wand" userId="de9b44c55c049659" providerId="LiveId" clId="{EC2E571C-5A66-449C-9EE1-49309F33B3B5}" dt="2022-09-16T19:41:42.179" v="583" actId="1076"/>
          <ac:spMkLst>
            <pc:docMk/>
            <pc:sldMk cId="1471926169" sldId="460"/>
            <ac:spMk id="3" creationId="{F4A56094-3F41-A93D-8604-EB2C5109B119}"/>
          </ac:spMkLst>
        </pc:spChg>
        <pc:spChg chg="mod">
          <ac:chgData name="Mitchell Wand" userId="de9b44c55c049659" providerId="LiveId" clId="{EC2E571C-5A66-449C-9EE1-49309F33B3B5}" dt="2022-09-16T19:42:13.037" v="585" actId="1076"/>
          <ac:spMkLst>
            <pc:docMk/>
            <pc:sldMk cId="1471926169" sldId="460"/>
            <ac:spMk id="6" creationId="{914F242F-B894-4E59-A219-59B9174F3CB3}"/>
          </ac:spMkLst>
        </pc:spChg>
        <pc:spChg chg="del">
          <ac:chgData name="Mitchell Wand" userId="de9b44c55c049659" providerId="LiveId" clId="{EC2E571C-5A66-449C-9EE1-49309F33B3B5}" dt="2022-09-16T19:41:32.012" v="581" actId="478"/>
          <ac:spMkLst>
            <pc:docMk/>
            <pc:sldMk cId="1471926169" sldId="460"/>
            <ac:spMk id="7" creationId="{6175C8DB-FF27-493F-9D79-8F4CDEADD4CC}"/>
          </ac:spMkLst>
        </pc:spChg>
      </pc:sldChg>
      <pc:sldChg chg="del">
        <pc:chgData name="Mitchell Wand" userId="de9b44c55c049659" providerId="LiveId" clId="{EC2E571C-5A66-449C-9EE1-49309F33B3B5}" dt="2022-09-16T18:59:45.093" v="1" actId="2696"/>
        <pc:sldMkLst>
          <pc:docMk/>
          <pc:sldMk cId="3988182231" sldId="487"/>
        </pc:sldMkLst>
      </pc:sldChg>
      <pc:sldChg chg="addSp modSp mod">
        <pc:chgData name="Mitchell Wand" userId="de9b44c55c049659" providerId="LiveId" clId="{EC2E571C-5A66-449C-9EE1-49309F33B3B5}" dt="2022-09-16T19:24:56.350" v="212" actId="20577"/>
        <pc:sldMkLst>
          <pc:docMk/>
          <pc:sldMk cId="84402381" sldId="488"/>
        </pc:sldMkLst>
        <pc:spChg chg="add mod">
          <ac:chgData name="Mitchell Wand" userId="de9b44c55c049659" providerId="LiveId" clId="{EC2E571C-5A66-449C-9EE1-49309F33B3B5}" dt="2022-09-16T19:24:18.873" v="197" actId="20577"/>
          <ac:spMkLst>
            <pc:docMk/>
            <pc:sldMk cId="84402381" sldId="488"/>
            <ac:spMk id="3" creationId="{6807ABB3-400B-5377-8373-242196443552}"/>
          </ac:spMkLst>
        </pc:spChg>
        <pc:spChg chg="mod">
          <ac:chgData name="Mitchell Wand" userId="de9b44c55c049659" providerId="LiveId" clId="{EC2E571C-5A66-449C-9EE1-49309F33B3B5}" dt="2022-09-16T19:24:56.350" v="212" actId="20577"/>
          <ac:spMkLst>
            <pc:docMk/>
            <pc:sldMk cId="84402381" sldId="488"/>
            <ac:spMk id="11" creationId="{499C7BCB-BC9D-4BD1-B8B1-463CDCFDE915}"/>
          </ac:spMkLst>
        </pc:spChg>
      </pc:sldChg>
      <pc:sldChg chg="modSp mod">
        <pc:chgData name="Mitchell Wand" userId="de9b44c55c049659" providerId="LiveId" clId="{EC2E571C-5A66-449C-9EE1-49309F33B3B5}" dt="2022-09-16T19:01:28.744" v="150" actId="20577"/>
        <pc:sldMkLst>
          <pc:docMk/>
          <pc:sldMk cId="2976171112" sldId="500"/>
        </pc:sldMkLst>
        <pc:spChg chg="mod">
          <ac:chgData name="Mitchell Wand" userId="de9b44c55c049659" providerId="LiveId" clId="{EC2E571C-5A66-449C-9EE1-49309F33B3B5}" dt="2022-09-16T19:01:28.744" v="150" actId="20577"/>
          <ac:spMkLst>
            <pc:docMk/>
            <pc:sldMk cId="2976171112" sldId="500"/>
            <ac:spMk id="3" creationId="{5D7C592F-1F68-3262-275C-DAAE284725A7}"/>
          </ac:spMkLst>
        </pc:spChg>
      </pc:sldChg>
      <pc:sldChg chg="addSp delSp modSp mod">
        <pc:chgData name="Mitchell Wand" userId="de9b44c55c049659" providerId="LiveId" clId="{EC2E571C-5A66-449C-9EE1-49309F33B3B5}" dt="2022-09-16T20:04:37.081" v="677" actId="1076"/>
        <pc:sldMkLst>
          <pc:docMk/>
          <pc:sldMk cId="700069445" sldId="501"/>
        </pc:sldMkLst>
        <pc:spChg chg="add mod">
          <ac:chgData name="Mitchell Wand" userId="de9b44c55c049659" providerId="LiveId" clId="{EC2E571C-5A66-449C-9EE1-49309F33B3B5}" dt="2022-09-16T20:04:37.081" v="677" actId="1076"/>
          <ac:spMkLst>
            <pc:docMk/>
            <pc:sldMk cId="700069445" sldId="501"/>
            <ac:spMk id="4" creationId="{DF6A7977-8F3E-578F-0410-B9988554EBC0}"/>
          </ac:spMkLst>
        </pc:spChg>
        <pc:spChg chg="del">
          <ac:chgData name="Mitchell Wand" userId="de9b44c55c049659" providerId="LiveId" clId="{EC2E571C-5A66-449C-9EE1-49309F33B3B5}" dt="2022-09-16T20:04:23.609" v="675" actId="478"/>
          <ac:spMkLst>
            <pc:docMk/>
            <pc:sldMk cId="700069445" sldId="501"/>
            <ac:spMk id="6" creationId="{C4A86ECB-3B1A-487B-9D78-68C1FB3C8902}"/>
          </ac:spMkLst>
        </pc:spChg>
        <pc:spChg chg="mod">
          <ac:chgData name="Mitchell Wand" userId="de9b44c55c049659" providerId="LiveId" clId="{EC2E571C-5A66-449C-9EE1-49309F33B3B5}" dt="2022-09-16T20:03:27.865" v="630" actId="20577"/>
          <ac:spMkLst>
            <pc:docMk/>
            <pc:sldMk cId="700069445" sldId="501"/>
            <ac:spMk id="8" creationId="{0FFEFE51-74B1-2646-A6E9-1832E8A6E76A}"/>
          </ac:spMkLst>
        </pc:spChg>
      </pc:sldChg>
      <pc:sldChg chg="modSp mod">
        <pc:chgData name="Mitchell Wand" userId="de9b44c55c049659" providerId="LiveId" clId="{EC2E571C-5A66-449C-9EE1-49309F33B3B5}" dt="2022-09-16T20:06:22.052" v="685"/>
        <pc:sldMkLst>
          <pc:docMk/>
          <pc:sldMk cId="2377701537" sldId="502"/>
        </pc:sldMkLst>
        <pc:spChg chg="mod">
          <ac:chgData name="Mitchell Wand" userId="de9b44c55c049659" providerId="LiveId" clId="{EC2E571C-5A66-449C-9EE1-49309F33B3B5}" dt="2022-09-16T20:04:53.348" v="683" actId="20577"/>
          <ac:spMkLst>
            <pc:docMk/>
            <pc:sldMk cId="2377701537" sldId="502"/>
            <ac:spMk id="2" creationId="{4CEB8347-843E-21D6-8D6E-557555620D2C}"/>
          </ac:spMkLst>
        </pc:spChg>
        <pc:spChg chg="mod">
          <ac:chgData name="Mitchell Wand" userId="de9b44c55c049659" providerId="LiveId" clId="{EC2E571C-5A66-449C-9EE1-49309F33B3B5}" dt="2022-09-16T20:06:22.052" v="685"/>
          <ac:spMkLst>
            <pc:docMk/>
            <pc:sldMk cId="2377701537" sldId="502"/>
            <ac:spMk id="5" creationId="{67FCC827-28CD-0EDD-710E-CA98CE22E5CB}"/>
          </ac:spMkLst>
        </pc:spChg>
      </pc:sldChg>
      <pc:sldChg chg="del">
        <pc:chgData name="Mitchell Wand" userId="de9b44c55c049659" providerId="LiveId" clId="{EC2E571C-5A66-449C-9EE1-49309F33B3B5}" dt="2022-09-20T02:16:55.941" v="686" actId="47"/>
        <pc:sldMkLst>
          <pc:docMk/>
          <pc:sldMk cId="3753540932" sldId="503"/>
        </pc:sldMkLst>
      </pc:sldChg>
      <pc:sldChg chg="add">
        <pc:chgData name="Mitchell Wand" userId="de9b44c55c049659" providerId="LiveId" clId="{EC2E571C-5A66-449C-9EE1-49309F33B3B5}" dt="2022-09-16T18:59:40.797" v="0"/>
        <pc:sldMkLst>
          <pc:docMk/>
          <pc:sldMk cId="1544083876" sldId="508"/>
        </pc:sldMkLst>
      </pc:sldChg>
      <pc:sldChg chg="add">
        <pc:chgData name="Mitchell Wand" userId="de9b44c55c049659" providerId="LiveId" clId="{EC2E571C-5A66-449C-9EE1-49309F33B3B5}" dt="2022-09-16T19:43:00.821" v="618"/>
        <pc:sldMkLst>
          <pc:docMk/>
          <pc:sldMk cId="1210151535" sldId="509"/>
        </pc:sldMkLst>
      </pc:sldChg>
      <pc:sldChg chg="modSp add del mod">
        <pc:chgData name="Mitchell Wand" userId="de9b44c55c049659" providerId="LiveId" clId="{EC2E571C-5A66-449C-9EE1-49309F33B3B5}" dt="2022-09-16T19:01:35.550" v="151" actId="2696"/>
        <pc:sldMkLst>
          <pc:docMk/>
          <pc:sldMk cId="2144624189" sldId="509"/>
        </pc:sldMkLst>
        <pc:spChg chg="mod">
          <ac:chgData name="Mitchell Wand" userId="de9b44c55c049659" providerId="LiveId" clId="{EC2E571C-5A66-449C-9EE1-49309F33B3B5}" dt="2022-09-16T19:01:03.021" v="126" actId="21"/>
          <ac:spMkLst>
            <pc:docMk/>
            <pc:sldMk cId="2144624189" sldId="509"/>
            <ac:spMk id="3" creationId="{5D7C592F-1F68-3262-275C-DAAE284725A7}"/>
          </ac:spMkLst>
        </pc:spChg>
      </pc:sldChg>
    </pc:docChg>
  </pc:docChgLst>
  <pc:docChgLst>
    <pc:chgData name="Mitchell Wand" userId="de9b44c55c049659" providerId="LiveId" clId="{9FFE94DE-F39B-477D-9C0B-6B69CE1D1F97}"/>
    <pc:docChg chg="custSel modSld">
      <pc:chgData name="Mitchell Wand" userId="de9b44c55c049659" providerId="LiveId" clId="{9FFE94DE-F39B-477D-9C0B-6B69CE1D1F97}" dt="2023-08-31T16:45:22.375" v="915" actId="1076"/>
      <pc:docMkLst>
        <pc:docMk/>
      </pc:docMkLst>
      <pc:sldChg chg="modNotesTx">
        <pc:chgData name="Mitchell Wand" userId="de9b44c55c049659" providerId="LiveId" clId="{9FFE94DE-F39B-477D-9C0B-6B69CE1D1F97}" dt="2023-08-31T16:24:50.594" v="47" actId="20577"/>
        <pc:sldMkLst>
          <pc:docMk/>
          <pc:sldMk cId="1614679311" sldId="435"/>
        </pc:sldMkLst>
      </pc:sldChg>
      <pc:sldChg chg="modSp mod">
        <pc:chgData name="Mitchell Wand" userId="de9b44c55c049659" providerId="LiveId" clId="{9FFE94DE-F39B-477D-9C0B-6B69CE1D1F97}" dt="2023-08-31T16:40:05.770" v="535" actId="20577"/>
        <pc:sldMkLst>
          <pc:docMk/>
          <pc:sldMk cId="4092752779" sldId="451"/>
        </pc:sldMkLst>
        <pc:spChg chg="mod">
          <ac:chgData name="Mitchell Wand" userId="de9b44c55c049659" providerId="LiveId" clId="{9FFE94DE-F39B-477D-9C0B-6B69CE1D1F97}" dt="2023-08-31T16:40:05.770" v="535" actId="20577"/>
          <ac:spMkLst>
            <pc:docMk/>
            <pc:sldMk cId="4092752779" sldId="451"/>
            <ac:spMk id="3" creationId="{3397E8AC-B462-4A86-A2E6-0AAA24BD3636}"/>
          </ac:spMkLst>
        </pc:spChg>
      </pc:sldChg>
      <pc:sldChg chg="modNotesTx">
        <pc:chgData name="Mitchell Wand" userId="de9b44c55c049659" providerId="LiveId" clId="{9FFE94DE-F39B-477D-9C0B-6B69CE1D1F97}" dt="2023-08-31T16:23:37.485" v="5" actId="20577"/>
        <pc:sldMkLst>
          <pc:docMk/>
          <pc:sldMk cId="1471926169" sldId="460"/>
        </pc:sldMkLst>
      </pc:sldChg>
      <pc:sldChg chg="addSp modSp modNotesTx">
        <pc:chgData name="Mitchell Wand" userId="de9b44c55c049659" providerId="LiveId" clId="{9FFE94DE-F39B-477D-9C0B-6B69CE1D1F97}" dt="2023-08-31T16:37:48.782" v="465"/>
        <pc:sldMkLst>
          <pc:docMk/>
          <pc:sldMk cId="1043216923" sldId="463"/>
        </pc:sldMkLst>
        <pc:spChg chg="add mod">
          <ac:chgData name="Mitchell Wand" userId="de9b44c55c049659" providerId="LiveId" clId="{9FFE94DE-F39B-477D-9C0B-6B69CE1D1F97}" dt="2023-08-31T16:37:48.782" v="465"/>
          <ac:spMkLst>
            <pc:docMk/>
            <pc:sldMk cId="1043216923" sldId="463"/>
            <ac:spMk id="4" creationId="{3BB475BE-AE37-3692-4A9C-5661488C33AA}"/>
          </ac:spMkLst>
        </pc:spChg>
      </pc:sldChg>
      <pc:sldChg chg="modNotesTx">
        <pc:chgData name="Mitchell Wand" userId="de9b44c55c049659" providerId="LiveId" clId="{9FFE94DE-F39B-477D-9C0B-6B69CE1D1F97}" dt="2023-08-31T16:37:13.160" v="461" actId="20577"/>
        <pc:sldMkLst>
          <pc:docMk/>
          <pc:sldMk cId="1462346938" sldId="464"/>
        </pc:sldMkLst>
      </pc:sldChg>
      <pc:sldChg chg="modSp mod">
        <pc:chgData name="Mitchell Wand" userId="de9b44c55c049659" providerId="LiveId" clId="{9FFE94DE-F39B-477D-9C0B-6B69CE1D1F97}" dt="2023-08-31T16:39:01.332" v="470" actId="1076"/>
        <pc:sldMkLst>
          <pc:docMk/>
          <pc:sldMk cId="56990301" sldId="465"/>
        </pc:sldMkLst>
        <pc:spChg chg="mod">
          <ac:chgData name="Mitchell Wand" userId="de9b44c55c049659" providerId="LiveId" clId="{9FFE94DE-F39B-477D-9C0B-6B69CE1D1F97}" dt="2023-08-31T16:39:01.332" v="470" actId="1076"/>
          <ac:spMkLst>
            <pc:docMk/>
            <pc:sldMk cId="56990301" sldId="465"/>
            <ac:spMk id="5" creationId="{B85A4EAB-663A-40A2-A994-A0B52463F339}"/>
          </ac:spMkLst>
        </pc:spChg>
      </pc:sldChg>
      <pc:sldChg chg="modSp mod">
        <pc:chgData name="Mitchell Wand" userId="de9b44c55c049659" providerId="LiveId" clId="{9FFE94DE-F39B-477D-9C0B-6B69CE1D1F97}" dt="2023-08-31T16:45:22.375" v="915" actId="1076"/>
        <pc:sldMkLst>
          <pc:docMk/>
          <pc:sldMk cId="1988234013" sldId="471"/>
        </pc:sldMkLst>
        <pc:spChg chg="mod">
          <ac:chgData name="Mitchell Wand" userId="de9b44c55c049659" providerId="LiveId" clId="{9FFE94DE-F39B-477D-9C0B-6B69CE1D1F97}" dt="2023-08-31T16:45:22.375" v="915" actId="1076"/>
          <ac:spMkLst>
            <pc:docMk/>
            <pc:sldMk cId="1988234013" sldId="471"/>
            <ac:spMk id="3" creationId="{2EDAB71C-5E05-8995-2012-0FA009ED264C}"/>
          </ac:spMkLst>
        </pc:spChg>
      </pc:sldChg>
      <pc:sldChg chg="modSp mod">
        <pc:chgData name="Mitchell Wand" userId="de9b44c55c049659" providerId="LiveId" clId="{9FFE94DE-F39B-477D-9C0B-6B69CE1D1F97}" dt="2023-08-31T16:22:14.295" v="4" actId="313"/>
        <pc:sldMkLst>
          <pc:docMk/>
          <pc:sldMk cId="3245092809" sldId="496"/>
        </pc:sldMkLst>
        <pc:spChg chg="mod">
          <ac:chgData name="Mitchell Wand" userId="de9b44c55c049659" providerId="LiveId" clId="{9FFE94DE-F39B-477D-9C0B-6B69CE1D1F97}" dt="2023-08-31T16:22:14.295" v="4" actId="313"/>
          <ac:spMkLst>
            <pc:docMk/>
            <pc:sldMk cId="3245092809" sldId="496"/>
            <ac:spMk id="2" creationId="{8550B63D-BA2A-9CC0-CF4B-BB55A5402492}"/>
          </ac:spMkLst>
        </pc:spChg>
      </pc:sldChg>
      <pc:sldChg chg="modNotesTx">
        <pc:chgData name="Mitchell Wand" userId="de9b44c55c049659" providerId="LiveId" clId="{9FFE94DE-F39B-477D-9C0B-6B69CE1D1F97}" dt="2023-08-31T16:25:01.002" v="49" actId="20577"/>
        <pc:sldMkLst>
          <pc:docMk/>
          <pc:sldMk cId="700069445" sldId="501"/>
        </pc:sldMkLst>
      </pc:sldChg>
      <pc:sldChg chg="addSp modSp mod">
        <pc:chgData name="Mitchell Wand" userId="de9b44c55c049659" providerId="LiveId" clId="{9FFE94DE-F39B-477D-9C0B-6B69CE1D1F97}" dt="2023-08-31T16:37:41.340" v="462"/>
        <pc:sldMkLst>
          <pc:docMk/>
          <pc:sldMk cId="2377701537" sldId="502"/>
        </pc:sldMkLst>
        <pc:spChg chg="mod">
          <ac:chgData name="Mitchell Wand" userId="de9b44c55c049659" providerId="LiveId" clId="{9FFE94DE-F39B-477D-9C0B-6B69CE1D1F97}" dt="2023-08-31T16:27:48.932" v="211" actId="20577"/>
          <ac:spMkLst>
            <pc:docMk/>
            <pc:sldMk cId="2377701537" sldId="502"/>
            <ac:spMk id="2" creationId="{4CEB8347-843E-21D6-8D6E-557555620D2C}"/>
          </ac:spMkLst>
        </pc:spChg>
        <pc:spChg chg="add mod">
          <ac:chgData name="Mitchell Wand" userId="de9b44c55c049659" providerId="LiveId" clId="{9FFE94DE-F39B-477D-9C0B-6B69CE1D1F97}" dt="2023-08-31T16:37:41.340" v="462"/>
          <ac:spMkLst>
            <pc:docMk/>
            <pc:sldMk cId="2377701537" sldId="502"/>
            <ac:spMk id="4" creationId="{BDEECF39-29FF-FB19-2F5F-E836CE244A3E}"/>
          </ac:spMkLst>
        </pc:spChg>
      </pc:sldChg>
      <pc:sldChg chg="addSp modSp modNotesTx">
        <pc:chgData name="Mitchell Wand" userId="de9b44c55c049659" providerId="LiveId" clId="{9FFE94DE-F39B-477D-9C0B-6B69CE1D1F97}" dt="2023-08-31T16:37:43.389" v="463"/>
        <pc:sldMkLst>
          <pc:docMk/>
          <pc:sldMk cId="279464109" sldId="504"/>
        </pc:sldMkLst>
        <pc:spChg chg="add mod">
          <ac:chgData name="Mitchell Wand" userId="de9b44c55c049659" providerId="LiveId" clId="{9FFE94DE-F39B-477D-9C0B-6B69CE1D1F97}" dt="2023-08-31T16:37:43.389" v="463"/>
          <ac:spMkLst>
            <pc:docMk/>
            <pc:sldMk cId="279464109" sldId="504"/>
            <ac:spMk id="5" creationId="{A14661AC-7D23-5070-6773-117C8A21A9D9}"/>
          </ac:spMkLst>
        </pc:spChg>
      </pc:sldChg>
      <pc:sldChg chg="addSp modSp mod modNotesTx">
        <pc:chgData name="Mitchell Wand" userId="de9b44c55c049659" providerId="LiveId" clId="{9FFE94DE-F39B-477D-9C0B-6B69CE1D1F97}" dt="2023-08-31T16:37:45.251" v="464"/>
        <pc:sldMkLst>
          <pc:docMk/>
          <pc:sldMk cId="3215464366" sldId="505"/>
        </pc:sldMkLst>
        <pc:spChg chg="add mod">
          <ac:chgData name="Mitchell Wand" userId="de9b44c55c049659" providerId="LiveId" clId="{9FFE94DE-F39B-477D-9C0B-6B69CE1D1F97}" dt="2023-08-31T16:37:45.251" v="464"/>
          <ac:spMkLst>
            <pc:docMk/>
            <pc:sldMk cId="3215464366" sldId="505"/>
            <ac:spMk id="4" creationId="{9829B9B0-C5FF-2CA6-9E62-021ED034BE59}"/>
          </ac:spMkLst>
        </pc:spChg>
        <pc:spChg chg="mod">
          <ac:chgData name="Mitchell Wand" userId="de9b44c55c049659" providerId="LiveId" clId="{9FFE94DE-F39B-477D-9C0B-6B69CE1D1F97}" dt="2023-08-31T16:35:28.674" v="372" actId="1076"/>
          <ac:spMkLst>
            <pc:docMk/>
            <pc:sldMk cId="3215464366" sldId="505"/>
            <ac:spMk id="5" creationId="{8BA3C07E-A53C-6314-ADDE-960ACA8DD153}"/>
          </ac:spMkLst>
        </pc:spChg>
      </pc:sldChg>
      <pc:sldChg chg="modNotesTx">
        <pc:chgData name="Mitchell Wand" userId="de9b44c55c049659" providerId="LiveId" clId="{9FFE94DE-F39B-477D-9C0B-6B69CE1D1F97}" dt="2023-08-31T16:41:55.055" v="775" actId="20577"/>
        <pc:sldMkLst>
          <pc:docMk/>
          <pc:sldMk cId="3626688518" sldId="509"/>
        </pc:sldMkLst>
      </pc:sldChg>
      <pc:sldChg chg="modNotesTx">
        <pc:chgData name="Mitchell Wand" userId="de9b44c55c049659" providerId="LiveId" clId="{9FFE94DE-F39B-477D-9C0B-6B69CE1D1F97}" dt="2023-08-31T16:43:20.289" v="914" actId="20577"/>
        <pc:sldMkLst>
          <pc:docMk/>
          <pc:sldMk cId="833483024" sldId="512"/>
        </pc:sldMkLst>
      </pc:sldChg>
    </pc:docChg>
  </pc:docChgLst>
  <pc:docChgLst>
    <pc:chgData name="Mitchell Wand" userId="de9b44c55c049659" providerId="LiveId" clId="{8C92D9B1-57F9-4FA7-AF99-4475187A1412}"/>
    <pc:docChg chg="undo custSel modSld">
      <pc:chgData name="Mitchell Wand" userId="de9b44c55c049659" providerId="LiveId" clId="{8C92D9B1-57F9-4FA7-AF99-4475187A1412}" dt="2024-01-21T17:18:38.444" v="516" actId="20577"/>
      <pc:docMkLst>
        <pc:docMk/>
      </pc:docMkLst>
      <pc:sldChg chg="modSp mod">
        <pc:chgData name="Mitchell Wand" userId="de9b44c55c049659" providerId="LiveId" clId="{8C92D9B1-57F9-4FA7-AF99-4475187A1412}" dt="2024-01-21T17:09:54.698" v="391" actId="20577"/>
        <pc:sldMkLst>
          <pc:docMk/>
          <pc:sldMk cId="4189392190" sldId="433"/>
        </pc:sldMkLst>
        <pc:spChg chg="mod">
          <ac:chgData name="Mitchell Wand" userId="de9b44c55c049659" providerId="LiveId" clId="{8C92D9B1-57F9-4FA7-AF99-4475187A1412}" dt="2024-01-21T17:09:54.698" v="391" actId="20577"/>
          <ac:spMkLst>
            <pc:docMk/>
            <pc:sldMk cId="4189392190" sldId="433"/>
            <ac:spMk id="3" creationId="{B961C685-5760-44FE-A6EF-DD57E096CA0C}"/>
          </ac:spMkLst>
        </pc:spChg>
      </pc:sldChg>
      <pc:sldChg chg="modSp mod modNotesTx">
        <pc:chgData name="Mitchell Wand" userId="de9b44c55c049659" providerId="LiveId" clId="{8C92D9B1-57F9-4FA7-AF99-4475187A1412}" dt="2024-01-21T17:10:12.332" v="393" actId="20577"/>
        <pc:sldMkLst>
          <pc:docMk/>
          <pc:sldMk cId="800228832" sldId="447"/>
        </pc:sldMkLst>
        <pc:spChg chg="mod">
          <ac:chgData name="Mitchell Wand" userId="de9b44c55c049659" providerId="LiveId" clId="{8C92D9B1-57F9-4FA7-AF99-4475187A1412}" dt="2024-01-21T17:10:12.332" v="393" actId="20577"/>
          <ac:spMkLst>
            <pc:docMk/>
            <pc:sldMk cId="800228832" sldId="447"/>
            <ac:spMk id="2" creationId="{9BA5B06C-6C50-4733-A873-0B9C4F6503DA}"/>
          </ac:spMkLst>
        </pc:spChg>
      </pc:sldChg>
      <pc:sldChg chg="modSp mod modNotesTx">
        <pc:chgData name="Mitchell Wand" userId="de9b44c55c049659" providerId="LiveId" clId="{8C92D9B1-57F9-4FA7-AF99-4475187A1412}" dt="2024-01-21T17:18:38.444" v="516" actId="20577"/>
        <pc:sldMkLst>
          <pc:docMk/>
          <pc:sldMk cId="568162185" sldId="456"/>
        </pc:sldMkLst>
        <pc:spChg chg="mod">
          <ac:chgData name="Mitchell Wand" userId="de9b44c55c049659" providerId="LiveId" clId="{8C92D9B1-57F9-4FA7-AF99-4475187A1412}" dt="2024-01-21T17:11:00.235" v="399" actId="20577"/>
          <ac:spMkLst>
            <pc:docMk/>
            <pc:sldMk cId="568162185" sldId="456"/>
            <ac:spMk id="2" creationId="{912E63C2-291F-4BCD-8481-B88CD1E437D8}"/>
          </ac:spMkLst>
        </pc:spChg>
      </pc:sldChg>
      <pc:sldChg chg="modSp mod">
        <pc:chgData name="Mitchell Wand" userId="de9b44c55c049659" providerId="LiveId" clId="{8C92D9B1-57F9-4FA7-AF99-4475187A1412}" dt="2024-01-21T17:08:05.670" v="317" actId="20577"/>
        <pc:sldMkLst>
          <pc:docMk/>
          <pc:sldMk cId="1750428041" sldId="457"/>
        </pc:sldMkLst>
        <pc:spChg chg="mod">
          <ac:chgData name="Mitchell Wand" userId="de9b44c55c049659" providerId="LiveId" clId="{8C92D9B1-57F9-4FA7-AF99-4475187A1412}" dt="2024-01-21T17:08:05.670" v="317" actId="20577"/>
          <ac:spMkLst>
            <pc:docMk/>
            <pc:sldMk cId="1750428041" sldId="457"/>
            <ac:spMk id="5" creationId="{7155BEF8-786F-4A11-92EC-982C8864DEC9}"/>
          </ac:spMkLst>
        </pc:spChg>
      </pc:sldChg>
      <pc:sldChg chg="modSp mod">
        <pc:chgData name="Mitchell Wand" userId="de9b44c55c049659" providerId="LiveId" clId="{8C92D9B1-57F9-4FA7-AF99-4475187A1412}" dt="2024-01-21T17:08:43.004" v="319" actId="1076"/>
        <pc:sldMkLst>
          <pc:docMk/>
          <pc:sldMk cId="1471926169" sldId="460"/>
        </pc:sldMkLst>
        <pc:spChg chg="mod">
          <ac:chgData name="Mitchell Wand" userId="de9b44c55c049659" providerId="LiveId" clId="{8C92D9B1-57F9-4FA7-AF99-4475187A1412}" dt="2024-01-21T17:08:43.004" v="319" actId="1076"/>
          <ac:spMkLst>
            <pc:docMk/>
            <pc:sldMk cId="1471926169" sldId="460"/>
            <ac:spMk id="5" creationId="{F772BFE7-6CBE-12D8-B348-1A8F4B3F7277}"/>
          </ac:spMkLst>
        </pc:spChg>
        <pc:spChg chg="mod">
          <ac:chgData name="Mitchell Wand" userId="de9b44c55c049659" providerId="LiveId" clId="{8C92D9B1-57F9-4FA7-AF99-4475187A1412}" dt="2024-01-21T17:08:37.079" v="318" actId="1076"/>
          <ac:spMkLst>
            <pc:docMk/>
            <pc:sldMk cId="1471926169" sldId="460"/>
            <ac:spMk id="6" creationId="{914F242F-B894-4E59-A219-59B9174F3CB3}"/>
          </ac:spMkLst>
        </pc:spChg>
      </pc:sldChg>
      <pc:sldChg chg="modSp mod">
        <pc:chgData name="Mitchell Wand" userId="de9b44c55c049659" providerId="LiveId" clId="{8C92D9B1-57F9-4FA7-AF99-4475187A1412}" dt="2024-01-21T17:09:32.150" v="361" actId="20577"/>
        <pc:sldMkLst>
          <pc:docMk/>
          <pc:sldMk cId="3158287491" sldId="486"/>
        </pc:sldMkLst>
        <pc:spChg chg="mod">
          <ac:chgData name="Mitchell Wand" userId="de9b44c55c049659" providerId="LiveId" clId="{8C92D9B1-57F9-4FA7-AF99-4475187A1412}" dt="2024-01-21T17:09:32.150" v="361" actId="20577"/>
          <ac:spMkLst>
            <pc:docMk/>
            <pc:sldMk cId="3158287491" sldId="486"/>
            <ac:spMk id="3" creationId="{AC300E2B-BFD0-4090-AFC5-FE82683F997F}"/>
          </ac:spMkLst>
        </pc:spChg>
      </pc:sldChg>
      <pc:sldChg chg="modSp mod">
        <pc:chgData name="Mitchell Wand" userId="de9b44c55c049659" providerId="LiveId" clId="{8C92D9B1-57F9-4FA7-AF99-4475187A1412}" dt="2024-01-21T17:10:42.537" v="395" actId="20577"/>
        <pc:sldMkLst>
          <pc:docMk/>
          <pc:sldMk cId="3109479661" sldId="516"/>
        </pc:sldMkLst>
        <pc:spChg chg="mod">
          <ac:chgData name="Mitchell Wand" userId="de9b44c55c049659" providerId="LiveId" clId="{8C92D9B1-57F9-4FA7-AF99-4475187A1412}" dt="2024-01-21T17:10:42.537" v="395" actId="20577"/>
          <ac:spMkLst>
            <pc:docMk/>
            <pc:sldMk cId="3109479661" sldId="516"/>
            <ac:spMk id="2" creationId="{626696D1-FA45-8CD6-B51A-398E86028C11}"/>
          </ac:spMkLst>
        </pc:spChg>
      </pc:sldChg>
      <pc:sldChg chg="modSp mod">
        <pc:chgData name="Mitchell Wand" userId="de9b44c55c049659" providerId="LiveId" clId="{8C92D9B1-57F9-4FA7-AF99-4475187A1412}" dt="2024-01-21T17:17:36.792" v="471" actId="20577"/>
        <pc:sldMkLst>
          <pc:docMk/>
          <pc:sldMk cId="3617850318" sldId="517"/>
        </pc:sldMkLst>
        <pc:spChg chg="mod">
          <ac:chgData name="Mitchell Wand" userId="de9b44c55c049659" providerId="LiveId" clId="{8C92D9B1-57F9-4FA7-AF99-4475187A1412}" dt="2024-01-21T17:10:52.320" v="397" actId="20577"/>
          <ac:spMkLst>
            <pc:docMk/>
            <pc:sldMk cId="3617850318" sldId="517"/>
            <ac:spMk id="2" creationId="{4CE907AB-0992-8834-1E33-EC9EE8D0CC25}"/>
          </ac:spMkLst>
        </pc:spChg>
        <pc:spChg chg="mod">
          <ac:chgData name="Mitchell Wand" userId="de9b44c55c049659" providerId="LiveId" clId="{8C92D9B1-57F9-4FA7-AF99-4475187A1412}" dt="2024-01-21T17:17:36.792" v="471" actId="20577"/>
          <ac:spMkLst>
            <pc:docMk/>
            <pc:sldMk cId="3617850318" sldId="517"/>
            <ac:spMk id="4" creationId="{2610D18C-65B3-8A1C-084E-FC89FB5A946D}"/>
          </ac:spMkLst>
        </pc:spChg>
      </pc:sldChg>
      <pc:sldChg chg="modSp mod">
        <pc:chgData name="Mitchell Wand" userId="de9b44c55c049659" providerId="LiveId" clId="{8C92D9B1-57F9-4FA7-AF99-4475187A1412}" dt="2024-01-21T17:11:30.863" v="439" actId="20577"/>
        <pc:sldMkLst>
          <pc:docMk/>
          <pc:sldMk cId="3043335516" sldId="522"/>
        </pc:sldMkLst>
        <pc:spChg chg="mod">
          <ac:chgData name="Mitchell Wand" userId="de9b44c55c049659" providerId="LiveId" clId="{8C92D9B1-57F9-4FA7-AF99-4475187A1412}" dt="2024-01-21T17:11:30.863" v="439" actId="20577"/>
          <ac:spMkLst>
            <pc:docMk/>
            <pc:sldMk cId="3043335516" sldId="522"/>
            <ac:spMk id="3" creationId="{AC300E2B-BFD0-4090-AFC5-FE82683F997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5,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err="1"/>
              <a:t>ere’s</a:t>
            </a:r>
            <a:r>
              <a:rPr lang="en-US" dirty="0"/>
              <a:t>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a:t>
            </a:r>
          </a:p>
          <a:p>
            <a:r>
              <a:rPr lang="en-US" dirty="0"/>
              <a:t>In this organization, the producer knows who the consumer is,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explore some of the subtleties of this pattern.</a:t>
            </a:r>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r>
              <a:rPr lang="en-US" b="0" dirty="0"/>
              <a:t>.  Later on, we’ll talk about another implementation of the listener pattern that gives a different implementation of that flexibility.</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also tested what happens when the client joins the clock after it starts (not just when the clock's value is 0!).  We observe that the reported time is correct, and the list of notifications is [2,3,4] (not including the time 1, which occurred before the client joined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198281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r>
              <a:rPr lang="en-US" dirty="0"/>
              <a:t>As with many patterns, some smart person or persons has packaged up an implementation that might be better than any we might create on our own.</a:t>
            </a:r>
          </a:p>
          <a:p>
            <a:endParaRPr lang="en-US" dirty="0"/>
          </a:p>
          <a:p>
            <a:r>
              <a:rPr lang="en-US" dirty="0"/>
              <a:t>Let’s look at one such package called an emitter (or Typed Emitter)</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36762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Emitters are useful if you have several different types of data to push.  The type </a:t>
            </a:r>
            <a:r>
              <a:rPr lang="en-US" dirty="0" err="1"/>
              <a:t>ClockEvents</a:t>
            </a:r>
            <a:r>
              <a:rPr lang="en-US" dirty="0"/>
              <a:t> gives us both the syntax and type of clock events; the comments, as usual, specifies the meaning of each kind of event.  (Remember: make sure your data has meaning!)</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1267564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sample emitter server.  `</a:t>
            </a:r>
            <a:r>
              <a:rPr lang="en-US" dirty="0" err="1"/>
              <a:t>getEmitter</a:t>
            </a:r>
            <a:r>
              <a:rPr lang="en-US" dirty="0"/>
              <a:t>` returns the emitter; the demo method sends two messages on the emitter.   The client gets the emitter from the server and sets up two listeners, one for each kind of message.</a:t>
            </a:r>
          </a:p>
          <a:p>
            <a:endParaRPr lang="en-US" dirty="0"/>
          </a:p>
          <a:p>
            <a:r>
              <a:rPr lang="en-US" dirty="0"/>
              <a:t>The client could also send messages on the emitter by calling </a:t>
            </a:r>
            <a:r>
              <a:rPr lang="en-US" dirty="0" err="1"/>
              <a:t>emitter.on</a:t>
            </a:r>
            <a:r>
              <a:rPr lang="en-US" dirty="0"/>
              <a:t>(), but we don’t need that for our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clock responds to an `</a:t>
            </a:r>
            <a:r>
              <a:rPr lang="en-US" dirty="0" err="1"/>
              <a:t>addListener</a:t>
            </a:r>
            <a:r>
              <a:rPr lang="en-US" dirty="0"/>
              <a:t>` request by giving the listener the emitter on which the clock will emit its events.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661949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with this pattern is that the clock is not accurate until the next tick, which might be for a while.  What could we do to fix this? &lt;Discuss&gt;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66067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specialized, but it is one of the main patterns used in REACT (in part because REACT doesn't have methods that you can create).</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3000596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server has a method </a:t>
            </a:r>
            <a:r>
              <a:rPr lang="en-US" dirty="0" err="1"/>
              <a:t>newClient</a:t>
            </a:r>
            <a:r>
              <a:rPr lang="en-US" dirty="0"/>
              <a:t> that creates a new client, and passes that client a function; the client calls that function whenever its </a:t>
            </a:r>
            <a:r>
              <a:rPr lang="en-US" dirty="0" err="1"/>
              <a:t>buttonPush</a:t>
            </a:r>
            <a:r>
              <a:rPr lang="en-US" dirty="0"/>
              <a:t> method is called.  We call this function the </a:t>
            </a:r>
            <a:r>
              <a:rPr lang="en-US" b="1" i="1" dirty="0"/>
              <a:t>handler</a:t>
            </a:r>
            <a:r>
              <a:rPr lang="en-US" b="0" i="0" dirty="0"/>
              <a:t> for </a:t>
            </a:r>
            <a:r>
              <a:rPr lang="en-US" b="0" i="0" dirty="0" err="1"/>
              <a:t>buttonPushes</a:t>
            </a:r>
            <a:r>
              <a:rPr lang="en-US" b="0" i="0" dirty="0"/>
              <a:t>.</a:t>
            </a:r>
            <a:endParaRPr lang="en-US" dirty="0"/>
          </a:p>
          <a:p>
            <a:endParaRPr lang="en-US" dirty="0"/>
          </a:p>
          <a:p>
            <a:r>
              <a:rPr lang="en-US" dirty="0"/>
              <a:t>And of course this could work at multiple levels:  the Client could have </a:t>
            </a:r>
            <a:r>
              <a:rPr lang="en-US" dirty="0" err="1"/>
              <a:t>subClients</a:t>
            </a:r>
            <a:r>
              <a:rPr lang="en-US" dirty="0"/>
              <a:t>, and pass handlers down  (Discuss: and maybe you want each client to be able to report the number of times it and its </a:t>
            </a:r>
            <a:r>
              <a:rPr lang="en-US" dirty="0" err="1"/>
              <a:t>subclients</a:t>
            </a:r>
            <a:r>
              <a:rPr lang="en-US" dirty="0"/>
              <a:t> have pushed their buttons.   How might you do this?)</a:t>
            </a:r>
          </a:p>
          <a:p>
            <a:endParaRPr lang="en-US" dirty="0"/>
          </a:p>
          <a:p>
            <a:r>
              <a:rPr lang="en-US" dirty="0"/>
              <a:t>This pattern is important because it is used everywhere in React.</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1455860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back to clocks for 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saying "new Clock", we'll create a clock factory with a static .</a:t>
            </a:r>
            <a:r>
              <a:rPr lang="en-US" dirty="0" err="1"/>
              <a:t>createClock</a:t>
            </a:r>
            <a:r>
              <a:rPr lang="en-US" dirty="0"/>
              <a:t> method.  We make it a static method so you don't have to say "new </a:t>
            </a:r>
            <a:r>
              <a:rPr lang="en-US" dirty="0" err="1"/>
              <a:t>SimpleClockFactory</a:t>
            </a:r>
            <a:r>
              <a:rPr lang="en-US" dirty="0"/>
              <a:t>" every time.</a:t>
            </a:r>
          </a:p>
          <a:p>
            <a:endParaRPr lang="en-US" dirty="0"/>
          </a:p>
          <a:p>
            <a:r>
              <a:rPr lang="en-US" dirty="0"/>
              <a:t>And here's what it should do:  every time you call .</a:t>
            </a:r>
            <a:r>
              <a:rPr lang="en-US" dirty="0" err="1"/>
              <a:t>createClock</a:t>
            </a:r>
            <a:r>
              <a:rPr lang="en-US" dirty="0"/>
              <a:t>() you get a clock; we'll do that twice and test to see that each of the clocks works correctly.</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286825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TDD methodology, let's start by writing some tests for the expected behavior.</a:t>
            </a:r>
          </a:p>
          <a:p>
            <a:endParaRPr lang="en-US" dirty="0"/>
          </a:p>
          <a:p>
            <a:r>
              <a:rPr lang="en-US" dirty="0"/>
              <a:t>The standard way to do this is to have a class (here called </a:t>
            </a:r>
            <a:r>
              <a:rPr lang="en-US" dirty="0" err="1"/>
              <a:t>SingletonClockFactory</a:t>
            </a:r>
            <a:r>
              <a:rPr lang="en-US" dirty="0"/>
              <a:t>) with a static method called ‘instance’. ('instance' is a standard name for this.)  Each call to instance() returns a clock.   </a:t>
            </a:r>
          </a:p>
          <a:p>
            <a:endParaRPr lang="en-US" dirty="0"/>
          </a:p>
          <a:p>
            <a:r>
              <a:rPr lang="en-US" dirty="0"/>
              <a:t>We want to arrange things so that every call to instance() returns the *same* clock. If we have two calls to instance(), how can we tell if they are the same clock?</a:t>
            </a:r>
          </a:p>
          <a:p>
            <a:endParaRPr lang="en-US" dirty="0"/>
          </a:p>
          <a:p>
            <a:r>
              <a:rPr lang="en-US" dirty="0"/>
              <a:t>In this test,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implement this behavior?</a:t>
            </a:r>
          </a:p>
          <a:p>
            <a:endParaRPr lang="en-US" dirty="0"/>
          </a:p>
          <a:p>
            <a:r>
              <a:rPr lang="en-US" dirty="0"/>
              <a:t>You create a first-time-through switch.  Here we use the static variable ‘</a:t>
            </a:r>
            <a:r>
              <a:rPr lang="en-US" dirty="0" err="1"/>
              <a:t>theClock</a:t>
            </a:r>
            <a:r>
              <a:rPr lang="en-US" dirty="0"/>
              <a:t>’ as a first-time-through switch.  It contains either an </a:t>
            </a:r>
            <a:r>
              <a:rPr lang="en-US" dirty="0" err="1"/>
              <a:t>Iclock</a:t>
            </a:r>
            <a:r>
              <a:rPr lang="en-US" dirty="0"/>
              <a:t> or the value ‘undefined’.</a:t>
            </a:r>
          </a:p>
          <a:p>
            <a:endParaRPr lang="en-US" dirty="0"/>
          </a:p>
          <a:p>
            <a:r>
              <a:rPr lang="en-US" dirty="0"/>
              <a:t>Initially, it is ‘undefined’</a:t>
            </a:r>
          </a:p>
          <a:p>
            <a:endParaRPr lang="en-US" dirty="0"/>
          </a:p>
          <a:p>
            <a:r>
              <a:rPr lang="en-US" dirty="0"/>
              <a:t>When anyone calls the public static method ‘instance’, it checks to see if ‘</a:t>
            </a:r>
            <a:r>
              <a:rPr lang="en-US" dirty="0" err="1"/>
              <a:t>theClock</a:t>
            </a:r>
            <a:r>
              <a:rPr lang="en-US" dirty="0"/>
              <a:t>’ is undefined.  If it is, then it creates a new Clock1(), and stores it in ‘</a:t>
            </a:r>
            <a:r>
              <a:rPr lang="en-US" dirty="0" err="1"/>
              <a:t>theClock</a:t>
            </a:r>
            <a:r>
              <a:rPr lang="en-US" dirty="0"/>
              <a:t>’.   Any subsequent calls to ‘instance’ will see that ‘</a:t>
            </a:r>
            <a:r>
              <a:rPr lang="en-US" dirty="0" err="1"/>
              <a:t>theClock</a:t>
            </a:r>
            <a:r>
              <a:rPr lang="en-US" dirty="0"/>
              <a:t>’ is not undefined, and do nothing. Either way, ‘instance’ returns the value of ‘</a:t>
            </a:r>
            <a:r>
              <a:rPr lang="en-US" dirty="0" err="1"/>
              <a:t>theClock</a:t>
            </a:r>
            <a:r>
              <a:rPr lang="en-US" dirty="0"/>
              <a:t>’.  As a result, we know that ‘new Clock1()’ is called at most once.</a:t>
            </a:r>
          </a:p>
          <a:p>
            <a:endParaRPr lang="en-US" dirty="0"/>
          </a:p>
          <a:p>
            <a:r>
              <a:rPr lang="en-US" dirty="0"/>
              <a:t>But… </a:t>
            </a:r>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r>
              <a:rPr lang="en-US" dirty="0"/>
              <a:t>This particular bit of code relies on the way that Typescript handles the value ‘undefined’.  Other languages have slightly different idioms for this.</a:t>
            </a:r>
          </a:p>
          <a:p>
            <a:endParaRPr lang="en-US" dirty="0"/>
          </a:p>
          <a:p>
            <a:r>
              <a:rPr lang="en-US" dirty="0"/>
              <a:t>Here we’ve created a singleton </a:t>
            </a:r>
            <a:r>
              <a:rPr lang="en-US" dirty="0" err="1"/>
              <a:t>PullingClock</a:t>
            </a:r>
            <a:r>
              <a:rPr lang="en-US" dirty="0"/>
              <a:t>, but you could do the same thing for any class that you only want to have one instance of.</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47</a:t>
            </a:fld>
            <a:endParaRPr lang="en-US"/>
          </a:p>
        </p:txBody>
      </p:sp>
    </p:spTree>
    <p:extLst>
      <p:ext uri="{BB962C8B-B14F-4D97-AF65-F5344CB8AC3E}">
        <p14:creationId xmlns:p14="http://schemas.microsoft.com/office/powerpoint/2010/main" val="326101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a few different interaction-scale designs:  the data-pull pattern (which is so simple it hardly counts as a pattern), the data-push (or Observer or Listener) Pattern (implemented in several ways), and the Singleton Pattern.</a:t>
            </a:r>
          </a:p>
          <a:p>
            <a:endParaRPr lang="en-US" dirty="0"/>
          </a:p>
          <a:p>
            <a:r>
              <a:rPr lang="en-US" dirty="0"/>
              <a:t>The Observer pattern and the Singleton Patterns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This is so simple it hardly counts as a pattern-- it's what you likely do all the time.  But let's look at it a little more closely.</a:t>
            </a:r>
          </a:p>
          <a:p>
            <a:endParaRPr lang="en-US" dirty="0"/>
          </a:p>
          <a:p>
            <a:r>
              <a:rPr lang="en-US" dirty="0"/>
              <a:t>Here’s some skeleton code for this, just to identify all the parts.  We have a Producer class that produces data, and a Consumer class that wants to use that data.</a:t>
            </a:r>
          </a:p>
          <a:p>
            <a:endParaRPr lang="en-US" dirty="0"/>
          </a:p>
          <a:p>
            <a:r>
              <a:rPr lang="en-US" dirty="0"/>
              <a:t>For this to work, the consumer needs to know the identity of the producer, and the producer has to provide a method that the consumer can call to ask for the data. </a:t>
            </a:r>
          </a:p>
          <a:p>
            <a:endParaRPr lang="en-US" dirty="0"/>
          </a:p>
          <a:p>
            <a:r>
              <a:rPr lang="en-US" dirty="0"/>
              <a:t>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 using the Pull design.</a:t>
            </a:r>
          </a:p>
          <a:p>
            <a:endParaRPr lang="en-US" dirty="0"/>
          </a:p>
          <a:p>
            <a:r>
              <a:rPr lang="en-US" dirty="0"/>
              <a:t>It has three methods: reset, tick, and </a:t>
            </a:r>
            <a:r>
              <a:rPr lang="en-US" dirty="0" err="1"/>
              <a:t>getTime</a:t>
            </a:r>
            <a:r>
              <a:rPr lang="en-US" dirty="0"/>
              <a:t>.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615821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1/21/2024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1/21/2024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1/21/2024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1/21/2024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1/21/2024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1/21/2024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1/21/2024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1/21/2024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1/21/2024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1/21/2024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1/21/2024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1/21/2024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1/21/2024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5</a:t>
            </a:r>
            <a:r>
              <a:rPr lang="en-US" altLang="en-US" dirty="0">
                <a:sym typeface="Helvetica Neue" charset="0"/>
              </a:rPr>
              <a:t>: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a:t>
            </a:r>
            <a:r>
              <a:rPr lang="en-US" dirty="0"/>
              <a:t>1</a:t>
            </a:r>
            <a:r>
              <a:rPr lang="en-US" sz="3600" dirty="0"/>
              <a:t>: consumer asks producer </a:t>
            </a:r>
            <a:br>
              <a:rPr lang="en-US" sz="3600" dirty="0"/>
            </a:br>
            <a:r>
              <a:rPr lang="en-US" sz="3600" dirty="0"/>
              <a:t>(“data-pull")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566384" y="1443841"/>
            <a:ext cx="6861549"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producer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pulling clock</a:t>
            </a:r>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1" y="1731923"/>
            <a:ext cx="6926405" cy="4524315"/>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IpullingClock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9131902" y="136525"/>
            <a:ext cx="283464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IPullingClock.ts</a:t>
            </a:r>
            <a:endParaRPr lang="en-US" sz="2400" dirty="0">
              <a:solidFill>
                <a:schemeClr val="tx1"/>
              </a:solidFill>
            </a:endParaRPr>
          </a:p>
        </p:txBody>
      </p:sp>
    </p:spTree>
    <p:extLst>
      <p:ext uri="{BB962C8B-B14F-4D97-AF65-F5344CB8AC3E}">
        <p14:creationId xmlns:p14="http://schemas.microsoft.com/office/powerpoint/2010/main" val="175042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Testing the clock and the client</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297613" y="1570852"/>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7965510" y="380045"/>
            <a:ext cx="4033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simpleClockUsingPull.test.ts</a:t>
            </a:r>
            <a:endParaRPr lang="en-US" sz="2400" dirty="0">
              <a:solidFill>
                <a:schemeClr val="tx1"/>
              </a:solidFill>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859383" y="2578238"/>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8610600" y="136525"/>
            <a:ext cx="33559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17688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61467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BDEECF39-29FF-FB19-2F5F-E836CE244A3E}"/>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1791"/>
            <a:ext cx="2834640" cy="601980"/>
          </a:xfrm>
          <a:prstGeom prst="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a:solidFill>
                  <a:schemeClr val="tx1"/>
                </a:solidFill>
              </a:defRPr>
            </a:lvl1pPr>
          </a:lstStyle>
          <a:p>
            <a:r>
              <a:rPr lang="en-US" dirty="0" err="1"/>
              <a:t>PushingClock.test.ts</a:t>
            </a:r>
            <a:endParaRPr lang="en-US" dirty="0"/>
          </a:p>
        </p:txBody>
      </p:sp>
    </p:spTree>
    <p:extLst>
      <p:ext uri="{BB962C8B-B14F-4D97-AF65-F5344CB8AC3E}">
        <p14:creationId xmlns:p14="http://schemas.microsoft.com/office/powerpoint/2010/main" val="146234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829B9B0-C5FF-2CA6-9E62-021ED034BE59}"/>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3BB475BE-AE37-3692-4A9C-5661488C33AA}"/>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22</a:t>
            </a:fld>
            <a:endParaRPr lang="en-US"/>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FEB87C2A-3D34-46CF-5BEE-2B21699760A4}"/>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5" name="Rectangle: Rounded Corners 4">
            <a:extLst>
              <a:ext uri="{FF2B5EF4-FFF2-40B4-BE49-F238E27FC236}">
                <a16:creationId xmlns:a16="http://schemas.microsoft.com/office/drawing/2014/main" id="{A14661AC-7D23-5070-6773-117C8A21A9D9}"/>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6675-87E5-5CED-00BA-A9A2B621E76A}"/>
              </a:ext>
            </a:extLst>
          </p:cNvPr>
          <p:cNvSpPr>
            <a:spLocks noGrp="1"/>
          </p:cNvSpPr>
          <p:nvPr>
            <p:ph type="title"/>
          </p:nvPr>
        </p:nvSpPr>
        <p:spPr/>
        <p:txBody>
          <a:bodyPr/>
          <a:lstStyle/>
          <a:p>
            <a:r>
              <a:rPr lang="en-US" dirty="0"/>
              <a:t>Tests for .notifications method</a:t>
            </a:r>
          </a:p>
        </p:txBody>
      </p:sp>
      <p:sp>
        <p:nvSpPr>
          <p:cNvPr id="3" name="Slide Number Placeholder 2">
            <a:extLst>
              <a:ext uri="{FF2B5EF4-FFF2-40B4-BE49-F238E27FC236}">
                <a16:creationId xmlns:a16="http://schemas.microsoft.com/office/drawing/2014/main" id="{F01E9FC4-C7A5-0EF6-4072-5621CB058EBF}"/>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76B9E3E7-9CD7-C81A-F7E9-C9816100887C}"/>
              </a:ext>
            </a:extLst>
          </p:cNvPr>
          <p:cNvSpPr txBox="1"/>
          <p:nvPr/>
        </p:nvSpPr>
        <p:spPr>
          <a:xfrm>
            <a:off x="930729" y="1460599"/>
            <a:ext cx="8383087"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DifferentClockClient</a:t>
            </a:r>
            <a:r>
              <a:rPr lang="en-US" b="0" dirty="0">
                <a:solidFill>
                  <a:srgbClr val="A31515"/>
                </a:solidFill>
                <a:effectLst/>
                <a:latin typeface="Consolas" panose="020B0609020204030204" pitchFamily="49" charset="0"/>
              </a:rPr>
              <a:t> accumulates the times correctly"</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differentClient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2223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94697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lnSpcReduction="10000"/>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r>
              <a:rPr lang="en-US" dirty="0"/>
              <a:t>How does the producer store its registered consumers?</a:t>
            </a:r>
          </a:p>
          <a:p>
            <a:pPr lvl="1"/>
            <a:r>
              <a:rPr lang="en-US" dirty="0"/>
              <a:t>If many consumers, this could be an issue</a:t>
            </a:r>
          </a:p>
          <a:p>
            <a:r>
              <a:rPr lang="en-US" dirty="0"/>
              <a:t>“There’s a package for that”</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409275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p:txBody>
          <a:bodyPr/>
          <a:lstStyle/>
          <a:p>
            <a:r>
              <a:rPr lang="en-US" dirty="0"/>
              <a:t>Pattern #3: The Typed 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3109479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C932-F374-06F4-B4E5-1AA13193C97E}"/>
              </a:ext>
            </a:extLst>
          </p:cNvPr>
          <p:cNvSpPr>
            <a:spLocks noGrp="1"/>
          </p:cNvSpPr>
          <p:nvPr>
            <p:ph type="title"/>
          </p:nvPr>
        </p:nvSpPr>
        <p:spPr/>
        <p:txBody>
          <a:bodyPr>
            <a:normAutofit fontScale="90000"/>
          </a:bodyPr>
          <a:lstStyle/>
          <a:p>
            <a:r>
              <a:rPr lang="en-US" dirty="0"/>
              <a:t>If the data source needs to push different kinds of values, then </a:t>
            </a:r>
            <a:r>
              <a:rPr lang="en-US" dirty="0">
                <a:solidFill>
                  <a:srgbClr val="FF0000"/>
                </a:solidFill>
              </a:rPr>
              <a:t>typed emitters </a:t>
            </a:r>
            <a:r>
              <a:rPr lang="en-US" dirty="0"/>
              <a:t>may be useful</a:t>
            </a:r>
          </a:p>
        </p:txBody>
      </p:sp>
      <p:sp>
        <p:nvSpPr>
          <p:cNvPr id="4" name="Slide Number Placeholder 3">
            <a:extLst>
              <a:ext uri="{FF2B5EF4-FFF2-40B4-BE49-F238E27FC236}">
                <a16:creationId xmlns:a16="http://schemas.microsoft.com/office/drawing/2014/main" id="{EDDBD643-28D4-2989-7808-8F893A1E7B5C}"/>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8" name="TextBox 7">
            <a:extLst>
              <a:ext uri="{FF2B5EF4-FFF2-40B4-BE49-F238E27FC236}">
                <a16:creationId xmlns:a16="http://schemas.microsoft.com/office/drawing/2014/main" id="{763236C0-B478-BED1-BD80-D47110CCF3E3}"/>
              </a:ext>
            </a:extLst>
          </p:cNvPr>
          <p:cNvSpPr txBox="1"/>
          <p:nvPr/>
        </p:nvSpPr>
        <p:spPr>
          <a:xfrm>
            <a:off x="838200" y="1579165"/>
            <a:ext cx="10983686"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"events"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"typed-emitter"</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carries the current time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0" name="Rectangle: Rounded Corners 9">
            <a:extLst>
              <a:ext uri="{FF2B5EF4-FFF2-40B4-BE49-F238E27FC236}">
                <a16:creationId xmlns:a16="http://schemas.microsoft.com/office/drawing/2014/main" id="{FE99CCEC-1DD8-5936-06EE-C46CFAE2972E}"/>
              </a:ext>
            </a:extLst>
          </p:cNvPr>
          <p:cNvSpPr/>
          <p:nvPr/>
        </p:nvSpPr>
        <p:spPr>
          <a:xfrm>
            <a:off x="7603655" y="1837767"/>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362668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TextBox 5">
            <a:extLst>
              <a:ext uri="{FF2B5EF4-FFF2-40B4-BE49-F238E27FC236}">
                <a16:creationId xmlns:a16="http://schemas.microsoft.com/office/drawing/2014/main" id="{C51E56E9-9A0F-2D9E-BB09-D039FB546E24}"/>
              </a:ext>
            </a:extLst>
          </p:cNvPr>
          <p:cNvSpPr txBox="1"/>
          <p:nvPr/>
        </p:nvSpPr>
        <p:spPr>
          <a:xfrm>
            <a:off x="838200" y="1737598"/>
            <a:ext cx="957453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demo</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62426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37D72-4088-EED3-2DF0-E2450EBA0D5E}"/>
              </a:ext>
            </a:extLst>
          </p:cNvPr>
          <p:cNvSpPr>
            <a:spLocks noGrp="1"/>
          </p:cNvSpPr>
          <p:nvPr>
            <p:ph type="title"/>
          </p:nvPr>
        </p:nvSpPr>
        <p:spPr/>
        <p:txBody>
          <a:bodyPr/>
          <a:lstStyle/>
          <a:p>
            <a:r>
              <a:rPr lang="en-US" dirty="0"/>
              <a:t>Interface for a clock using an emitter</a:t>
            </a:r>
          </a:p>
        </p:txBody>
      </p:sp>
      <p:sp>
        <p:nvSpPr>
          <p:cNvPr id="4" name="Slide Number Placeholder 3">
            <a:extLst>
              <a:ext uri="{FF2B5EF4-FFF2-40B4-BE49-F238E27FC236}">
                <a16:creationId xmlns:a16="http://schemas.microsoft.com/office/drawing/2014/main" id="{78DDA54C-EE25-93CB-691B-365F42FAC854}"/>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9" name="TextBox 8">
            <a:extLst>
              <a:ext uri="{FF2B5EF4-FFF2-40B4-BE49-F238E27FC236}">
                <a16:creationId xmlns:a16="http://schemas.microsoft.com/office/drawing/2014/main" id="{755D00BB-59CB-D942-7896-9705316CF169}"/>
              </a:ext>
            </a:extLst>
          </p:cNvPr>
          <p:cNvSpPr txBox="1"/>
          <p:nvPr/>
        </p:nvSpPr>
        <p:spPr>
          <a:xfrm>
            <a:off x="838200" y="1544033"/>
            <a:ext cx="8308657"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listener; returns the clock's emitter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51602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A991-421E-3B41-5255-71840B1281D9}"/>
              </a:ext>
            </a:extLst>
          </p:cNvPr>
          <p:cNvSpPr>
            <a:spLocks noGrp="1"/>
          </p:cNvSpPr>
          <p:nvPr>
            <p:ph type="title"/>
          </p:nvPr>
        </p:nvSpPr>
        <p:spPr/>
        <p:txBody>
          <a:bodyPr/>
          <a:lstStyle/>
          <a:p>
            <a:r>
              <a:rPr lang="en-US" dirty="0" err="1"/>
              <a:t>EmittingClock</a:t>
            </a:r>
            <a:endParaRPr lang="en-US" dirty="0"/>
          </a:p>
        </p:txBody>
      </p:sp>
      <p:sp>
        <p:nvSpPr>
          <p:cNvPr id="3" name="Slide Number Placeholder 2">
            <a:extLst>
              <a:ext uri="{FF2B5EF4-FFF2-40B4-BE49-F238E27FC236}">
                <a16:creationId xmlns:a16="http://schemas.microsoft.com/office/drawing/2014/main" id="{628220A7-F6AF-5BB7-2205-EDD700E53702}"/>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5" name="TextBox 4">
            <a:extLst>
              <a:ext uri="{FF2B5EF4-FFF2-40B4-BE49-F238E27FC236}">
                <a16:creationId xmlns:a16="http://schemas.microsoft.com/office/drawing/2014/main" id="{21BE25CC-5F30-EAC2-A057-E1D186AA137A}"/>
              </a:ext>
            </a:extLst>
          </p:cNvPr>
          <p:cNvSpPr txBox="1"/>
          <p:nvPr/>
        </p:nvSpPr>
        <p:spPr>
          <a:xfrm>
            <a:off x="838200" y="1494294"/>
            <a:ext cx="987171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33483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err="1"/>
              <a:t>EmittingClockClient</a:t>
            </a:r>
            <a:endParaRPr lang="en-US" dirty="0"/>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5" name="TextBox 4">
            <a:extLst>
              <a:ext uri="{FF2B5EF4-FFF2-40B4-BE49-F238E27FC236}">
                <a16:creationId xmlns:a16="http://schemas.microsoft.com/office/drawing/2014/main" id="{1B721ADD-6B25-C19D-1800-39D3090A3B7D}"/>
              </a:ext>
            </a:extLst>
          </p:cNvPr>
          <p:cNvSpPr txBox="1"/>
          <p:nvPr/>
        </p:nvSpPr>
        <p:spPr>
          <a:xfrm>
            <a:off x="838200" y="1556802"/>
            <a:ext cx="9723120"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time is not accurate until the next tick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set up event listeners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56056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07AB-0992-8834-1E33-EC9EE8D0CC25}"/>
              </a:ext>
            </a:extLst>
          </p:cNvPr>
          <p:cNvSpPr>
            <a:spLocks noGrp="1"/>
          </p:cNvSpPr>
          <p:nvPr>
            <p:ph type="title"/>
          </p:nvPr>
        </p:nvSpPr>
        <p:spPr/>
        <p:txBody>
          <a:bodyPr/>
          <a:lstStyle/>
          <a:p>
            <a:r>
              <a:rPr lang="en-US" dirty="0"/>
              <a:t>Pattern #4: The handler-passing pattern</a:t>
            </a:r>
          </a:p>
        </p:txBody>
      </p:sp>
      <p:sp>
        <p:nvSpPr>
          <p:cNvPr id="4" name="Content Placeholder 3">
            <a:extLst>
              <a:ext uri="{FF2B5EF4-FFF2-40B4-BE49-F238E27FC236}">
                <a16:creationId xmlns:a16="http://schemas.microsoft.com/office/drawing/2014/main" id="{2610D18C-65B3-8A1C-084E-FC89FB5A946D}"/>
              </a:ext>
            </a:extLst>
          </p:cNvPr>
          <p:cNvSpPr>
            <a:spLocks noGrp="1"/>
          </p:cNvSpPr>
          <p:nvPr>
            <p:ph idx="1"/>
          </p:nvPr>
        </p:nvSpPr>
        <p:spPr/>
        <p:txBody>
          <a:bodyPr>
            <a:normAutofit lnSpcReduction="10000"/>
          </a:bodyPr>
          <a:lstStyle/>
          <a:p>
            <a:r>
              <a:rPr lang="en-US" dirty="0"/>
              <a:t>Let's say we have a server with multiple clients</a:t>
            </a:r>
          </a:p>
          <a:p>
            <a:r>
              <a:rPr lang="en-US" dirty="0"/>
              <a:t>And the server needs to summarize actions taken by all its clients.</a:t>
            </a:r>
          </a:p>
          <a:p>
            <a:r>
              <a:rPr lang="en-US" dirty="0"/>
              <a:t>And you are not allowed to add new methods to the server.</a:t>
            </a:r>
          </a:p>
          <a:p>
            <a:r>
              <a:rPr lang="en-US" dirty="0"/>
              <a:t>Solution: when the server constructs the client, it passes the client a </a:t>
            </a:r>
            <a:r>
              <a:rPr lang="en-US" i="1" dirty="0"/>
              <a:t>function </a:t>
            </a:r>
            <a:r>
              <a:rPr lang="en-US" dirty="0"/>
              <a:t>to call.</a:t>
            </a:r>
          </a:p>
          <a:p>
            <a:r>
              <a:rPr lang="en-US" dirty="0"/>
              <a:t>We call this function the </a:t>
            </a:r>
            <a:r>
              <a:rPr lang="en-US" i="1" dirty="0"/>
              <a:t>handler</a:t>
            </a:r>
            <a:r>
              <a:rPr lang="en-US" dirty="0"/>
              <a:t> for the client's action.</a:t>
            </a:r>
          </a:p>
          <a:p>
            <a:r>
              <a:rPr lang="en-US" dirty="0">
                <a:solidFill>
                  <a:srgbClr val="FF0000"/>
                </a:solidFill>
              </a:rPr>
              <a:t>This pattern is used all the time in REACT.</a:t>
            </a:r>
          </a:p>
        </p:txBody>
      </p:sp>
      <p:sp>
        <p:nvSpPr>
          <p:cNvPr id="3" name="Slide Number Placeholder 2">
            <a:extLst>
              <a:ext uri="{FF2B5EF4-FFF2-40B4-BE49-F238E27FC236}">
                <a16:creationId xmlns:a16="http://schemas.microsoft.com/office/drawing/2014/main" id="{5A6079AD-99C9-F0CF-1035-963288FD6B59}"/>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3617850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C154-BE7B-9471-96B8-901A74ABFEA8}"/>
              </a:ext>
            </a:extLst>
          </p:cNvPr>
          <p:cNvSpPr>
            <a:spLocks noGrp="1"/>
          </p:cNvSpPr>
          <p:nvPr>
            <p:ph type="title"/>
          </p:nvPr>
        </p:nvSpPr>
        <p:spPr/>
        <p:txBody>
          <a:bodyPr/>
          <a:lstStyle/>
          <a:p>
            <a:r>
              <a:rPr lang="en-US" dirty="0"/>
              <a:t>Expected behavior</a:t>
            </a:r>
          </a:p>
        </p:txBody>
      </p:sp>
      <p:sp>
        <p:nvSpPr>
          <p:cNvPr id="7" name="Content Placeholder 6">
            <a:extLst>
              <a:ext uri="{FF2B5EF4-FFF2-40B4-BE49-F238E27FC236}">
                <a16:creationId xmlns:a16="http://schemas.microsoft.com/office/drawing/2014/main" id="{ADFE02EE-B115-3229-7293-AE1806E931B3}"/>
              </a:ext>
            </a:extLst>
          </p:cNvPr>
          <p:cNvSpPr>
            <a:spLocks noGrp="1"/>
          </p:cNvSpPr>
          <p:nvPr>
            <p:ph idx="1"/>
          </p:nvPr>
        </p:nvSpPr>
        <p:spPr>
          <a:xfrm>
            <a:off x="8246271" y="1631794"/>
            <a:ext cx="3536425" cy="4351338"/>
          </a:xfrm>
        </p:spPr>
        <p:txBody>
          <a:bodyPr/>
          <a:lstStyle/>
          <a:p>
            <a:r>
              <a:rPr lang="en-US" dirty="0"/>
              <a:t>Here the server constructs two clients, and counts the total number of times either of them calls </a:t>
            </a:r>
            <a:r>
              <a:rPr lang="en-US" b="0" dirty="0" err="1">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E7D99EE-8895-78C5-F6B1-EDDB474E6EEA}"/>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D844A13E-34C5-9EE9-ABD9-6AF78917E754}"/>
              </a:ext>
            </a:extLst>
          </p:cNvPr>
          <p:cNvSpPr txBox="1"/>
          <p:nvPr/>
        </p:nvSpPr>
        <p:spPr>
          <a:xfrm>
            <a:off x="838199" y="1587533"/>
            <a:ext cx="6947263"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Server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client2</a:t>
            </a:r>
            <a:r>
              <a:rPr lang="en-US" b="0" dirty="0">
                <a:solidFill>
                  <a:srgbClr val="000000"/>
                </a:solidFill>
                <a:effectLst/>
                <a:latin typeface="Consolas" panose="020B0609020204030204" pitchFamily="49" charset="0"/>
              </a:rPr>
              <a:t>    = </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291344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8C44-9FC7-8904-2ED0-6F8176F1CBF2}"/>
              </a:ext>
            </a:extLst>
          </p:cNvPr>
          <p:cNvSpPr>
            <a:spLocks noGrp="1"/>
          </p:cNvSpPr>
          <p:nvPr>
            <p:ph type="title"/>
          </p:nvPr>
        </p:nvSpPr>
        <p:spPr/>
        <p:txBody>
          <a:bodyPr/>
          <a:lstStyle/>
          <a:p>
            <a:r>
              <a:rPr lang="en-US" dirty="0"/>
              <a:t>The Code</a:t>
            </a:r>
          </a:p>
        </p:txBody>
      </p:sp>
      <p:sp>
        <p:nvSpPr>
          <p:cNvPr id="4" name="Slide Number Placeholder 3">
            <a:extLst>
              <a:ext uri="{FF2B5EF4-FFF2-40B4-BE49-F238E27FC236}">
                <a16:creationId xmlns:a16="http://schemas.microsoft.com/office/drawing/2014/main" id="{22E2E67A-13F0-7B96-C9EC-77AEF314EC11}"/>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6" name="TextBox 5">
            <a:extLst>
              <a:ext uri="{FF2B5EF4-FFF2-40B4-BE49-F238E27FC236}">
                <a16:creationId xmlns:a16="http://schemas.microsoft.com/office/drawing/2014/main" id="{FBDC0AE0-C9C6-1EED-B35D-437EBD04859C}"/>
              </a:ext>
            </a:extLst>
          </p:cNvPr>
          <p:cNvSpPr txBox="1"/>
          <p:nvPr/>
        </p:nvSpPr>
        <p:spPr>
          <a:xfrm>
            <a:off x="546120" y="1631794"/>
            <a:ext cx="6703766"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Server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total number of times the button </a:t>
            </a:r>
          </a:p>
          <a:p>
            <a:r>
              <a:rPr lang="en-US" dirty="0">
                <a:solidFill>
                  <a:srgbClr val="008000"/>
                </a:solidFill>
                <a:latin typeface="Consolas" panose="020B0609020204030204" pitchFamily="49" charset="0"/>
              </a:rPr>
              <a:t>     * </a:t>
            </a:r>
            <a:r>
              <a:rPr lang="en-US" b="0" dirty="0">
                <a:solidFill>
                  <a:srgbClr val="008000"/>
                </a:solidFill>
                <a:effectLst/>
                <a:latin typeface="Consolas" panose="020B0609020204030204" pitchFamily="49" charset="0"/>
              </a:rPr>
              <a:t>(in any of the clients) has been pushed</a:t>
            </a:r>
          </a:p>
          <a:p>
            <a:r>
              <a:rPr lang="en-US" dirty="0">
                <a:solidFill>
                  <a:srgbClr val="008000"/>
                </a:solidFill>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D26D5BA2-922B-9447-B95F-91D748FA05D1}"/>
              </a:ext>
            </a:extLst>
          </p:cNvPr>
          <p:cNvSpPr txBox="1"/>
          <p:nvPr/>
        </p:nvSpPr>
        <p:spPr>
          <a:xfrm>
            <a:off x="6688182" y="1643794"/>
            <a:ext cx="6093822"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handlePush</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 ()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F3A419FC-84DA-11BC-33B1-CB0E980F9E1E}"/>
              </a:ext>
            </a:extLst>
          </p:cNvPr>
          <p:cNvSpPr/>
          <p:nvPr/>
        </p:nvSpPr>
        <p:spPr>
          <a:xfrm>
            <a:off x="3814916" y="4837683"/>
            <a:ext cx="2873266" cy="5932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E80456B4-3C79-B0B9-E3ED-A2F0BA9E46FC}"/>
              </a:ext>
            </a:extLst>
          </p:cNvPr>
          <p:cNvSpPr txBox="1"/>
          <p:nvPr/>
        </p:nvSpPr>
        <p:spPr>
          <a:xfrm>
            <a:off x="3893288" y="6001630"/>
            <a:ext cx="3730508" cy="369332"/>
          </a:xfrm>
          <a:prstGeom prst="rect">
            <a:avLst/>
          </a:prstGeom>
          <a:noFill/>
          <a:ln w="1905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chemeClr val="tx1"/>
                </a:solidFill>
                <a:effectLst/>
                <a:latin typeface="Consolas" panose="020B0609020204030204" pitchFamily="49" charset="0"/>
              </a:rPr>
              <a:t>The handler for </a:t>
            </a:r>
            <a:r>
              <a:rPr lang="en-US" b="0" dirty="0" err="1">
                <a:solidFill>
                  <a:schemeClr val="tx1"/>
                </a:solidFill>
                <a:effectLst/>
                <a:latin typeface="Consolas" panose="020B0609020204030204" pitchFamily="49" charset="0"/>
              </a:rPr>
              <a:t>buttonPushes</a:t>
            </a:r>
            <a:endParaRPr lang="en-US" b="0" dirty="0">
              <a:solidFill>
                <a:schemeClr val="tx1"/>
              </a:solidFill>
              <a:effectLst/>
              <a:latin typeface="Consolas" panose="020B0609020204030204" pitchFamily="49" charset="0"/>
            </a:endParaRPr>
          </a:p>
        </p:txBody>
      </p:sp>
      <p:cxnSp>
        <p:nvCxnSpPr>
          <p:cNvPr id="11" name="Straight Arrow Connector 10">
            <a:extLst>
              <a:ext uri="{FF2B5EF4-FFF2-40B4-BE49-F238E27FC236}">
                <a16:creationId xmlns:a16="http://schemas.microsoft.com/office/drawing/2014/main" id="{51A4514D-0312-0C38-9099-73C84218D1EC}"/>
              </a:ext>
            </a:extLst>
          </p:cNvPr>
          <p:cNvCxnSpPr>
            <a:cxnSpLocks/>
            <a:stCxn id="9" idx="0"/>
          </p:cNvCxnSpPr>
          <p:nvPr/>
        </p:nvCxnSpPr>
        <p:spPr>
          <a:xfrm flipH="1" flipV="1">
            <a:off x="5334000" y="5485268"/>
            <a:ext cx="424542" cy="516362"/>
          </a:xfrm>
          <a:prstGeom prst="straightConnector1">
            <a:avLst/>
          </a:prstGeom>
          <a:ln w="222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199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#5: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You can't just say "new Clock" because that always creates a new object of class Clock.</a:t>
            </a:r>
          </a:p>
          <a:p>
            <a:r>
              <a:rPr lang="en-US" dirty="0"/>
              <a:t>We'll solve this in two steps.</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37</a:t>
            </a:fld>
            <a:endParaRPr lang="en-US"/>
          </a:p>
        </p:txBody>
      </p:sp>
    </p:spTree>
    <p:extLst>
      <p:ext uri="{BB962C8B-B14F-4D97-AF65-F5344CB8AC3E}">
        <p14:creationId xmlns:p14="http://schemas.microsoft.com/office/powerpoint/2010/main" val="568162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2C25-8C24-A622-F74C-E95209182C72}"/>
              </a:ext>
            </a:extLst>
          </p:cNvPr>
          <p:cNvSpPr>
            <a:spLocks noGrp="1"/>
          </p:cNvSpPr>
          <p:nvPr>
            <p:ph type="title"/>
          </p:nvPr>
        </p:nvSpPr>
        <p:spPr/>
        <p:txBody>
          <a:bodyPr/>
          <a:lstStyle/>
          <a:p>
            <a:r>
              <a:rPr lang="en-US" dirty="0"/>
              <a:t>Introduce a clock factory</a:t>
            </a:r>
          </a:p>
        </p:txBody>
      </p:sp>
      <p:sp>
        <p:nvSpPr>
          <p:cNvPr id="4" name="Slide Number Placeholder 3">
            <a:extLst>
              <a:ext uri="{FF2B5EF4-FFF2-40B4-BE49-F238E27FC236}">
                <a16:creationId xmlns:a16="http://schemas.microsoft.com/office/drawing/2014/main" id="{D83386E7-EA42-A84F-E2B3-4CCF911E4659}"/>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C58F2022-8D56-8F94-E8F2-AA4303A63573}"/>
              </a:ext>
            </a:extLst>
          </p:cNvPr>
          <p:cNvSpPr txBox="1"/>
          <p:nvPr/>
        </p:nvSpPr>
        <p:spPr>
          <a:xfrm>
            <a:off x="838200" y="1568946"/>
            <a:ext cx="9427029"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'the clock factory should build some working clocks'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79406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A8D4-207D-C833-BA48-98F5F8186518}"/>
              </a:ext>
            </a:extLst>
          </p:cNvPr>
          <p:cNvSpPr>
            <a:spLocks noGrp="1"/>
          </p:cNvSpPr>
          <p:nvPr>
            <p:ph type="title"/>
          </p:nvPr>
        </p:nvSpPr>
        <p:spPr/>
        <p:txBody>
          <a:bodyPr/>
          <a:lstStyle/>
          <a:p>
            <a:r>
              <a:rPr lang="en-US" dirty="0"/>
              <a:t>But we said we wanted only one clock!</a:t>
            </a:r>
          </a:p>
        </p:txBody>
      </p:sp>
      <p:sp>
        <p:nvSpPr>
          <p:cNvPr id="3" name="Content Placeholder 2">
            <a:extLst>
              <a:ext uri="{FF2B5EF4-FFF2-40B4-BE49-F238E27FC236}">
                <a16:creationId xmlns:a16="http://schemas.microsoft.com/office/drawing/2014/main" id="{D384681E-DA72-0CAB-0316-66CD7EB54EBB}"/>
              </a:ext>
            </a:extLst>
          </p:cNvPr>
          <p:cNvSpPr>
            <a:spLocks noGrp="1"/>
          </p:cNvSpPr>
          <p:nvPr>
            <p:ph idx="1"/>
          </p:nvPr>
        </p:nvSpPr>
        <p:spPr/>
        <p:txBody>
          <a:bodyPr/>
          <a:lstStyle/>
          <a:p>
            <a:r>
              <a:rPr lang="en-US" dirty="0"/>
              <a:t>No problem!</a:t>
            </a:r>
          </a:p>
          <a:p>
            <a:r>
              <a:rPr lang="en-US" dirty="0"/>
              <a:t>Just modify the factory so it only creates a clock once, and after that just returns the same one over and over again.</a:t>
            </a:r>
          </a:p>
        </p:txBody>
      </p:sp>
      <p:sp>
        <p:nvSpPr>
          <p:cNvPr id="4" name="Slide Number Placeholder 3">
            <a:extLst>
              <a:ext uri="{FF2B5EF4-FFF2-40B4-BE49-F238E27FC236}">
                <a16:creationId xmlns:a16="http://schemas.microsoft.com/office/drawing/2014/main" id="{FD97DE1A-C5A7-DBDA-9DAB-62CD1772B5FC}"/>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206345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C63C036E-136B-E9CF-FB5D-9D027B612261}"/>
              </a:ext>
            </a:extLst>
          </p:cNvPr>
          <p:cNvSpPr txBox="1"/>
          <p:nvPr/>
        </p:nvSpPr>
        <p:spPr>
          <a:xfrm>
            <a:off x="8519160" y="361791"/>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singletonClockFactory.test.ts</a:t>
            </a:r>
            <a:endParaRPr lang="en-US" dirty="0">
              <a:solidFill>
                <a:schemeClr val="tx1"/>
              </a:solidFill>
            </a:endParaRPr>
          </a:p>
        </p:txBody>
      </p:sp>
    </p:spTree>
    <p:extLst>
      <p:ext uri="{BB962C8B-B14F-4D97-AF65-F5344CB8AC3E}">
        <p14:creationId xmlns:p14="http://schemas.microsoft.com/office/powerpoint/2010/main" val="2973755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Use a first-time through switch and a </a:t>
            </a:r>
            <a:r>
              <a:rPr lang="en-US"/>
              <a:t>private constructor</a:t>
            </a:r>
            <a:endParaRPr lang="en-US" dirty="0"/>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2EDAB71C-5E05-8995-2012-0FA009ED264C}"/>
              </a:ext>
            </a:extLst>
          </p:cNvPr>
          <p:cNvSpPr txBox="1"/>
          <p:nvPr/>
        </p:nvSpPr>
        <p:spPr>
          <a:xfrm>
            <a:off x="8952297" y="888989"/>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singletonClockFactory.ts</a:t>
            </a:r>
            <a:endParaRPr lang="en-US" dirty="0">
              <a:solidFill>
                <a:schemeClr val="tx1"/>
              </a:solidFill>
            </a:endParaRPr>
          </a:p>
        </p:txBody>
      </p:sp>
    </p:spTree>
    <p:extLst>
      <p:ext uri="{BB962C8B-B14F-4D97-AF65-F5344CB8AC3E}">
        <p14:creationId xmlns:p14="http://schemas.microsoft.com/office/powerpoint/2010/main" val="1988234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ask the master clock factory to issue me a clock, and then I have my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403352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44</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45</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master clock.  Pat is building that module.  Pat says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46</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
        <p:nvSpPr>
          <p:cNvPr id="9" name="TextBox 8">
            <a:extLst>
              <a:ext uri="{FF2B5EF4-FFF2-40B4-BE49-F238E27FC236}">
                <a16:creationId xmlns:a16="http://schemas.microsoft.com/office/drawing/2014/main" id="{97C0F401-1AD0-801D-2BDE-B6B314F9E537}"/>
              </a:ext>
            </a:extLst>
          </p:cNvPr>
          <p:cNvSpPr txBox="1"/>
          <p:nvPr/>
        </p:nvSpPr>
        <p:spPr>
          <a:xfrm>
            <a:off x="3048000" y="2274838"/>
            <a:ext cx="6096000"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p:txBody>
      </p:sp>
    </p:spTree>
    <p:extLst>
      <p:ext uri="{BB962C8B-B14F-4D97-AF65-F5344CB8AC3E}">
        <p14:creationId xmlns:p14="http://schemas.microsoft.com/office/powerpoint/2010/main" val="2186411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Now that we have come to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47</a:t>
            </a:fld>
            <a:endParaRPr lang="en-US"/>
          </a:p>
        </p:txBody>
      </p:sp>
    </p:spTree>
    <p:extLst>
      <p:ext uri="{BB962C8B-B14F-4D97-AF65-F5344CB8AC3E}">
        <p14:creationId xmlns:p14="http://schemas.microsoft.com/office/powerpoint/2010/main" val="304333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Design at the Interaction Level corresponds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Data-Pull Pattern</a:t>
            </a:r>
          </a:p>
          <a:p>
            <a:pPr marL="457200" indent="-457200">
              <a:buFont typeface="+mj-lt"/>
              <a:buAutoNum type="arabicPeriod"/>
            </a:pPr>
            <a:r>
              <a:rPr lang="en-US" dirty="0"/>
              <a:t>The Observer or Listener Pattern*</a:t>
            </a:r>
          </a:p>
          <a:p>
            <a:pPr marL="457200" indent="-457200">
              <a:buFont typeface="+mj-lt"/>
              <a:buAutoNum type="arabicPeriod"/>
            </a:pPr>
            <a:r>
              <a:rPr lang="en-US" dirty="0"/>
              <a:t>The Typed-Emitter Pattern</a:t>
            </a:r>
          </a:p>
          <a:p>
            <a:pPr marL="457200" indent="-457200">
              <a:buFont typeface="+mj-lt"/>
              <a:buAutoNum type="arabicPeriod"/>
            </a:pPr>
            <a:r>
              <a:rPr lang="en-US" dirty="0"/>
              <a:t>The Handler-Passing Pattern</a:t>
            </a:r>
          </a:p>
          <a:p>
            <a:pPr marL="457200" indent="-457200">
              <a:buFont typeface="+mj-lt"/>
              <a:buAutoNum type="arabicPeriod"/>
            </a:pPr>
            <a:r>
              <a:rPr lang="en-US" dirty="0"/>
              <a:t>The Singleton Pattern*</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13119</TotalTime>
  <Words>6567</Words>
  <Application>Microsoft Office PowerPoint</Application>
  <PresentationFormat>Widescreen</PresentationFormat>
  <Paragraphs>722</Paragraphs>
  <Slides>47</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Helvetica Neue</vt:lpstr>
      <vt:lpstr>Calibri</vt:lpstr>
      <vt:lpstr>Verdana</vt:lpstr>
      <vt:lpstr>Consolas</vt:lpstr>
      <vt:lpstr>Arial</vt:lpstr>
      <vt:lpstr>Ink Free</vt:lpstr>
      <vt:lpstr>Office Theme</vt:lpstr>
      <vt:lpstr>CS 4530: Fundamentals of Software Engineering  Module 5: Interaction-Level Design Patterns</vt:lpstr>
      <vt:lpstr>Learning Goals for this Lesson</vt:lpstr>
      <vt:lpstr>What is a Pattern?</vt:lpstr>
      <vt:lpstr>Patterns help communicate intent</vt:lpstr>
      <vt:lpstr>Patterns are intended to be flexible</vt:lpstr>
      <vt:lpstr>This week we will talk about the interaction scale</vt:lpstr>
      <vt:lpstr>Design at the Interaction Level corresponds to “OOD Design Patterns”</vt:lpstr>
      <vt:lpstr>The Interaction Scale: Examples</vt:lpstr>
      <vt:lpstr>Information Transfer: Push vs Pull</vt:lpstr>
      <vt:lpstr>Pattern 1: consumer asks producer  (“data-pull")</vt:lpstr>
      <vt:lpstr>Example: Interface for a pulling clock</vt:lpstr>
      <vt:lpstr>Testing the clock and the client</vt:lpstr>
      <vt:lpstr>simpleClockUsingPull.ts</vt:lpstr>
      <vt:lpstr>But there's a potential problem here.</vt:lpstr>
      <vt:lpstr>Pattern 2: producer tells consumer ("push")</vt:lpstr>
      <vt:lpstr>This is called the Observer Pattern</vt:lpstr>
      <vt:lpstr>Interface for a clock using the Push pattern </vt:lpstr>
      <vt:lpstr>Interface for a clock listener</vt:lpstr>
      <vt:lpstr>Tests</vt:lpstr>
      <vt:lpstr>A PushingClock class</vt:lpstr>
      <vt:lpstr>A Client </vt:lpstr>
      <vt:lpstr>Interface for a clock listener</vt:lpstr>
      <vt:lpstr>The observer gets to decide what to do with the notification</vt:lpstr>
      <vt:lpstr>Better test this, too</vt:lpstr>
      <vt:lpstr>Tests for .notifications method</vt:lpstr>
      <vt:lpstr>Push vs. Pull: Tradeoffs</vt:lpstr>
      <vt:lpstr>Details and Variations</vt:lpstr>
      <vt:lpstr>Pattern #3: The Typed Emitter Pattern</vt:lpstr>
      <vt:lpstr>If the data source needs to push different kinds of values, then typed emitters may be useful</vt:lpstr>
      <vt:lpstr>Using an emitter</vt:lpstr>
      <vt:lpstr>Interface for a clock using an emitter</vt:lpstr>
      <vt:lpstr>EmittingClock</vt:lpstr>
      <vt:lpstr>EmittingClockClient</vt:lpstr>
      <vt:lpstr>Pattern #4: The handler-passing pattern</vt:lpstr>
      <vt:lpstr>Expected behavior</vt:lpstr>
      <vt:lpstr>The Code</vt:lpstr>
      <vt:lpstr>Pattern #5: The Singleton Pattern</vt:lpstr>
      <vt:lpstr>Introduce a clock factory</vt:lpstr>
      <vt:lpstr>But we said we wanted only one clock!</vt:lpstr>
      <vt:lpstr>Here’s the behavior we expect</vt:lpstr>
      <vt:lpstr>Solution: Use a first-time through switch and a private constructor</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163</cp:revision>
  <dcterms:created xsi:type="dcterms:W3CDTF">2021-01-07T15:19:22Z</dcterms:created>
  <dcterms:modified xsi:type="dcterms:W3CDTF">2024-01-21T17:18:47Z</dcterms:modified>
</cp:coreProperties>
</file>