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73642" autoAdjust="0"/>
  </p:normalViewPr>
  <p:slideViewPr>
    <p:cSldViewPr snapToGrid="0">
      <p:cViewPr varScale="1">
        <p:scale>
          <a:sx n="50" d="100"/>
          <a:sy n="50" d="100"/>
        </p:scale>
        <p:origin x="1008" y="32"/>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1/25/2024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1/25/2024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1/25/2024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1/25/2024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1/25/2024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1/25/2024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1/25/2024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1/25/2024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1/25/2024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1/25/2024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1/25/2024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12521</TotalTime>
  <Words>4942</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 Neue</vt:lpstr>
      <vt:lpstr>Calibri</vt:lpstr>
      <vt:lpstr>Ink Free</vt:lpstr>
      <vt:lpstr>Verdana</vt:lpstr>
      <vt:lpstr>Office Theme</vt:lpstr>
      <vt:lpstr>CS 4530: Fundamentals of Software Engineering Module 7.2: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217</cp:revision>
  <dcterms:created xsi:type="dcterms:W3CDTF">2021-01-07T15:19:22Z</dcterms:created>
  <dcterms:modified xsi:type="dcterms:W3CDTF">2024-01-25T15:22:25Z</dcterms:modified>
</cp:coreProperties>
</file>