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485" r:id="rId2"/>
    <p:sldId id="486" r:id="rId3"/>
    <p:sldId id="500" r:id="rId4"/>
    <p:sldId id="498" r:id="rId5"/>
    <p:sldId id="499" r:id="rId6"/>
    <p:sldId id="381" r:id="rId7"/>
    <p:sldId id="496" r:id="rId8"/>
    <p:sldId id="433" r:id="rId9"/>
    <p:sldId id="445" r:id="rId10"/>
    <p:sldId id="447" r:id="rId11"/>
    <p:sldId id="457" r:id="rId12"/>
    <p:sldId id="460" r:id="rId13"/>
    <p:sldId id="458" r:id="rId14"/>
    <p:sldId id="514" r:id="rId15"/>
    <p:sldId id="488" r:id="rId16"/>
    <p:sldId id="435" r:id="rId17"/>
    <p:sldId id="501" r:id="rId18"/>
    <p:sldId id="502" r:id="rId19"/>
    <p:sldId id="464" r:id="rId20"/>
    <p:sldId id="505" r:id="rId21"/>
    <p:sldId id="463" r:id="rId22"/>
    <p:sldId id="504" r:id="rId23"/>
    <p:sldId id="465" r:id="rId24"/>
    <p:sldId id="466" r:id="rId25"/>
    <p:sldId id="515" r:id="rId26"/>
    <p:sldId id="507" r:id="rId27"/>
    <p:sldId id="451" r:id="rId28"/>
    <p:sldId id="516" r:id="rId29"/>
    <p:sldId id="509" r:id="rId30"/>
    <p:sldId id="511" r:id="rId31"/>
    <p:sldId id="510" r:id="rId32"/>
    <p:sldId id="512" r:id="rId33"/>
    <p:sldId id="513" r:id="rId34"/>
    <p:sldId id="517" r:id="rId35"/>
    <p:sldId id="518" r:id="rId36"/>
    <p:sldId id="519" r:id="rId37"/>
    <p:sldId id="456" r:id="rId38"/>
    <p:sldId id="520" r:id="rId39"/>
    <p:sldId id="521" r:id="rId40"/>
    <p:sldId id="472" r:id="rId41"/>
    <p:sldId id="471" r:id="rId42"/>
    <p:sldId id="490" r:id="rId43"/>
    <p:sldId id="491" r:id="rId44"/>
    <p:sldId id="492" r:id="rId45"/>
    <p:sldId id="493" r:id="rId46"/>
    <p:sldId id="494" r:id="rId47"/>
    <p:sldId id="522" r:id="rId48"/>
  </p:sldIdLst>
  <p:sldSz cx="12192000" cy="6858000"/>
  <p:notesSz cx="6858000" cy="9144000"/>
  <p:embeddedFontLst>
    <p:embeddedFont>
      <p:font typeface="Consolas" panose="020B0609020204030204" pitchFamily="49" charset="0"/>
      <p:regular r:id="rId50"/>
      <p:bold r:id="rId51"/>
      <p:italic r:id="rId52"/>
      <p:boldItalic r:id="rId53"/>
    </p:embeddedFont>
    <p:embeddedFont>
      <p:font typeface="Ink Free" panose="03080402000500000000" pitchFamily="66" charset="0"/>
      <p:regular r:id="rId54"/>
    </p:embeddedFont>
    <p:embeddedFont>
      <p:font typeface="Verdana" panose="020B060403050404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96"/>
            <p14:sldId id="433"/>
            <p14:sldId id="445"/>
            <p14:sldId id="447"/>
            <p14:sldId id="457"/>
            <p14:sldId id="460"/>
            <p14:sldId id="458"/>
            <p14:sldId id="514"/>
            <p14:sldId id="488"/>
            <p14:sldId id="435"/>
            <p14:sldId id="501"/>
            <p14:sldId id="502"/>
            <p14:sldId id="464"/>
            <p14:sldId id="505"/>
            <p14:sldId id="463"/>
            <p14:sldId id="504"/>
            <p14:sldId id="465"/>
            <p14:sldId id="466"/>
            <p14:sldId id="515"/>
            <p14:sldId id="507"/>
            <p14:sldId id="451"/>
            <p14:sldId id="516"/>
            <p14:sldId id="509"/>
            <p14:sldId id="511"/>
            <p14:sldId id="510"/>
            <p14:sldId id="512"/>
            <p14:sldId id="513"/>
            <p14:sldId id="517"/>
            <p14:sldId id="518"/>
            <p14:sldId id="519"/>
            <p14:sldId id="456"/>
            <p14:sldId id="520"/>
            <p14:sldId id="521"/>
            <p14:sldId id="472"/>
            <p14:sldId id="471"/>
            <p14:sldId id="490"/>
            <p14:sldId id="491"/>
            <p14:sldId id="492"/>
            <p14:sldId id="493"/>
            <p14:sldId id="494"/>
            <p14:sldId id="5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86286" autoAdjust="0"/>
  </p:normalViewPr>
  <p:slideViewPr>
    <p:cSldViewPr snapToGrid="0">
      <p:cViewPr varScale="1">
        <p:scale>
          <a:sx n="59" d="100"/>
          <a:sy n="59" d="100"/>
        </p:scale>
        <p:origin x="84" y="252"/>
      </p:cViewPr>
      <p:guideLst/>
    </p:cSldViewPr>
  </p:slideViewPr>
  <p:notesTextViewPr>
    <p:cViewPr>
      <p:scale>
        <a:sx n="3" d="2"/>
        <a:sy n="3" d="2"/>
      </p:scale>
      <p:origin x="0" y="0"/>
    </p:cViewPr>
  </p:notesTextViewPr>
  <p:sorterViewPr>
    <p:cViewPr>
      <p:scale>
        <a:sx n="80" d="100"/>
        <a:sy n="80" d="100"/>
      </p:scale>
      <p:origin x="0" y="-50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F4F9DEA-9993-4B54-BB3F-EE4A91E1BA1D}"/>
    <pc:docChg chg="undo custSel delSld modSld modSection">
      <pc:chgData name="Mitchell Wand" userId="de9b44c55c049659" providerId="LiveId" clId="{9F4F9DEA-9993-4B54-BB3F-EE4A91E1BA1D}" dt="2023-01-13T01:11:54.358" v="2236" actId="20577"/>
      <pc:docMkLst>
        <pc:docMk/>
      </pc:docMkLst>
      <pc:sldChg chg="modSp mod">
        <pc:chgData name="Mitchell Wand" userId="de9b44c55c049659" providerId="LiveId" clId="{9F4F9DEA-9993-4B54-BB3F-EE4A91E1BA1D}" dt="2023-01-12T23:17:09.358" v="3" actId="20577"/>
        <pc:sldMkLst>
          <pc:docMk/>
          <pc:sldMk cId="4189392190" sldId="433"/>
        </pc:sldMkLst>
        <pc:spChg chg="mod">
          <ac:chgData name="Mitchell Wand" userId="de9b44c55c049659" providerId="LiveId" clId="{9F4F9DEA-9993-4B54-BB3F-EE4A91E1BA1D}" dt="2023-01-12T23:17:09.358" v="3" actId="20577"/>
          <ac:spMkLst>
            <pc:docMk/>
            <pc:sldMk cId="4189392190" sldId="433"/>
            <ac:spMk id="3" creationId="{B961C685-5760-44FE-A6EF-DD57E096CA0C}"/>
          </ac:spMkLst>
        </pc:spChg>
      </pc:sldChg>
      <pc:sldChg chg="delSp mod">
        <pc:chgData name="Mitchell Wand" userId="de9b44c55c049659" providerId="LiveId" clId="{9F4F9DEA-9993-4B54-BB3F-EE4A91E1BA1D}" dt="2023-01-13T00:15:20.547" v="8" actId="478"/>
        <pc:sldMkLst>
          <pc:docMk/>
          <pc:sldMk cId="800228832" sldId="447"/>
        </pc:sldMkLst>
        <pc:spChg chg="del">
          <ac:chgData name="Mitchell Wand" userId="de9b44c55c049659" providerId="LiveId" clId="{9F4F9DEA-9993-4B54-BB3F-EE4A91E1BA1D}" dt="2023-01-13T00:15:20.547" v="8" actId="478"/>
          <ac:spMkLst>
            <pc:docMk/>
            <pc:sldMk cId="800228832" sldId="447"/>
            <ac:spMk id="5" creationId="{2D583A18-EB37-2C64-291E-115AD64B280D}"/>
          </ac:spMkLst>
        </pc:spChg>
      </pc:sldChg>
      <pc:sldChg chg="modSp mod">
        <pc:chgData name="Mitchell Wand" userId="de9b44c55c049659" providerId="LiveId" clId="{9F4F9DEA-9993-4B54-BB3F-EE4A91E1BA1D}" dt="2023-01-13T01:10:51.385" v="2201" actId="20577"/>
        <pc:sldMkLst>
          <pc:docMk/>
          <pc:sldMk cId="568162185" sldId="456"/>
        </pc:sldMkLst>
        <pc:spChg chg="mod">
          <ac:chgData name="Mitchell Wand" userId="de9b44c55c049659" providerId="LiveId" clId="{9F4F9DEA-9993-4B54-BB3F-EE4A91E1BA1D}" dt="2023-01-13T01:10:51.385" v="2201" actId="20577"/>
          <ac:spMkLst>
            <pc:docMk/>
            <pc:sldMk cId="568162185" sldId="456"/>
            <ac:spMk id="2" creationId="{912E63C2-291F-4BCD-8481-B88CD1E437D8}"/>
          </ac:spMkLst>
        </pc:spChg>
      </pc:sldChg>
      <pc:sldChg chg="modSp modNotes">
        <pc:chgData name="Mitchell Wand" userId="de9b44c55c049659" providerId="LiveId" clId="{9F4F9DEA-9993-4B54-BB3F-EE4A91E1BA1D}" dt="2023-01-13T00:32:23.174" v="41"/>
        <pc:sldMkLst>
          <pc:docMk/>
          <pc:sldMk cId="1043216923" sldId="463"/>
        </pc:sldMkLst>
        <pc:spChg chg="mod">
          <ac:chgData name="Mitchell Wand" userId="de9b44c55c049659" providerId="LiveId" clId="{9F4F9DEA-9993-4B54-BB3F-EE4A91E1BA1D}" dt="2023-01-13T00:27:30.941" v="16"/>
          <ac:spMkLst>
            <pc:docMk/>
            <pc:sldMk cId="1043216923" sldId="463"/>
            <ac:spMk id="5" creationId="{4220840A-7FA1-4FEB-B360-375C2AD8B756}"/>
          </ac:spMkLst>
        </pc:spChg>
      </pc:sldChg>
      <pc:sldChg chg="modSp mod">
        <pc:chgData name="Mitchell Wand" userId="de9b44c55c049659" providerId="LiveId" clId="{9F4F9DEA-9993-4B54-BB3F-EE4A91E1BA1D}" dt="2023-01-13T00:32:23.174" v="41"/>
        <pc:sldMkLst>
          <pc:docMk/>
          <pc:sldMk cId="1462346938" sldId="464"/>
        </pc:sldMkLst>
        <pc:spChg chg="mod">
          <ac:chgData name="Mitchell Wand" userId="de9b44c55c049659" providerId="LiveId" clId="{9F4F9DEA-9993-4B54-BB3F-EE4A91E1BA1D}" dt="2023-01-13T00:32:23.174" v="41"/>
          <ac:spMkLst>
            <pc:docMk/>
            <pc:sldMk cId="1462346938" sldId="464"/>
            <ac:spMk id="7" creationId="{7820566E-2D76-456B-BD9E-D6C268BE8531}"/>
          </ac:spMkLst>
        </pc:spChg>
        <pc:spChg chg="mod">
          <ac:chgData name="Mitchell Wand" userId="de9b44c55c049659" providerId="LiveId" clId="{9F4F9DEA-9993-4B54-BB3F-EE4A91E1BA1D}" dt="2023-01-13T00:32:23.174" v="41"/>
          <ac:spMkLst>
            <pc:docMk/>
            <pc:sldMk cId="1462346938" sldId="464"/>
            <ac:spMk id="9" creationId="{0806AAA5-6790-41AB-AD7B-CB5DF7DC6533}"/>
          </ac:spMkLst>
        </pc:spChg>
        <pc:spChg chg="mod">
          <ac:chgData name="Mitchell Wand" userId="de9b44c55c049659" providerId="LiveId" clId="{9F4F9DEA-9993-4B54-BB3F-EE4A91E1BA1D}" dt="2023-01-13T00:30:30.798" v="40" actId="122"/>
          <ac:spMkLst>
            <pc:docMk/>
            <pc:sldMk cId="1462346938" sldId="464"/>
            <ac:spMk id="10" creationId="{9701DF95-3E5D-4C53-AB83-7D26FFACF45E}"/>
          </ac:spMkLst>
        </pc:spChg>
      </pc:sldChg>
      <pc:sldChg chg="modSp">
        <pc:chgData name="Mitchell Wand" userId="de9b44c55c049659" providerId="LiveId" clId="{9F4F9DEA-9993-4B54-BB3F-EE4A91E1BA1D}" dt="2023-01-13T00:27:30.941" v="16"/>
        <pc:sldMkLst>
          <pc:docMk/>
          <pc:sldMk cId="56990301" sldId="465"/>
        </pc:sldMkLst>
        <pc:spChg chg="mod">
          <ac:chgData name="Mitchell Wand" userId="de9b44c55c049659" providerId="LiveId" clId="{9F4F9DEA-9993-4B54-BB3F-EE4A91E1BA1D}" dt="2023-01-13T00:27:30.941" v="16"/>
          <ac:spMkLst>
            <pc:docMk/>
            <pc:sldMk cId="56990301" sldId="465"/>
            <ac:spMk id="5" creationId="{B85A4EAB-663A-40A2-A994-A0B52463F339}"/>
          </ac:spMkLst>
        </pc:spChg>
      </pc:sldChg>
      <pc:sldChg chg="modSp">
        <pc:chgData name="Mitchell Wand" userId="de9b44c55c049659" providerId="LiveId" clId="{9F4F9DEA-9993-4B54-BB3F-EE4A91E1BA1D}" dt="2023-01-13T00:32:23.174" v="41"/>
        <pc:sldMkLst>
          <pc:docMk/>
          <pc:sldMk cId="1243571957" sldId="466"/>
        </pc:sldMkLst>
        <pc:spChg chg="mod">
          <ac:chgData name="Mitchell Wand" userId="de9b44c55c049659" providerId="LiveId" clId="{9F4F9DEA-9993-4B54-BB3F-EE4A91E1BA1D}" dt="2023-01-13T00:32:23.174" v="41"/>
          <ac:spMkLst>
            <pc:docMk/>
            <pc:sldMk cId="1243571957" sldId="466"/>
            <ac:spMk id="5" creationId="{106FEB95-DBCD-4196-A268-3081562955F0}"/>
          </ac:spMkLst>
        </pc:spChg>
      </pc:sldChg>
      <pc:sldChg chg="del">
        <pc:chgData name="Mitchell Wand" userId="de9b44c55c049659" providerId="LiveId" clId="{9F4F9DEA-9993-4B54-BB3F-EE4A91E1BA1D}" dt="2023-01-12T23:18:00.873" v="6" actId="2696"/>
        <pc:sldMkLst>
          <pc:docMk/>
          <pc:sldMk cId="563288373" sldId="467"/>
        </pc:sldMkLst>
      </pc:sldChg>
      <pc:sldChg chg="del">
        <pc:chgData name="Mitchell Wand" userId="de9b44c55c049659" providerId="LiveId" clId="{9F4F9DEA-9993-4B54-BB3F-EE4A91E1BA1D}" dt="2023-01-12T23:18:00.873" v="6" actId="2696"/>
        <pc:sldMkLst>
          <pc:docMk/>
          <pc:sldMk cId="1984438403" sldId="468"/>
        </pc:sldMkLst>
      </pc:sldChg>
      <pc:sldChg chg="del">
        <pc:chgData name="Mitchell Wand" userId="de9b44c55c049659" providerId="LiveId" clId="{9F4F9DEA-9993-4B54-BB3F-EE4A91E1BA1D}" dt="2023-01-12T23:18:00.873" v="6" actId="2696"/>
        <pc:sldMkLst>
          <pc:docMk/>
          <pc:sldMk cId="798215045" sldId="469"/>
        </pc:sldMkLst>
      </pc:sldChg>
      <pc:sldChg chg="del">
        <pc:chgData name="Mitchell Wand" userId="de9b44c55c049659" providerId="LiveId" clId="{9F4F9DEA-9993-4B54-BB3F-EE4A91E1BA1D}" dt="2023-01-12T23:18:00.873" v="6" actId="2696"/>
        <pc:sldMkLst>
          <pc:docMk/>
          <pc:sldMk cId="2954152557" sldId="470"/>
        </pc:sldMkLst>
      </pc:sldChg>
      <pc:sldChg chg="addSp delSp modSp mod modNotesTx">
        <pc:chgData name="Mitchell Wand" userId="de9b44c55c049659" providerId="LiveId" clId="{9F4F9DEA-9993-4B54-BB3F-EE4A91E1BA1D}" dt="2023-01-13T01:11:54.358" v="2236" actId="20577"/>
        <pc:sldMkLst>
          <pc:docMk/>
          <pc:sldMk cId="1988234013" sldId="471"/>
        </pc:sldMkLst>
        <pc:spChg chg="add del">
          <ac:chgData name="Mitchell Wand" userId="de9b44c55c049659" providerId="LiveId" clId="{9F4F9DEA-9993-4B54-BB3F-EE4A91E1BA1D}" dt="2023-01-13T00:47:09.071" v="690" actId="478"/>
          <ac:spMkLst>
            <pc:docMk/>
            <pc:sldMk cId="1988234013" sldId="471"/>
            <ac:spMk id="2" creationId="{31699C01-56CC-ABCD-C6AE-EA1E3BF4660F}"/>
          </ac:spMkLst>
        </pc:spChg>
        <pc:spChg chg="add mod">
          <ac:chgData name="Mitchell Wand" userId="de9b44c55c049659" providerId="LiveId" clId="{9F4F9DEA-9993-4B54-BB3F-EE4A91E1BA1D}" dt="2023-01-13T01:11:34.857" v="2208" actId="1076"/>
          <ac:spMkLst>
            <pc:docMk/>
            <pc:sldMk cId="1988234013" sldId="471"/>
            <ac:spMk id="3" creationId="{2EDAB71C-5E05-8995-2012-0FA009ED264C}"/>
          </ac:spMkLst>
        </pc:spChg>
        <pc:spChg chg="mod">
          <ac:chgData name="Mitchell Wand" userId="de9b44c55c049659" providerId="LiveId" clId="{9F4F9DEA-9993-4B54-BB3F-EE4A91E1BA1D}" dt="2023-01-13T01:11:54.358" v="2236" actId="20577"/>
          <ac:spMkLst>
            <pc:docMk/>
            <pc:sldMk cId="1988234013" sldId="471"/>
            <ac:spMk id="8" creationId="{02658BD7-C743-4498-B8E6-00AE5BBA1194}"/>
          </ac:spMkLst>
        </pc:spChg>
        <pc:spChg chg="mod">
          <ac:chgData name="Mitchell Wand" userId="de9b44c55c049659" providerId="LiveId" clId="{9F4F9DEA-9993-4B54-BB3F-EE4A91E1BA1D}" dt="2023-01-13T00:50:04.721" v="709" actId="20577"/>
          <ac:spMkLst>
            <pc:docMk/>
            <pc:sldMk cId="1988234013" sldId="471"/>
            <ac:spMk id="11" creationId="{3AE0C4CD-B87C-49F4-BE8F-078BF439F00E}"/>
          </ac:spMkLst>
        </pc:spChg>
      </pc:sldChg>
      <pc:sldChg chg="addSp modSp mod modNotesTx">
        <pc:chgData name="Mitchell Wand" userId="de9b44c55c049659" providerId="LiveId" clId="{9F4F9DEA-9993-4B54-BB3F-EE4A91E1BA1D}" dt="2023-01-13T00:44:39.635" v="658" actId="20577"/>
        <pc:sldMkLst>
          <pc:docMk/>
          <pc:sldMk cId="2973755816" sldId="472"/>
        </pc:sldMkLst>
        <pc:spChg chg="add mod">
          <ac:chgData name="Mitchell Wand" userId="de9b44c55c049659" providerId="LiveId" clId="{9F4F9DEA-9993-4B54-BB3F-EE4A91E1BA1D}" dt="2023-01-13T00:44:39.635" v="658" actId="20577"/>
          <ac:spMkLst>
            <pc:docMk/>
            <pc:sldMk cId="2973755816" sldId="472"/>
            <ac:spMk id="3" creationId="{C63C036E-136B-E9CF-FB5D-9D027B612261}"/>
          </ac:spMkLst>
        </pc:spChg>
        <pc:spChg chg="mod">
          <ac:chgData name="Mitchell Wand" userId="de9b44c55c049659" providerId="LiveId" clId="{9F4F9DEA-9993-4B54-BB3F-EE4A91E1BA1D}" dt="2023-01-13T00:37:00.907" v="67" actId="20577"/>
          <ac:spMkLst>
            <pc:docMk/>
            <pc:sldMk cId="2973755816" sldId="472"/>
            <ac:spMk id="6" creationId="{5407603D-8BF7-45ED-95E8-55B7B850B5D1}"/>
          </ac:spMkLst>
        </pc:spChg>
      </pc:sldChg>
      <pc:sldChg chg="modSp mod">
        <pc:chgData name="Mitchell Wand" userId="de9b44c55c049659" providerId="LiveId" clId="{9F4F9DEA-9993-4B54-BB3F-EE4A91E1BA1D}" dt="2023-01-12T23:17:22.445" v="5" actId="20577"/>
        <pc:sldMkLst>
          <pc:docMk/>
          <pc:sldMk cId="3158287491" sldId="486"/>
        </pc:sldMkLst>
        <pc:spChg chg="mod">
          <ac:chgData name="Mitchell Wand" userId="de9b44c55c049659" providerId="LiveId" clId="{9F4F9DEA-9993-4B54-BB3F-EE4A91E1BA1D}" dt="2023-01-12T23:17:22.445" v="5" actId="20577"/>
          <ac:spMkLst>
            <pc:docMk/>
            <pc:sldMk cId="3158287491" sldId="486"/>
            <ac:spMk id="3" creationId="{AC300E2B-BFD0-4090-AFC5-FE82683F997F}"/>
          </ac:spMkLst>
        </pc:spChg>
      </pc:sldChg>
      <pc:sldChg chg="delSp mod">
        <pc:chgData name="Mitchell Wand" userId="de9b44c55c049659" providerId="LiveId" clId="{9F4F9DEA-9993-4B54-BB3F-EE4A91E1BA1D}" dt="2023-01-13T00:15:27.490" v="9" actId="478"/>
        <pc:sldMkLst>
          <pc:docMk/>
          <pc:sldMk cId="84402381" sldId="488"/>
        </pc:sldMkLst>
        <pc:spChg chg="del">
          <ac:chgData name="Mitchell Wand" userId="de9b44c55c049659" providerId="LiveId" clId="{9F4F9DEA-9993-4B54-BB3F-EE4A91E1BA1D}" dt="2023-01-13T00:15:27.490" v="9" actId="478"/>
          <ac:spMkLst>
            <pc:docMk/>
            <pc:sldMk cId="84402381" sldId="488"/>
            <ac:spMk id="3" creationId="{6807ABB3-400B-5377-8373-242196443552}"/>
          </ac:spMkLst>
        </pc:spChg>
      </pc:sldChg>
      <pc:sldChg chg="del">
        <pc:chgData name="Mitchell Wand" userId="de9b44c55c049659" providerId="LiveId" clId="{9F4F9DEA-9993-4B54-BB3F-EE4A91E1BA1D}" dt="2023-01-12T23:18:00.873" v="6" actId="2696"/>
        <pc:sldMkLst>
          <pc:docMk/>
          <pc:sldMk cId="976879135" sldId="489"/>
        </pc:sldMkLst>
      </pc:sldChg>
      <pc:sldChg chg="modSp mod">
        <pc:chgData name="Mitchell Wand" userId="de9b44c55c049659" providerId="LiveId" clId="{9F4F9DEA-9993-4B54-BB3F-EE4A91E1BA1D}" dt="2023-01-13T01:07:51.620" v="2198" actId="20577"/>
        <pc:sldMkLst>
          <pc:docMk/>
          <pc:sldMk cId="403352295" sldId="490"/>
        </pc:sldMkLst>
        <pc:spChg chg="mod">
          <ac:chgData name="Mitchell Wand" userId="de9b44c55c049659" providerId="LiveId" clId="{9F4F9DEA-9993-4B54-BB3F-EE4A91E1BA1D}" dt="2023-01-13T01:07:51.620" v="2198" actId="20577"/>
          <ac:spMkLst>
            <pc:docMk/>
            <pc:sldMk cId="403352295" sldId="490"/>
            <ac:spMk id="5" creationId="{82AB9F76-899B-4F36-B260-B26D4C555F60}"/>
          </ac:spMkLst>
        </pc:spChg>
      </pc:sldChg>
      <pc:sldChg chg="modSp mod">
        <pc:chgData name="Mitchell Wand" userId="de9b44c55c049659" providerId="LiveId" clId="{9F4F9DEA-9993-4B54-BB3F-EE4A91E1BA1D}" dt="2023-01-13T00:18:39.699" v="10" actId="20577"/>
        <pc:sldMkLst>
          <pc:docMk/>
          <pc:sldMk cId="700069445" sldId="501"/>
        </pc:sldMkLst>
        <pc:spChg chg="mod">
          <ac:chgData name="Mitchell Wand" userId="de9b44c55c049659" providerId="LiveId" clId="{9F4F9DEA-9993-4B54-BB3F-EE4A91E1BA1D}" dt="2023-01-13T00:18:39.699" v="10" actId="20577"/>
          <ac:spMkLst>
            <pc:docMk/>
            <pc:sldMk cId="700069445" sldId="501"/>
            <ac:spMk id="4" creationId="{DF6A7977-8F3E-578F-0410-B9988554EBC0}"/>
          </ac:spMkLst>
        </pc:spChg>
      </pc:sldChg>
      <pc:sldChg chg="addSp delSp modSp mod">
        <pc:chgData name="Mitchell Wand" userId="de9b44c55c049659" providerId="LiveId" clId="{9F4F9DEA-9993-4B54-BB3F-EE4A91E1BA1D}" dt="2023-01-13T00:22:15.879" v="12"/>
        <pc:sldMkLst>
          <pc:docMk/>
          <pc:sldMk cId="279464109" sldId="504"/>
        </pc:sldMkLst>
        <pc:spChg chg="del">
          <ac:chgData name="Mitchell Wand" userId="de9b44c55c049659" providerId="LiveId" clId="{9F4F9DEA-9993-4B54-BB3F-EE4A91E1BA1D}" dt="2023-01-13T00:22:05.791" v="11" actId="478"/>
          <ac:spMkLst>
            <pc:docMk/>
            <pc:sldMk cId="279464109" sldId="504"/>
            <ac:spMk id="5" creationId="{67FCC827-28CD-0EDD-710E-CA98CE22E5CB}"/>
          </ac:spMkLst>
        </pc:spChg>
        <pc:spChg chg="add mod">
          <ac:chgData name="Mitchell Wand" userId="de9b44c55c049659" providerId="LiveId" clId="{9F4F9DEA-9993-4B54-BB3F-EE4A91E1BA1D}" dt="2023-01-13T00:22:15.879" v="12"/>
          <ac:spMkLst>
            <pc:docMk/>
            <pc:sldMk cId="279464109" sldId="504"/>
            <ac:spMk id="6" creationId="{FEB87C2A-3D34-46CF-5BEE-2B21699760A4}"/>
          </ac:spMkLst>
        </pc:spChg>
      </pc:sldChg>
      <pc:sldChg chg="modSp modNotes">
        <pc:chgData name="Mitchell Wand" userId="de9b44c55c049659" providerId="LiveId" clId="{9F4F9DEA-9993-4B54-BB3F-EE4A91E1BA1D}" dt="2023-01-13T00:27:30.941" v="16"/>
        <pc:sldMkLst>
          <pc:docMk/>
          <pc:sldMk cId="3215464366" sldId="505"/>
        </pc:sldMkLst>
        <pc:spChg chg="mod">
          <ac:chgData name="Mitchell Wand" userId="de9b44c55c049659" providerId="LiveId" clId="{9F4F9DEA-9993-4B54-BB3F-EE4A91E1BA1D}" dt="2023-01-13T00:25:23.272" v="14"/>
          <ac:spMkLst>
            <pc:docMk/>
            <pc:sldMk cId="3215464366" sldId="505"/>
            <ac:spMk id="2" creationId="{9FE8F7E0-6E94-1CDD-FC0E-BC8648242424}"/>
          </ac:spMkLst>
        </pc:spChg>
        <pc:spChg chg="mod">
          <ac:chgData name="Mitchell Wand" userId="de9b44c55c049659" providerId="LiveId" clId="{9F4F9DEA-9993-4B54-BB3F-EE4A91E1BA1D}" dt="2023-01-13T00:27:30.941" v="16"/>
          <ac:spMkLst>
            <pc:docMk/>
            <pc:sldMk cId="3215464366" sldId="505"/>
            <ac:spMk id="5" creationId="{8BA3C07E-A53C-6314-ADDE-960ACA8DD153}"/>
          </ac:spMkLst>
        </pc:spChg>
      </pc:sldChg>
      <pc:sldChg chg="delSp mod">
        <pc:chgData name="Mitchell Wand" userId="de9b44c55c049659" providerId="LiveId" clId="{9F4F9DEA-9993-4B54-BB3F-EE4A91E1BA1D}" dt="2023-01-13T01:10:18.269" v="2199" actId="478"/>
        <pc:sldMkLst>
          <pc:docMk/>
          <pc:sldMk cId="1210151535" sldId="509"/>
        </pc:sldMkLst>
        <pc:spChg chg="del">
          <ac:chgData name="Mitchell Wand" userId="de9b44c55c049659" providerId="LiveId" clId="{9F4F9DEA-9993-4B54-BB3F-EE4A91E1BA1D}" dt="2023-01-13T01:10:18.269" v="2199" actId="478"/>
          <ac:spMkLst>
            <pc:docMk/>
            <pc:sldMk cId="1210151535" sldId="509"/>
            <ac:spMk id="3" creationId="{6807ABB3-400B-5377-8373-242196443552}"/>
          </ac:spMkLst>
        </pc:spChg>
      </pc:sldChg>
    </pc:docChg>
  </pc:docChgLst>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EC2E571C-5A66-449C-9EE1-49309F33B3B5}"/>
    <pc:docChg chg="custSel addSld delSld modSld modSection">
      <pc:chgData name="Mitchell Wand" userId="de9b44c55c049659" providerId="LiveId" clId="{EC2E571C-5A66-449C-9EE1-49309F33B3B5}" dt="2022-09-20T02:16:55.941" v="686" actId="47"/>
      <pc:docMkLst>
        <pc:docMk/>
      </pc:docMkLst>
      <pc:sldChg chg="del">
        <pc:chgData name="Mitchell Wand" userId="de9b44c55c049659" providerId="LiveId" clId="{EC2E571C-5A66-449C-9EE1-49309F33B3B5}" dt="2022-09-20T02:16:55.941" v="686" actId="47"/>
        <pc:sldMkLst>
          <pc:docMk/>
          <pc:sldMk cId="460746757" sldId="378"/>
        </pc:sldMkLst>
      </pc:sldChg>
      <pc:sldChg chg="del">
        <pc:chgData name="Mitchell Wand" userId="de9b44c55c049659" providerId="LiveId" clId="{EC2E571C-5A66-449C-9EE1-49309F33B3B5}" dt="2022-09-20T02:16:55.941" v="686" actId="47"/>
        <pc:sldMkLst>
          <pc:docMk/>
          <pc:sldMk cId="1550252733" sldId="379"/>
        </pc:sldMkLst>
      </pc:sldChg>
      <pc:sldChg chg="del">
        <pc:chgData name="Mitchell Wand" userId="de9b44c55c049659" providerId="LiveId" clId="{EC2E571C-5A66-449C-9EE1-49309F33B3B5}" dt="2022-09-20T02:16:55.941" v="686" actId="47"/>
        <pc:sldMkLst>
          <pc:docMk/>
          <pc:sldMk cId="1567996913" sldId="380"/>
        </pc:sldMkLst>
      </pc:sldChg>
      <pc:sldChg chg="del">
        <pc:chgData name="Mitchell Wand" userId="de9b44c55c049659" providerId="LiveId" clId="{EC2E571C-5A66-449C-9EE1-49309F33B3B5}" dt="2022-09-20T02:16:55.941" v="686" actId="47"/>
        <pc:sldMkLst>
          <pc:docMk/>
          <pc:sldMk cId="3293054105" sldId="406"/>
        </pc:sldMkLst>
      </pc:sldChg>
      <pc:sldChg chg="addSp delSp modSp mod">
        <pc:chgData name="Mitchell Wand" userId="de9b44c55c049659" providerId="LiveId" clId="{EC2E571C-5A66-449C-9EE1-49309F33B3B5}" dt="2022-09-16T19:29:15.074" v="331" actId="313"/>
        <pc:sldMkLst>
          <pc:docMk/>
          <pc:sldMk cId="1614679311" sldId="435"/>
        </pc:sldMkLst>
        <pc:spChg chg="add del mod">
          <ac:chgData name="Mitchell Wand" userId="de9b44c55c049659" providerId="LiveId" clId="{EC2E571C-5A66-449C-9EE1-49309F33B3B5}" dt="2022-09-16T19:28:26.915" v="218" actId="478"/>
          <ac:spMkLst>
            <pc:docMk/>
            <pc:sldMk cId="1614679311" sldId="435"/>
            <ac:spMk id="5" creationId="{AC4BE03E-1DFA-D446-D967-7CEDFCBF232F}"/>
          </ac:spMkLst>
        </pc:spChg>
        <pc:spChg chg="add mod">
          <ac:chgData name="Mitchell Wand" userId="de9b44c55c049659" providerId="LiveId" clId="{EC2E571C-5A66-449C-9EE1-49309F33B3B5}" dt="2022-09-16T19:29:15.074" v="331" actId="313"/>
          <ac:spMkLst>
            <pc:docMk/>
            <pc:sldMk cId="1614679311" sldId="435"/>
            <ac:spMk id="6" creationId="{19E251ED-E8E3-1106-3E22-8A8B1249E56D}"/>
          </ac:spMkLst>
        </pc:spChg>
      </pc:sldChg>
      <pc:sldChg chg="addSp delSp modSp mod modNotesTx">
        <pc:chgData name="Mitchell Wand" userId="de9b44c55c049659" providerId="LiveId" clId="{EC2E571C-5A66-449C-9EE1-49309F33B3B5}" dt="2022-09-16T19:24:06.417" v="192" actId="1076"/>
        <pc:sldMkLst>
          <pc:docMk/>
          <pc:sldMk cId="800228832" sldId="447"/>
        </pc:sldMkLst>
        <pc:spChg chg="add del mod">
          <ac:chgData name="Mitchell Wand" userId="de9b44c55c049659" providerId="LiveId" clId="{EC2E571C-5A66-449C-9EE1-49309F33B3B5}" dt="2022-09-16T19:23:57.499" v="191" actId="478"/>
          <ac:spMkLst>
            <pc:docMk/>
            <pc:sldMk cId="800228832" sldId="447"/>
            <ac:spMk id="3" creationId="{17C3B57C-7D1C-1CB3-6D46-1BE2F9AA0D80}"/>
          </ac:spMkLst>
        </pc:spChg>
        <pc:spChg chg="add mod">
          <ac:chgData name="Mitchell Wand" userId="de9b44c55c049659" providerId="LiveId" clId="{EC2E571C-5A66-449C-9EE1-49309F33B3B5}" dt="2022-09-16T19:24:06.417" v="192" actId="1076"/>
          <ac:spMkLst>
            <pc:docMk/>
            <pc:sldMk cId="800228832" sldId="447"/>
            <ac:spMk id="5" creationId="{2D583A18-EB37-2C64-291E-115AD64B280D}"/>
          </ac:spMkLst>
        </pc:spChg>
        <pc:spChg chg="mod">
          <ac:chgData name="Mitchell Wand" userId="de9b44c55c049659" providerId="LiveId" clId="{EC2E571C-5A66-449C-9EE1-49309F33B3B5}" dt="2022-09-16T19:18:06.247" v="177" actId="20577"/>
          <ac:spMkLst>
            <pc:docMk/>
            <pc:sldMk cId="800228832" sldId="447"/>
            <ac:spMk id="11" creationId="{499C7BCB-BC9D-4BD1-B8B1-463CDCFDE915}"/>
          </ac:spMkLst>
        </pc:spChg>
      </pc:sldChg>
      <pc:sldChg chg="del">
        <pc:chgData name="Mitchell Wand" userId="de9b44c55c049659" providerId="LiveId" clId="{EC2E571C-5A66-449C-9EE1-49309F33B3B5}" dt="2022-09-16T19:43:28.041" v="619" actId="2696"/>
        <pc:sldMkLst>
          <pc:docMk/>
          <pc:sldMk cId="2911925200" sldId="448"/>
        </pc:sldMkLst>
      </pc:sldChg>
      <pc:sldChg chg="addSp modSp mod">
        <pc:chgData name="Mitchell Wand" userId="de9b44c55c049659" providerId="LiveId" clId="{EC2E571C-5A66-449C-9EE1-49309F33B3B5}" dt="2022-09-16T19:36:45.191" v="478" actId="20577"/>
        <pc:sldMkLst>
          <pc:docMk/>
          <pc:sldMk cId="1750428041" sldId="457"/>
        </pc:sldMkLst>
        <pc:spChg chg="add mod">
          <ac:chgData name="Mitchell Wand" userId="de9b44c55c049659" providerId="LiveId" clId="{EC2E571C-5A66-449C-9EE1-49309F33B3B5}" dt="2022-09-16T19:36:45.191" v="478" actId="20577"/>
          <ac:spMkLst>
            <pc:docMk/>
            <pc:sldMk cId="1750428041" sldId="457"/>
            <ac:spMk id="2" creationId="{60B656AB-4242-0551-47E0-F723B829CA79}"/>
          </ac:spMkLst>
        </pc:spChg>
        <pc:spChg chg="mod">
          <ac:chgData name="Mitchell Wand" userId="de9b44c55c049659" providerId="LiveId" clId="{EC2E571C-5A66-449C-9EE1-49309F33B3B5}" dt="2022-09-16T19:36:22.235" v="461" actId="20577"/>
          <ac:spMkLst>
            <pc:docMk/>
            <pc:sldMk cId="1750428041" sldId="457"/>
            <ac:spMk id="5" creationId="{7155BEF8-786F-4A11-92EC-982C8864DEC9}"/>
          </ac:spMkLst>
        </pc:spChg>
        <pc:spChg chg="mod">
          <ac:chgData name="Mitchell Wand" userId="de9b44c55c049659" providerId="LiveId" clId="{EC2E571C-5A66-449C-9EE1-49309F33B3B5}" dt="2022-09-16T19:32:51.898" v="356" actId="14100"/>
          <ac:spMkLst>
            <pc:docMk/>
            <pc:sldMk cId="1750428041" sldId="457"/>
            <ac:spMk id="8" creationId="{8EA2192A-AD62-4EFB-9689-FF1EAF81C86C}"/>
          </ac:spMkLst>
        </pc:spChg>
      </pc:sldChg>
      <pc:sldChg chg="addSp delSp modSp mod delAnim">
        <pc:chgData name="Mitchell Wand" userId="de9b44c55c049659" providerId="LiveId" clId="{EC2E571C-5A66-449C-9EE1-49309F33B3B5}" dt="2022-09-16T19:40:05.537" v="571" actId="20577"/>
        <pc:sldMkLst>
          <pc:docMk/>
          <pc:sldMk cId="152966388" sldId="458"/>
        </pc:sldMkLst>
        <pc:spChg chg="add mod">
          <ac:chgData name="Mitchell Wand" userId="de9b44c55c049659" providerId="LiveId" clId="{EC2E571C-5A66-449C-9EE1-49309F33B3B5}" dt="2022-09-16T19:40:05.537" v="571" actId="20577"/>
          <ac:spMkLst>
            <pc:docMk/>
            <pc:sldMk cId="152966388" sldId="458"/>
            <ac:spMk id="3" creationId="{5AC96520-B8C4-796E-18FA-D95CA5394859}"/>
          </ac:spMkLst>
        </pc:spChg>
        <pc:spChg chg="add mod">
          <ac:chgData name="Mitchell Wand" userId="de9b44c55c049659" providerId="LiveId" clId="{EC2E571C-5A66-449C-9EE1-49309F33B3B5}" dt="2022-09-16T19:39:43.203" v="566" actId="1076"/>
          <ac:spMkLst>
            <pc:docMk/>
            <pc:sldMk cId="152966388" sldId="458"/>
            <ac:spMk id="5" creationId="{831547E0-8745-0296-3E34-5C36244F2E82}"/>
          </ac:spMkLst>
        </pc:spChg>
        <pc:spChg chg="mod">
          <ac:chgData name="Mitchell Wand" userId="de9b44c55c049659" providerId="LiveId" clId="{EC2E571C-5A66-449C-9EE1-49309F33B3B5}" dt="2022-09-16T19:33:18.959" v="363" actId="20577"/>
          <ac:spMkLst>
            <pc:docMk/>
            <pc:sldMk cId="152966388" sldId="458"/>
            <ac:spMk id="6" creationId="{14EA479B-1118-49C6-B718-DB9189AC9DA4}"/>
          </ac:spMkLst>
        </pc:spChg>
        <pc:spChg chg="del mod">
          <ac:chgData name="Mitchell Wand" userId="de9b44c55c049659" providerId="LiveId" clId="{EC2E571C-5A66-449C-9EE1-49309F33B3B5}" dt="2022-09-16T19:38:26.308" v="503" actId="478"/>
          <ac:spMkLst>
            <pc:docMk/>
            <pc:sldMk cId="152966388" sldId="458"/>
            <ac:spMk id="7" creationId="{08DBB5C8-71A8-4040-840C-6B42DA072E84}"/>
          </ac:spMkLst>
        </pc:spChg>
        <pc:spChg chg="del">
          <ac:chgData name="Mitchell Wand" userId="de9b44c55c049659" providerId="LiveId" clId="{EC2E571C-5A66-449C-9EE1-49309F33B3B5}" dt="2022-09-16T19:38:27.828" v="504" actId="478"/>
          <ac:spMkLst>
            <pc:docMk/>
            <pc:sldMk cId="152966388" sldId="458"/>
            <ac:spMk id="8" creationId="{9C9F3FE7-3D06-467F-9E42-2B570A18A275}"/>
          </ac:spMkLst>
        </pc:spChg>
        <pc:spChg chg="add mod">
          <ac:chgData name="Mitchell Wand" userId="de9b44c55c049659" providerId="LiveId" clId="{EC2E571C-5A66-449C-9EE1-49309F33B3B5}" dt="2022-09-16T19:39:48.838" v="567" actId="1076"/>
          <ac:spMkLst>
            <pc:docMk/>
            <pc:sldMk cId="152966388" sldId="458"/>
            <ac:spMk id="9" creationId="{81B12048-2355-7B79-BF56-1A6431BF14F8}"/>
          </ac:spMkLst>
        </pc:spChg>
      </pc:sldChg>
      <pc:sldChg chg="del">
        <pc:chgData name="Mitchell Wand" userId="de9b44c55c049659" providerId="LiveId" clId="{EC2E571C-5A66-449C-9EE1-49309F33B3B5}" dt="2022-09-16T19:40:29.782" v="572" actId="2696"/>
        <pc:sldMkLst>
          <pc:docMk/>
          <pc:sldMk cId="3014336577" sldId="459"/>
        </pc:sldMkLst>
      </pc:sldChg>
      <pc:sldChg chg="addSp delSp modSp mod delAnim">
        <pc:chgData name="Mitchell Wand" userId="de9b44c55c049659" providerId="LiveId" clId="{EC2E571C-5A66-449C-9EE1-49309F33B3B5}" dt="2022-09-16T19:42:33.781" v="617" actId="20577"/>
        <pc:sldMkLst>
          <pc:docMk/>
          <pc:sldMk cId="1471926169" sldId="460"/>
        </pc:sldMkLst>
        <pc:spChg chg="mod">
          <ac:chgData name="Mitchell Wand" userId="de9b44c55c049659" providerId="LiveId" clId="{EC2E571C-5A66-449C-9EE1-49309F33B3B5}" dt="2022-09-16T19:42:33.781" v="617" actId="20577"/>
          <ac:spMkLst>
            <pc:docMk/>
            <pc:sldMk cId="1471926169" sldId="460"/>
            <ac:spMk id="2" creationId="{FE36DEDC-D4E3-4C9B-933B-A38B72F2F79D}"/>
          </ac:spMkLst>
        </pc:spChg>
        <pc:spChg chg="add mod">
          <ac:chgData name="Mitchell Wand" userId="de9b44c55c049659" providerId="LiveId" clId="{EC2E571C-5A66-449C-9EE1-49309F33B3B5}" dt="2022-09-16T19:41:42.179" v="583" actId="1076"/>
          <ac:spMkLst>
            <pc:docMk/>
            <pc:sldMk cId="1471926169" sldId="460"/>
            <ac:spMk id="3" creationId="{F4A56094-3F41-A93D-8604-EB2C5109B119}"/>
          </ac:spMkLst>
        </pc:spChg>
        <pc:spChg chg="mod">
          <ac:chgData name="Mitchell Wand" userId="de9b44c55c049659" providerId="LiveId" clId="{EC2E571C-5A66-449C-9EE1-49309F33B3B5}" dt="2022-09-16T19:42:13.037" v="585" actId="1076"/>
          <ac:spMkLst>
            <pc:docMk/>
            <pc:sldMk cId="1471926169" sldId="460"/>
            <ac:spMk id="6" creationId="{914F242F-B894-4E59-A219-59B9174F3CB3}"/>
          </ac:spMkLst>
        </pc:spChg>
        <pc:spChg chg="del">
          <ac:chgData name="Mitchell Wand" userId="de9b44c55c049659" providerId="LiveId" clId="{EC2E571C-5A66-449C-9EE1-49309F33B3B5}" dt="2022-09-16T19:41:32.012" v="581" actId="478"/>
          <ac:spMkLst>
            <pc:docMk/>
            <pc:sldMk cId="1471926169" sldId="460"/>
            <ac:spMk id="7" creationId="{6175C8DB-FF27-493F-9D79-8F4CDEADD4CC}"/>
          </ac:spMkLst>
        </pc:spChg>
      </pc:sldChg>
      <pc:sldChg chg="del">
        <pc:chgData name="Mitchell Wand" userId="de9b44c55c049659" providerId="LiveId" clId="{EC2E571C-5A66-449C-9EE1-49309F33B3B5}" dt="2022-09-16T18:59:45.093" v="1" actId="2696"/>
        <pc:sldMkLst>
          <pc:docMk/>
          <pc:sldMk cId="3988182231" sldId="487"/>
        </pc:sldMkLst>
      </pc:sldChg>
      <pc:sldChg chg="addSp modSp mod">
        <pc:chgData name="Mitchell Wand" userId="de9b44c55c049659" providerId="LiveId" clId="{EC2E571C-5A66-449C-9EE1-49309F33B3B5}" dt="2022-09-16T19:24:56.350" v="212" actId="20577"/>
        <pc:sldMkLst>
          <pc:docMk/>
          <pc:sldMk cId="84402381" sldId="488"/>
        </pc:sldMkLst>
        <pc:spChg chg="add mod">
          <ac:chgData name="Mitchell Wand" userId="de9b44c55c049659" providerId="LiveId" clId="{EC2E571C-5A66-449C-9EE1-49309F33B3B5}" dt="2022-09-16T19:24:18.873" v="197" actId="20577"/>
          <ac:spMkLst>
            <pc:docMk/>
            <pc:sldMk cId="84402381" sldId="488"/>
            <ac:spMk id="3" creationId="{6807ABB3-400B-5377-8373-242196443552}"/>
          </ac:spMkLst>
        </pc:spChg>
        <pc:spChg chg="mod">
          <ac:chgData name="Mitchell Wand" userId="de9b44c55c049659" providerId="LiveId" clId="{EC2E571C-5A66-449C-9EE1-49309F33B3B5}" dt="2022-09-16T19:24:56.350" v="212" actId="20577"/>
          <ac:spMkLst>
            <pc:docMk/>
            <pc:sldMk cId="84402381" sldId="488"/>
            <ac:spMk id="11" creationId="{499C7BCB-BC9D-4BD1-B8B1-463CDCFDE915}"/>
          </ac:spMkLst>
        </pc:spChg>
      </pc:sldChg>
      <pc:sldChg chg="modSp mod">
        <pc:chgData name="Mitchell Wand" userId="de9b44c55c049659" providerId="LiveId" clId="{EC2E571C-5A66-449C-9EE1-49309F33B3B5}" dt="2022-09-16T19:01:28.744" v="150" actId="20577"/>
        <pc:sldMkLst>
          <pc:docMk/>
          <pc:sldMk cId="2976171112" sldId="500"/>
        </pc:sldMkLst>
        <pc:spChg chg="mod">
          <ac:chgData name="Mitchell Wand" userId="de9b44c55c049659" providerId="LiveId" clId="{EC2E571C-5A66-449C-9EE1-49309F33B3B5}" dt="2022-09-16T19:01:28.744" v="150" actId="20577"/>
          <ac:spMkLst>
            <pc:docMk/>
            <pc:sldMk cId="2976171112" sldId="500"/>
            <ac:spMk id="3" creationId="{5D7C592F-1F68-3262-275C-DAAE284725A7}"/>
          </ac:spMkLst>
        </pc:spChg>
      </pc:sldChg>
      <pc:sldChg chg="addSp delSp modSp mod">
        <pc:chgData name="Mitchell Wand" userId="de9b44c55c049659" providerId="LiveId" clId="{EC2E571C-5A66-449C-9EE1-49309F33B3B5}" dt="2022-09-16T20:04:37.081" v="677" actId="1076"/>
        <pc:sldMkLst>
          <pc:docMk/>
          <pc:sldMk cId="700069445" sldId="501"/>
        </pc:sldMkLst>
        <pc:spChg chg="add mod">
          <ac:chgData name="Mitchell Wand" userId="de9b44c55c049659" providerId="LiveId" clId="{EC2E571C-5A66-449C-9EE1-49309F33B3B5}" dt="2022-09-16T20:04:37.081" v="677" actId="1076"/>
          <ac:spMkLst>
            <pc:docMk/>
            <pc:sldMk cId="700069445" sldId="501"/>
            <ac:spMk id="4" creationId="{DF6A7977-8F3E-578F-0410-B9988554EBC0}"/>
          </ac:spMkLst>
        </pc:spChg>
        <pc:spChg chg="del">
          <ac:chgData name="Mitchell Wand" userId="de9b44c55c049659" providerId="LiveId" clId="{EC2E571C-5A66-449C-9EE1-49309F33B3B5}" dt="2022-09-16T20:04:23.609" v="675" actId="478"/>
          <ac:spMkLst>
            <pc:docMk/>
            <pc:sldMk cId="700069445" sldId="501"/>
            <ac:spMk id="6" creationId="{C4A86ECB-3B1A-487B-9D78-68C1FB3C8902}"/>
          </ac:spMkLst>
        </pc:spChg>
        <pc:spChg chg="mod">
          <ac:chgData name="Mitchell Wand" userId="de9b44c55c049659" providerId="LiveId" clId="{EC2E571C-5A66-449C-9EE1-49309F33B3B5}" dt="2022-09-16T20:03:27.865" v="630" actId="20577"/>
          <ac:spMkLst>
            <pc:docMk/>
            <pc:sldMk cId="700069445" sldId="501"/>
            <ac:spMk id="8" creationId="{0FFEFE51-74B1-2646-A6E9-1832E8A6E76A}"/>
          </ac:spMkLst>
        </pc:spChg>
      </pc:sldChg>
      <pc:sldChg chg="modSp mod">
        <pc:chgData name="Mitchell Wand" userId="de9b44c55c049659" providerId="LiveId" clId="{EC2E571C-5A66-449C-9EE1-49309F33B3B5}" dt="2022-09-16T20:06:22.052" v="685"/>
        <pc:sldMkLst>
          <pc:docMk/>
          <pc:sldMk cId="2377701537" sldId="502"/>
        </pc:sldMkLst>
        <pc:spChg chg="mod">
          <ac:chgData name="Mitchell Wand" userId="de9b44c55c049659" providerId="LiveId" clId="{EC2E571C-5A66-449C-9EE1-49309F33B3B5}" dt="2022-09-16T20:04:53.348" v="683" actId="20577"/>
          <ac:spMkLst>
            <pc:docMk/>
            <pc:sldMk cId="2377701537" sldId="502"/>
            <ac:spMk id="2" creationId="{4CEB8347-843E-21D6-8D6E-557555620D2C}"/>
          </ac:spMkLst>
        </pc:spChg>
        <pc:spChg chg="mod">
          <ac:chgData name="Mitchell Wand" userId="de9b44c55c049659" providerId="LiveId" clId="{EC2E571C-5A66-449C-9EE1-49309F33B3B5}" dt="2022-09-16T20:06:22.052" v="685"/>
          <ac:spMkLst>
            <pc:docMk/>
            <pc:sldMk cId="2377701537" sldId="502"/>
            <ac:spMk id="5" creationId="{67FCC827-28CD-0EDD-710E-CA98CE22E5CB}"/>
          </ac:spMkLst>
        </pc:spChg>
      </pc:sldChg>
      <pc:sldChg chg="del">
        <pc:chgData name="Mitchell Wand" userId="de9b44c55c049659" providerId="LiveId" clId="{EC2E571C-5A66-449C-9EE1-49309F33B3B5}" dt="2022-09-20T02:16:55.941" v="686" actId="47"/>
        <pc:sldMkLst>
          <pc:docMk/>
          <pc:sldMk cId="3753540932" sldId="503"/>
        </pc:sldMkLst>
      </pc:sldChg>
      <pc:sldChg chg="add">
        <pc:chgData name="Mitchell Wand" userId="de9b44c55c049659" providerId="LiveId" clId="{EC2E571C-5A66-449C-9EE1-49309F33B3B5}" dt="2022-09-16T18:59:40.797" v="0"/>
        <pc:sldMkLst>
          <pc:docMk/>
          <pc:sldMk cId="1544083876" sldId="508"/>
        </pc:sldMkLst>
      </pc:sldChg>
      <pc:sldChg chg="add">
        <pc:chgData name="Mitchell Wand" userId="de9b44c55c049659" providerId="LiveId" clId="{EC2E571C-5A66-449C-9EE1-49309F33B3B5}" dt="2022-09-16T19:43:00.821" v="618"/>
        <pc:sldMkLst>
          <pc:docMk/>
          <pc:sldMk cId="1210151535" sldId="509"/>
        </pc:sldMkLst>
      </pc:sldChg>
      <pc:sldChg chg="modSp add del mod">
        <pc:chgData name="Mitchell Wand" userId="de9b44c55c049659" providerId="LiveId" clId="{EC2E571C-5A66-449C-9EE1-49309F33B3B5}" dt="2022-09-16T19:01:35.550" v="151" actId="2696"/>
        <pc:sldMkLst>
          <pc:docMk/>
          <pc:sldMk cId="2144624189" sldId="509"/>
        </pc:sldMkLst>
        <pc:spChg chg="mod">
          <ac:chgData name="Mitchell Wand" userId="de9b44c55c049659" providerId="LiveId" clId="{EC2E571C-5A66-449C-9EE1-49309F33B3B5}" dt="2022-09-16T19:01:03.021" v="126" actId="21"/>
          <ac:spMkLst>
            <pc:docMk/>
            <pc:sldMk cId="2144624189" sldId="509"/>
            <ac:spMk id="3" creationId="{5D7C592F-1F68-3262-275C-DAAE284725A7}"/>
          </ac:spMkLst>
        </pc:spChg>
      </pc:sldChg>
    </pc:docChg>
  </pc:docChgLst>
  <pc:docChgLst>
    <pc:chgData name="Mitchell Wand" userId="de9b44c55c049659" providerId="LiveId" clId="{9FFE94DE-F39B-477D-9C0B-6B69CE1D1F97}"/>
    <pc:docChg chg="custSel modSld">
      <pc:chgData name="Mitchell Wand" userId="de9b44c55c049659" providerId="LiveId" clId="{9FFE94DE-F39B-477D-9C0B-6B69CE1D1F97}" dt="2023-08-31T16:45:22.375" v="915" actId="1076"/>
      <pc:docMkLst>
        <pc:docMk/>
      </pc:docMkLst>
      <pc:sldChg chg="modNotesTx">
        <pc:chgData name="Mitchell Wand" userId="de9b44c55c049659" providerId="LiveId" clId="{9FFE94DE-F39B-477D-9C0B-6B69CE1D1F97}" dt="2023-08-31T16:24:50.594" v="47" actId="20577"/>
        <pc:sldMkLst>
          <pc:docMk/>
          <pc:sldMk cId="1614679311" sldId="435"/>
        </pc:sldMkLst>
      </pc:sldChg>
      <pc:sldChg chg="modSp mod">
        <pc:chgData name="Mitchell Wand" userId="de9b44c55c049659" providerId="LiveId" clId="{9FFE94DE-F39B-477D-9C0B-6B69CE1D1F97}" dt="2023-08-31T16:40:05.770" v="535" actId="20577"/>
        <pc:sldMkLst>
          <pc:docMk/>
          <pc:sldMk cId="4092752779" sldId="451"/>
        </pc:sldMkLst>
        <pc:spChg chg="mod">
          <ac:chgData name="Mitchell Wand" userId="de9b44c55c049659" providerId="LiveId" clId="{9FFE94DE-F39B-477D-9C0B-6B69CE1D1F97}" dt="2023-08-31T16:40:05.770" v="535" actId="20577"/>
          <ac:spMkLst>
            <pc:docMk/>
            <pc:sldMk cId="4092752779" sldId="451"/>
            <ac:spMk id="3" creationId="{3397E8AC-B462-4A86-A2E6-0AAA24BD3636}"/>
          </ac:spMkLst>
        </pc:spChg>
      </pc:sldChg>
      <pc:sldChg chg="modNotesTx">
        <pc:chgData name="Mitchell Wand" userId="de9b44c55c049659" providerId="LiveId" clId="{9FFE94DE-F39B-477D-9C0B-6B69CE1D1F97}" dt="2023-08-31T16:23:37.485" v="5" actId="20577"/>
        <pc:sldMkLst>
          <pc:docMk/>
          <pc:sldMk cId="1471926169" sldId="460"/>
        </pc:sldMkLst>
      </pc:sldChg>
      <pc:sldChg chg="addSp modSp modNotesTx">
        <pc:chgData name="Mitchell Wand" userId="de9b44c55c049659" providerId="LiveId" clId="{9FFE94DE-F39B-477D-9C0B-6B69CE1D1F97}" dt="2023-08-31T16:37:48.782" v="465"/>
        <pc:sldMkLst>
          <pc:docMk/>
          <pc:sldMk cId="1043216923" sldId="463"/>
        </pc:sldMkLst>
        <pc:spChg chg="add mod">
          <ac:chgData name="Mitchell Wand" userId="de9b44c55c049659" providerId="LiveId" clId="{9FFE94DE-F39B-477D-9C0B-6B69CE1D1F97}" dt="2023-08-31T16:37:48.782" v="465"/>
          <ac:spMkLst>
            <pc:docMk/>
            <pc:sldMk cId="1043216923" sldId="463"/>
            <ac:spMk id="4" creationId="{3BB475BE-AE37-3692-4A9C-5661488C33AA}"/>
          </ac:spMkLst>
        </pc:spChg>
      </pc:sldChg>
      <pc:sldChg chg="modNotesTx">
        <pc:chgData name="Mitchell Wand" userId="de9b44c55c049659" providerId="LiveId" clId="{9FFE94DE-F39B-477D-9C0B-6B69CE1D1F97}" dt="2023-08-31T16:37:13.160" v="461" actId="20577"/>
        <pc:sldMkLst>
          <pc:docMk/>
          <pc:sldMk cId="1462346938" sldId="464"/>
        </pc:sldMkLst>
      </pc:sldChg>
      <pc:sldChg chg="modSp mod">
        <pc:chgData name="Mitchell Wand" userId="de9b44c55c049659" providerId="LiveId" clId="{9FFE94DE-F39B-477D-9C0B-6B69CE1D1F97}" dt="2023-08-31T16:39:01.332" v="470" actId="1076"/>
        <pc:sldMkLst>
          <pc:docMk/>
          <pc:sldMk cId="56990301" sldId="465"/>
        </pc:sldMkLst>
        <pc:spChg chg="mod">
          <ac:chgData name="Mitchell Wand" userId="de9b44c55c049659" providerId="LiveId" clId="{9FFE94DE-F39B-477D-9C0B-6B69CE1D1F97}" dt="2023-08-31T16:39:01.332" v="470" actId="1076"/>
          <ac:spMkLst>
            <pc:docMk/>
            <pc:sldMk cId="56990301" sldId="465"/>
            <ac:spMk id="5" creationId="{B85A4EAB-663A-40A2-A994-A0B52463F339}"/>
          </ac:spMkLst>
        </pc:spChg>
      </pc:sldChg>
      <pc:sldChg chg="modSp mod">
        <pc:chgData name="Mitchell Wand" userId="de9b44c55c049659" providerId="LiveId" clId="{9FFE94DE-F39B-477D-9C0B-6B69CE1D1F97}" dt="2023-08-31T16:45:22.375" v="915" actId="1076"/>
        <pc:sldMkLst>
          <pc:docMk/>
          <pc:sldMk cId="1988234013" sldId="471"/>
        </pc:sldMkLst>
        <pc:spChg chg="mod">
          <ac:chgData name="Mitchell Wand" userId="de9b44c55c049659" providerId="LiveId" clId="{9FFE94DE-F39B-477D-9C0B-6B69CE1D1F97}" dt="2023-08-31T16:45:22.375" v="915" actId="1076"/>
          <ac:spMkLst>
            <pc:docMk/>
            <pc:sldMk cId="1988234013" sldId="471"/>
            <ac:spMk id="3" creationId="{2EDAB71C-5E05-8995-2012-0FA009ED264C}"/>
          </ac:spMkLst>
        </pc:spChg>
      </pc:sldChg>
      <pc:sldChg chg="modSp mod">
        <pc:chgData name="Mitchell Wand" userId="de9b44c55c049659" providerId="LiveId" clId="{9FFE94DE-F39B-477D-9C0B-6B69CE1D1F97}" dt="2023-08-31T16:22:14.295" v="4" actId="313"/>
        <pc:sldMkLst>
          <pc:docMk/>
          <pc:sldMk cId="3245092809" sldId="496"/>
        </pc:sldMkLst>
        <pc:spChg chg="mod">
          <ac:chgData name="Mitchell Wand" userId="de9b44c55c049659" providerId="LiveId" clId="{9FFE94DE-F39B-477D-9C0B-6B69CE1D1F97}" dt="2023-08-31T16:22:14.295" v="4" actId="313"/>
          <ac:spMkLst>
            <pc:docMk/>
            <pc:sldMk cId="3245092809" sldId="496"/>
            <ac:spMk id="2" creationId="{8550B63D-BA2A-9CC0-CF4B-BB55A5402492}"/>
          </ac:spMkLst>
        </pc:spChg>
      </pc:sldChg>
      <pc:sldChg chg="modNotesTx">
        <pc:chgData name="Mitchell Wand" userId="de9b44c55c049659" providerId="LiveId" clId="{9FFE94DE-F39B-477D-9C0B-6B69CE1D1F97}" dt="2023-08-31T16:25:01.002" v="49" actId="20577"/>
        <pc:sldMkLst>
          <pc:docMk/>
          <pc:sldMk cId="700069445" sldId="501"/>
        </pc:sldMkLst>
      </pc:sldChg>
      <pc:sldChg chg="addSp modSp mod">
        <pc:chgData name="Mitchell Wand" userId="de9b44c55c049659" providerId="LiveId" clId="{9FFE94DE-F39B-477D-9C0B-6B69CE1D1F97}" dt="2023-08-31T16:37:41.340" v="462"/>
        <pc:sldMkLst>
          <pc:docMk/>
          <pc:sldMk cId="2377701537" sldId="502"/>
        </pc:sldMkLst>
        <pc:spChg chg="mod">
          <ac:chgData name="Mitchell Wand" userId="de9b44c55c049659" providerId="LiveId" clId="{9FFE94DE-F39B-477D-9C0B-6B69CE1D1F97}" dt="2023-08-31T16:27:48.932" v="211" actId="20577"/>
          <ac:spMkLst>
            <pc:docMk/>
            <pc:sldMk cId="2377701537" sldId="502"/>
            <ac:spMk id="2" creationId="{4CEB8347-843E-21D6-8D6E-557555620D2C}"/>
          </ac:spMkLst>
        </pc:spChg>
        <pc:spChg chg="add mod">
          <ac:chgData name="Mitchell Wand" userId="de9b44c55c049659" providerId="LiveId" clId="{9FFE94DE-F39B-477D-9C0B-6B69CE1D1F97}" dt="2023-08-31T16:37:41.340" v="462"/>
          <ac:spMkLst>
            <pc:docMk/>
            <pc:sldMk cId="2377701537" sldId="502"/>
            <ac:spMk id="4" creationId="{BDEECF39-29FF-FB19-2F5F-E836CE244A3E}"/>
          </ac:spMkLst>
        </pc:spChg>
      </pc:sldChg>
      <pc:sldChg chg="addSp modSp modNotesTx">
        <pc:chgData name="Mitchell Wand" userId="de9b44c55c049659" providerId="LiveId" clId="{9FFE94DE-F39B-477D-9C0B-6B69CE1D1F97}" dt="2023-08-31T16:37:43.389" v="463"/>
        <pc:sldMkLst>
          <pc:docMk/>
          <pc:sldMk cId="279464109" sldId="504"/>
        </pc:sldMkLst>
        <pc:spChg chg="add mod">
          <ac:chgData name="Mitchell Wand" userId="de9b44c55c049659" providerId="LiveId" clId="{9FFE94DE-F39B-477D-9C0B-6B69CE1D1F97}" dt="2023-08-31T16:37:43.389" v="463"/>
          <ac:spMkLst>
            <pc:docMk/>
            <pc:sldMk cId="279464109" sldId="504"/>
            <ac:spMk id="5" creationId="{A14661AC-7D23-5070-6773-117C8A21A9D9}"/>
          </ac:spMkLst>
        </pc:spChg>
      </pc:sldChg>
      <pc:sldChg chg="addSp modSp mod modNotesTx">
        <pc:chgData name="Mitchell Wand" userId="de9b44c55c049659" providerId="LiveId" clId="{9FFE94DE-F39B-477D-9C0B-6B69CE1D1F97}" dt="2023-08-31T16:37:45.251" v="464"/>
        <pc:sldMkLst>
          <pc:docMk/>
          <pc:sldMk cId="3215464366" sldId="505"/>
        </pc:sldMkLst>
        <pc:spChg chg="add mod">
          <ac:chgData name="Mitchell Wand" userId="de9b44c55c049659" providerId="LiveId" clId="{9FFE94DE-F39B-477D-9C0B-6B69CE1D1F97}" dt="2023-08-31T16:37:45.251" v="464"/>
          <ac:spMkLst>
            <pc:docMk/>
            <pc:sldMk cId="3215464366" sldId="505"/>
            <ac:spMk id="4" creationId="{9829B9B0-C5FF-2CA6-9E62-021ED034BE59}"/>
          </ac:spMkLst>
        </pc:spChg>
        <pc:spChg chg="mod">
          <ac:chgData name="Mitchell Wand" userId="de9b44c55c049659" providerId="LiveId" clId="{9FFE94DE-F39B-477D-9C0B-6B69CE1D1F97}" dt="2023-08-31T16:35:28.674" v="372" actId="1076"/>
          <ac:spMkLst>
            <pc:docMk/>
            <pc:sldMk cId="3215464366" sldId="505"/>
            <ac:spMk id="5" creationId="{8BA3C07E-A53C-6314-ADDE-960ACA8DD153}"/>
          </ac:spMkLst>
        </pc:spChg>
      </pc:sldChg>
      <pc:sldChg chg="modNotesTx">
        <pc:chgData name="Mitchell Wand" userId="de9b44c55c049659" providerId="LiveId" clId="{9FFE94DE-F39B-477D-9C0B-6B69CE1D1F97}" dt="2023-08-31T16:41:55.055" v="775" actId="20577"/>
        <pc:sldMkLst>
          <pc:docMk/>
          <pc:sldMk cId="3626688518" sldId="509"/>
        </pc:sldMkLst>
      </pc:sldChg>
      <pc:sldChg chg="modNotesTx">
        <pc:chgData name="Mitchell Wand" userId="de9b44c55c049659" providerId="LiveId" clId="{9FFE94DE-F39B-477D-9C0B-6B69CE1D1F97}" dt="2023-08-31T16:43:20.289" v="914" actId="20577"/>
        <pc:sldMkLst>
          <pc:docMk/>
          <pc:sldMk cId="833483024" sldId="512"/>
        </pc:sldMkLst>
      </pc:sldChg>
    </pc:docChg>
  </pc:docChgLst>
  <pc:docChgLst>
    <pc:chgData name="Mitchell Wand" userId="de9b44c55c049659" providerId="LiveId" clId="{4A973BDD-CE3E-44C6-9EDF-D54C4EF6B1EE}"/>
    <pc:docChg chg="modSld">
      <pc:chgData name="Mitchell Wand" userId="de9b44c55c049659" providerId="LiveId" clId="{4A973BDD-CE3E-44C6-9EDF-D54C4EF6B1EE}" dt="2024-01-12T03:29:52.460" v="1" actId="20577"/>
      <pc:docMkLst>
        <pc:docMk/>
      </pc:docMkLst>
      <pc:sldChg chg="modNotesTx">
        <pc:chgData name="Mitchell Wand" userId="de9b44c55c049659" providerId="LiveId" clId="{4A973BDD-CE3E-44C6-9EDF-D54C4EF6B1EE}" dt="2024-01-12T03:29:52.460" v="1" actId="20577"/>
        <pc:sldMkLst>
          <pc:docMk/>
          <pc:sldMk cId="3025610200" sldId="485"/>
        </pc:sldMkLst>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err="1"/>
              <a:t>ere’s</a:t>
            </a:r>
            <a:r>
              <a:rPr lang="en-US" dirty="0"/>
              <a:t>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a:t>
            </a:r>
          </a:p>
          <a:p>
            <a:r>
              <a:rPr lang="en-US" dirty="0"/>
              <a:t>In this organization, the producer knows who the consumer is,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some of the subtleties of this pattern.</a:t>
            </a:r>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r>
              <a:rPr lang="en-US" b="0" dirty="0"/>
              <a:t>.  Later on, we’ll talk about another implementation of the listener pattern that gives a different implementation of that flexibility.</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r>
              <a:rPr lang="en-US" dirty="0"/>
              <a:t>As with many patterns, some smart person or persons has packaged up an implementation that might be better than any we might create on our own.</a:t>
            </a:r>
          </a:p>
          <a:p>
            <a:endParaRPr lang="en-US" dirty="0"/>
          </a:p>
          <a:p>
            <a:r>
              <a:rPr lang="en-US" dirty="0"/>
              <a:t>Let’s look at one such package called an emitter (or Typed Emitter)</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Emitters are useful if you have several different types of data to push.  The type </a:t>
            </a:r>
            <a:r>
              <a:rPr lang="en-US" dirty="0" err="1"/>
              <a:t>ClockEvents</a:t>
            </a:r>
            <a:r>
              <a:rPr lang="en-US" dirty="0"/>
              <a:t> gives us both the syntax and type of clock events; the comments, as usual, specifies the meaning of each kind of event.  (Remember: make sure your data has meaning!)</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1267564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emitter server.  `</a:t>
            </a:r>
            <a:r>
              <a:rPr lang="en-US" dirty="0" err="1"/>
              <a:t>getEmitter</a:t>
            </a:r>
            <a:r>
              <a:rPr lang="en-US" dirty="0"/>
              <a:t>` returns the emitter; the demo method sends two messages on the emitter.   The client gets the emitter from the server and sets up two listeners, one for each kind of message.</a:t>
            </a:r>
          </a:p>
          <a:p>
            <a:endParaRPr lang="en-US" dirty="0"/>
          </a:p>
          <a:p>
            <a:r>
              <a:rPr lang="en-US" dirty="0"/>
              <a:t>The client could also send messages on the emitter by calling </a:t>
            </a:r>
            <a:r>
              <a:rPr lang="en-US" dirty="0" err="1"/>
              <a:t>emitter.on</a:t>
            </a:r>
            <a:r>
              <a:rPr lang="en-US" dirty="0"/>
              <a:t>(), but we don’t need that for our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clock responds to an `</a:t>
            </a:r>
            <a:r>
              <a:rPr lang="en-US" dirty="0" err="1"/>
              <a:t>addListener</a:t>
            </a:r>
            <a:r>
              <a:rPr lang="en-US" dirty="0"/>
              <a:t>` request by giving the listener the emitter on which the clock will emit its events.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61949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this pattern is that the clock is not accurate until the next tick, which might be for a while.  What could we do to fix this? &lt;Discuss&gt;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66067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 has a method </a:t>
            </a:r>
            <a:r>
              <a:rPr lang="en-US" dirty="0" err="1"/>
              <a:t>newClient</a:t>
            </a:r>
            <a:r>
              <a:rPr lang="en-US" dirty="0"/>
              <a:t> that creates a new client, and passes that client a function; the client calls that function whenever its </a:t>
            </a:r>
            <a:r>
              <a:rPr lang="en-US" dirty="0" err="1"/>
              <a:t>buttonPush</a:t>
            </a:r>
            <a:r>
              <a:rPr lang="en-US" dirty="0"/>
              <a:t> method is called.  We call this function the </a:t>
            </a:r>
            <a:r>
              <a:rPr lang="en-US" b="1" i="1" dirty="0"/>
              <a:t>handler</a:t>
            </a:r>
            <a:r>
              <a:rPr lang="en-US" b="0" i="0" dirty="0"/>
              <a:t> for </a:t>
            </a:r>
            <a:r>
              <a:rPr lang="en-US" b="0" i="0" dirty="0" err="1"/>
              <a:t>buttonPushes</a:t>
            </a:r>
            <a:r>
              <a:rPr lang="en-US" b="0" i="0" dirty="0"/>
              <a:t>.</a:t>
            </a:r>
            <a:endParaRPr lang="en-US" dirty="0"/>
          </a:p>
          <a:p>
            <a:endParaRPr lang="en-US" dirty="0"/>
          </a:p>
          <a:p>
            <a:r>
              <a:rPr lang="en-US" dirty="0"/>
              <a:t>And of course this could work at multiple levels:  the Client could have </a:t>
            </a:r>
            <a:r>
              <a:rPr lang="en-US" dirty="0" err="1"/>
              <a:t>subClients</a:t>
            </a:r>
            <a:r>
              <a:rPr lang="en-US" dirty="0"/>
              <a:t>, and pass handlers down  (Discuss: and maybe you want each client to be able to report the number of times it and its </a:t>
            </a:r>
            <a:r>
              <a:rPr lang="en-US" dirty="0" err="1"/>
              <a:t>subclients</a:t>
            </a:r>
            <a:r>
              <a:rPr lang="en-US" dirty="0"/>
              <a:t> have pushed their buttons.   How might you do this?)</a:t>
            </a:r>
          </a:p>
          <a:p>
            <a:endParaRPr lang="en-US" dirty="0"/>
          </a:p>
          <a:p>
            <a:r>
              <a:rPr lang="en-US" dirty="0"/>
              <a:t>This pattern is important because it is used everywhere in React.</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145586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saying "new Clock", we'll create a clock factory with a static .</a:t>
            </a:r>
            <a:r>
              <a:rPr lang="en-US" dirty="0" err="1"/>
              <a:t>createClock</a:t>
            </a:r>
            <a:r>
              <a:rPr lang="en-US" dirty="0"/>
              <a:t> method.  We make it a static method so you don't have to say "new </a:t>
            </a:r>
            <a:r>
              <a:rPr lang="en-US" dirty="0" err="1"/>
              <a:t>SimpleClockFactory</a:t>
            </a:r>
            <a:r>
              <a:rPr lang="en-US" dirty="0"/>
              <a:t>" every time.</a:t>
            </a:r>
          </a:p>
          <a:p>
            <a:endParaRPr lang="en-US" dirty="0"/>
          </a:p>
          <a:p>
            <a:r>
              <a:rPr lang="en-US" dirty="0"/>
              <a:t>And here's what it should do:  every time you call .</a:t>
            </a:r>
            <a:r>
              <a:rPr lang="en-US" dirty="0" err="1"/>
              <a:t>createClock</a:t>
            </a:r>
            <a:r>
              <a:rPr lang="en-US" dirty="0"/>
              <a:t>() you get a clock; we'll do that twice and test to see that each of the clocks works correctly.</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286825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TDD methodology, let's start by writing some tests for the expected behavior.</a:t>
            </a:r>
          </a:p>
          <a:p>
            <a:endParaRPr lang="en-US" dirty="0"/>
          </a:p>
          <a:p>
            <a:r>
              <a:rPr lang="en-US" dirty="0"/>
              <a:t>The standard way to do this is to have a class (here called </a:t>
            </a:r>
            <a:r>
              <a:rPr lang="en-US" dirty="0" err="1"/>
              <a:t>SingletonClockFactory</a:t>
            </a:r>
            <a:r>
              <a:rPr lang="en-US" dirty="0"/>
              <a:t>) with a static method called ‘instance’. ('instance' is a standard name for this.)  Each call to instance() returns a clock.   </a:t>
            </a:r>
          </a:p>
          <a:p>
            <a:endParaRPr lang="en-US" dirty="0"/>
          </a:p>
          <a:p>
            <a:r>
              <a:rPr lang="en-US" dirty="0"/>
              <a:t>We want to arrange things so that every call to instance() returns the *same* clock. If we have two calls to instance(), how can we tell if they are the same clock?</a:t>
            </a:r>
          </a:p>
          <a:p>
            <a:endParaRPr lang="en-US" dirty="0"/>
          </a:p>
          <a:p>
            <a:r>
              <a:rPr lang="en-US" dirty="0"/>
              <a:t>In this test,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implement this behavior?</a:t>
            </a:r>
          </a:p>
          <a:p>
            <a:endParaRPr lang="en-US" dirty="0"/>
          </a:p>
          <a:p>
            <a:r>
              <a:rPr lang="en-US" dirty="0"/>
              <a:t>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326101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a few different interaction-scale designs:  the data-pull pattern (which is so simple it hardly counts as a pattern), the data-push (or Observer or Listener) Pattern (implemented in several ways), and the Singleton Pattern.</a:t>
            </a:r>
          </a:p>
          <a:p>
            <a:endParaRPr lang="en-US" dirty="0"/>
          </a:p>
          <a:p>
            <a:r>
              <a:rPr lang="en-US" dirty="0"/>
              <a:t>The Observer pattern and the Singleton Patterns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 using the Pull design.</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61582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1/12/2024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1/12/2024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1/12/2024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1/12/2024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1/12/2024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1/12/2024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1/12/2024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1/12/2024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1/12/2024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1/12/2024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1/12/2024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1/12/2024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1/12/2024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a:t>
            </a:r>
            <a:br>
              <a:rPr lang="en-US" sz="3600" dirty="0"/>
            </a:br>
            <a:r>
              <a:rPr lang="en-US" sz="3600" dirty="0"/>
              <a:t>(“data-pull")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9131902" y="136525"/>
            <a:ext cx="283464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193110" y="1343816"/>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7965510" y="380045"/>
            <a:ext cx="4033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63886" y="1870828"/>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8610600" y="136525"/>
            <a:ext cx="33559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17688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61467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BDEECF39-29FF-FB19-2F5F-E836CE244A3E}"/>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1791"/>
            <a:ext cx="2834640" cy="60198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defRPr>
            </a:lvl1pPr>
          </a:lstStyle>
          <a:p>
            <a:r>
              <a:rPr lang="en-US" dirty="0" err="1"/>
              <a:t>PushingClock.test.ts</a:t>
            </a:r>
            <a:endParaRPr lang="en-US" dirty="0"/>
          </a:p>
        </p:txBody>
      </p:sp>
    </p:spTree>
    <p:extLst>
      <p:ext uri="{BB962C8B-B14F-4D97-AF65-F5344CB8AC3E}">
        <p14:creationId xmlns:p14="http://schemas.microsoft.com/office/powerpoint/2010/main" val="146234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829B9B0-C5FF-2CA6-9E62-021ED034BE5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3BB475BE-AE37-3692-4A9C-5661488C33AA}"/>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A14661AC-7D23-5070-6773-117C8A21A9D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2223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94697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lnSpcReduction="10000"/>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r>
              <a:rPr lang="en-US" dirty="0"/>
              <a:t>How does the producer store its registered consumers?</a:t>
            </a:r>
          </a:p>
          <a:p>
            <a:pPr lvl="1"/>
            <a:r>
              <a:rPr lang="en-US" dirty="0"/>
              <a:t>If many consumers, this could be an issue</a:t>
            </a:r>
          </a:p>
          <a:p>
            <a:r>
              <a:rPr lang="en-US" dirty="0"/>
              <a:t>“There’s a package for that”</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409275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#2: The Typed 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3109479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932-F374-06F4-B4E5-1AA13193C97E}"/>
              </a:ext>
            </a:extLst>
          </p:cNvPr>
          <p:cNvSpPr>
            <a:spLocks noGrp="1"/>
          </p:cNvSpPr>
          <p:nvPr>
            <p:ph type="title"/>
          </p:nvPr>
        </p:nvSpPr>
        <p:spPr/>
        <p:txBody>
          <a:bodyPr>
            <a:normAutofit fontScale="90000"/>
          </a:bodyPr>
          <a:lstStyle/>
          <a:p>
            <a:r>
              <a:rPr lang="en-US" dirty="0"/>
              <a:t>If the data source needs to push different kinds of values, then </a:t>
            </a:r>
            <a:r>
              <a:rPr lang="en-US" dirty="0">
                <a:solidFill>
                  <a:srgbClr val="FF0000"/>
                </a:solidFill>
              </a:rPr>
              <a:t>typed emitters </a:t>
            </a:r>
            <a:r>
              <a:rPr lang="en-US" dirty="0"/>
              <a:t>may be useful</a:t>
            </a:r>
          </a:p>
        </p:txBody>
      </p:sp>
      <p:sp>
        <p:nvSpPr>
          <p:cNvPr id="4" name="Slide Number Placeholder 3">
            <a:extLst>
              <a:ext uri="{FF2B5EF4-FFF2-40B4-BE49-F238E27FC236}">
                <a16:creationId xmlns:a16="http://schemas.microsoft.com/office/drawing/2014/main" id="{EDDBD643-28D4-2989-7808-8F893A1E7B5C}"/>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763236C0-B478-BED1-BD80-D47110CCF3E3}"/>
              </a:ext>
            </a:extLst>
          </p:cNvPr>
          <p:cNvSpPr txBox="1"/>
          <p:nvPr/>
        </p:nvSpPr>
        <p:spPr>
          <a:xfrm>
            <a:off x="838200" y="1579165"/>
            <a:ext cx="10983686"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"events"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"typed-emitter"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carries the current time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Rectangle: Rounded Corners 9">
            <a:extLst>
              <a:ext uri="{FF2B5EF4-FFF2-40B4-BE49-F238E27FC236}">
                <a16:creationId xmlns:a16="http://schemas.microsoft.com/office/drawing/2014/main" id="{FE99CCEC-1DD8-5936-06EE-C46CFAE2972E}"/>
              </a:ext>
            </a:extLst>
          </p:cNvPr>
          <p:cNvSpPr/>
          <p:nvPr/>
        </p:nvSpPr>
        <p:spPr>
          <a:xfrm>
            <a:off x="7603655" y="1837767"/>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362668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C51E56E9-9A0F-2D9E-BB09-D039FB546E24}"/>
              </a:ext>
            </a:extLst>
          </p:cNvPr>
          <p:cNvSpPr txBox="1"/>
          <p:nvPr/>
        </p:nvSpPr>
        <p:spPr>
          <a:xfrm>
            <a:off x="838200" y="1737598"/>
            <a:ext cx="957453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demo</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62426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37D72-4088-EED3-2DF0-E2450EBA0D5E}"/>
              </a:ext>
            </a:extLst>
          </p:cNvPr>
          <p:cNvSpPr>
            <a:spLocks noGrp="1"/>
          </p:cNvSpPr>
          <p:nvPr>
            <p:ph type="title"/>
          </p:nvPr>
        </p:nvSpPr>
        <p:spPr/>
        <p:txBody>
          <a:bodyPr/>
          <a:lstStyle/>
          <a:p>
            <a:r>
              <a:rPr lang="en-US" dirty="0"/>
              <a:t>Interface for a clock using an emitter</a:t>
            </a:r>
          </a:p>
        </p:txBody>
      </p:sp>
      <p:sp>
        <p:nvSpPr>
          <p:cNvPr id="4" name="Slide Number Placeholder 3">
            <a:extLst>
              <a:ext uri="{FF2B5EF4-FFF2-40B4-BE49-F238E27FC236}">
                <a16:creationId xmlns:a16="http://schemas.microsoft.com/office/drawing/2014/main" id="{78DDA54C-EE25-93CB-691B-365F42FAC854}"/>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9" name="TextBox 8">
            <a:extLst>
              <a:ext uri="{FF2B5EF4-FFF2-40B4-BE49-F238E27FC236}">
                <a16:creationId xmlns:a16="http://schemas.microsoft.com/office/drawing/2014/main" id="{755D00BB-59CB-D942-7896-9705316CF169}"/>
              </a:ext>
            </a:extLst>
          </p:cNvPr>
          <p:cNvSpPr txBox="1"/>
          <p:nvPr/>
        </p:nvSpPr>
        <p:spPr>
          <a:xfrm>
            <a:off x="838200" y="1544033"/>
            <a:ext cx="8308657"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listener; returns the clock's emitter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51602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A991-421E-3B41-5255-71840B1281D9}"/>
              </a:ext>
            </a:extLst>
          </p:cNvPr>
          <p:cNvSpPr>
            <a:spLocks noGrp="1"/>
          </p:cNvSpPr>
          <p:nvPr>
            <p:ph type="title"/>
          </p:nvPr>
        </p:nvSpPr>
        <p:spPr/>
        <p:txBody>
          <a:bodyPr/>
          <a:lstStyle/>
          <a:p>
            <a:r>
              <a:rPr lang="en-US" dirty="0" err="1"/>
              <a:t>EmittingClock</a:t>
            </a:r>
            <a:endParaRPr lang="en-US" dirty="0"/>
          </a:p>
        </p:txBody>
      </p:sp>
      <p:sp>
        <p:nvSpPr>
          <p:cNvPr id="3" name="Slide Number Placeholder 2">
            <a:extLst>
              <a:ext uri="{FF2B5EF4-FFF2-40B4-BE49-F238E27FC236}">
                <a16:creationId xmlns:a16="http://schemas.microsoft.com/office/drawing/2014/main" id="{628220A7-F6AF-5BB7-2205-EDD700E53702}"/>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5" name="TextBox 4">
            <a:extLst>
              <a:ext uri="{FF2B5EF4-FFF2-40B4-BE49-F238E27FC236}">
                <a16:creationId xmlns:a16="http://schemas.microsoft.com/office/drawing/2014/main" id="{21BE25CC-5F30-EAC2-A057-E1D186AA137A}"/>
              </a:ext>
            </a:extLst>
          </p:cNvPr>
          <p:cNvSpPr txBox="1"/>
          <p:nvPr/>
        </p:nvSpPr>
        <p:spPr>
          <a:xfrm>
            <a:off x="838200" y="1494294"/>
            <a:ext cx="987171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33483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err="1"/>
              <a:t>EmittingClockClient</a:t>
            </a:r>
            <a:endParaRPr lang="en-US" dirty="0"/>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5" name="TextBox 4">
            <a:extLst>
              <a:ext uri="{FF2B5EF4-FFF2-40B4-BE49-F238E27FC236}">
                <a16:creationId xmlns:a16="http://schemas.microsoft.com/office/drawing/2014/main" id="{1B721ADD-6B25-C19D-1800-39D3090A3B7D}"/>
              </a:ext>
            </a:extLst>
          </p:cNvPr>
          <p:cNvSpPr txBox="1"/>
          <p:nvPr/>
        </p:nvSpPr>
        <p:spPr>
          <a:xfrm>
            <a:off x="838200" y="1556802"/>
            <a:ext cx="9723120"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time is not accurate until the next tick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up event listeners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56056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#3: The handler-passing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lnSpcReduction="10000"/>
          </a:bodyPr>
          <a:lstStyle/>
          <a:p>
            <a:r>
              <a:rPr lang="en-US" dirty="0"/>
              <a:t>Let's say we have a server with multiple clients</a:t>
            </a:r>
          </a:p>
          <a:p>
            <a:r>
              <a:rPr lang="en-US" dirty="0"/>
              <a:t>And the server needs to summarize actions taken by all its clients.</a:t>
            </a:r>
          </a:p>
          <a:p>
            <a:r>
              <a:rPr lang="en-US" dirty="0"/>
              <a:t>And you are not allowed to add new methods to the server.</a:t>
            </a:r>
          </a:p>
          <a:p>
            <a:r>
              <a:rPr lang="en-US" dirty="0"/>
              <a:t>Solution: when the server constructs the client, it passes the client a </a:t>
            </a:r>
            <a:r>
              <a:rPr lang="en-US" i="1" dirty="0"/>
              <a:t>function </a:t>
            </a:r>
            <a:r>
              <a:rPr lang="en-US" dirty="0"/>
              <a:t>(not a method) to call.</a:t>
            </a:r>
          </a:p>
          <a:p>
            <a:r>
              <a:rPr lang="en-US" dirty="0"/>
              <a:t>We call this function the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3617850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C154-BE7B-9471-96B8-901A74ABFEA8}"/>
              </a:ext>
            </a:extLst>
          </p:cNvPr>
          <p:cNvSpPr>
            <a:spLocks noGrp="1"/>
          </p:cNvSpPr>
          <p:nvPr>
            <p:ph type="title"/>
          </p:nvPr>
        </p:nvSpPr>
        <p:spPr/>
        <p:txBody>
          <a:bodyPr/>
          <a:lstStyle/>
          <a:p>
            <a:r>
              <a:rPr lang="en-US" dirty="0"/>
              <a:t>Expected behavior</a:t>
            </a:r>
          </a:p>
        </p:txBody>
      </p:sp>
      <p:sp>
        <p:nvSpPr>
          <p:cNvPr id="7" name="Content Placeholder 6">
            <a:extLst>
              <a:ext uri="{FF2B5EF4-FFF2-40B4-BE49-F238E27FC236}">
                <a16:creationId xmlns:a16="http://schemas.microsoft.com/office/drawing/2014/main" id="{ADFE02EE-B115-3229-7293-AE1806E931B3}"/>
              </a:ext>
            </a:extLst>
          </p:cNvPr>
          <p:cNvSpPr>
            <a:spLocks noGrp="1"/>
          </p:cNvSpPr>
          <p:nvPr>
            <p:ph idx="1"/>
          </p:nvPr>
        </p:nvSpPr>
        <p:spPr>
          <a:xfrm>
            <a:off x="8246271" y="1631794"/>
            <a:ext cx="3536425" cy="4351338"/>
          </a:xfrm>
        </p:spPr>
        <p:txBody>
          <a:bodyPr/>
          <a:lstStyle/>
          <a:p>
            <a:r>
              <a:rPr lang="en-US" dirty="0"/>
              <a:t>Here the server constructs two clients, and counts the total number of times either of them calls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E7D99EE-8895-78C5-F6B1-EDDB474E6EEA}"/>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D844A13E-34C5-9EE9-ABD9-6AF78917E754}"/>
              </a:ext>
            </a:extLst>
          </p:cNvPr>
          <p:cNvSpPr txBox="1"/>
          <p:nvPr/>
        </p:nvSpPr>
        <p:spPr>
          <a:xfrm>
            <a:off x="838199" y="1587533"/>
            <a:ext cx="6947263"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Server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client2</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291344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8C44-9FC7-8904-2ED0-6F8176F1CBF2}"/>
              </a:ext>
            </a:extLst>
          </p:cNvPr>
          <p:cNvSpPr>
            <a:spLocks noGrp="1"/>
          </p:cNvSpPr>
          <p:nvPr>
            <p:ph type="title"/>
          </p:nvPr>
        </p:nvSpPr>
        <p:spPr/>
        <p:txBody>
          <a:bodyPr/>
          <a:lstStyle/>
          <a:p>
            <a:r>
              <a:rPr lang="en-US" dirty="0"/>
              <a:t>The Code</a:t>
            </a:r>
          </a:p>
        </p:txBody>
      </p:sp>
      <p:sp>
        <p:nvSpPr>
          <p:cNvPr id="4" name="Slide Number Placeholder 3">
            <a:extLst>
              <a:ext uri="{FF2B5EF4-FFF2-40B4-BE49-F238E27FC236}">
                <a16:creationId xmlns:a16="http://schemas.microsoft.com/office/drawing/2014/main" id="{22E2E67A-13F0-7B96-C9EC-77AEF314EC11}"/>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TextBox 5">
            <a:extLst>
              <a:ext uri="{FF2B5EF4-FFF2-40B4-BE49-F238E27FC236}">
                <a16:creationId xmlns:a16="http://schemas.microsoft.com/office/drawing/2014/main" id="{FBDC0AE0-C9C6-1EED-B35D-437EBD04859C}"/>
              </a:ext>
            </a:extLst>
          </p:cNvPr>
          <p:cNvSpPr txBox="1"/>
          <p:nvPr/>
        </p:nvSpPr>
        <p:spPr>
          <a:xfrm>
            <a:off x="546120" y="1631794"/>
            <a:ext cx="670376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Server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total number of times the button </a:t>
            </a:r>
          </a:p>
          <a:p>
            <a:r>
              <a:rPr lang="en-US" dirty="0">
                <a:solidFill>
                  <a:srgbClr val="008000"/>
                </a:solidFill>
                <a:latin typeface="Consolas" panose="020B0609020204030204" pitchFamily="49" charset="0"/>
              </a:rPr>
              <a:t>     * </a:t>
            </a:r>
            <a:r>
              <a:rPr lang="en-US" b="0" dirty="0">
                <a:solidFill>
                  <a:srgbClr val="008000"/>
                </a:solidFill>
                <a:effectLst/>
                <a:latin typeface="Consolas" panose="020B0609020204030204" pitchFamily="49" charset="0"/>
              </a:rPr>
              <a:t>(in any of the clients) has been pushed</a:t>
            </a:r>
          </a:p>
          <a:p>
            <a:r>
              <a:rPr lang="en-US" dirty="0">
                <a:solidFill>
                  <a:srgbClr val="008000"/>
                </a:solidFill>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newClient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D26D5BA2-922B-9447-B95F-91D748FA05D1}"/>
              </a:ext>
            </a:extLst>
          </p:cNvPr>
          <p:cNvSpPr txBox="1"/>
          <p:nvPr/>
        </p:nvSpPr>
        <p:spPr>
          <a:xfrm>
            <a:off x="6688182" y="1643794"/>
            <a:ext cx="6093822"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Client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 ()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F3A419FC-84DA-11BC-33B1-CB0E980F9E1E}"/>
              </a:ext>
            </a:extLst>
          </p:cNvPr>
          <p:cNvSpPr/>
          <p:nvPr/>
        </p:nvSpPr>
        <p:spPr>
          <a:xfrm>
            <a:off x="3814916" y="4837683"/>
            <a:ext cx="2873266" cy="5932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E80456B4-3C79-B0B9-E3ED-A2F0BA9E46FC}"/>
              </a:ext>
            </a:extLst>
          </p:cNvPr>
          <p:cNvSpPr txBox="1"/>
          <p:nvPr/>
        </p:nvSpPr>
        <p:spPr>
          <a:xfrm>
            <a:off x="3893288" y="6001630"/>
            <a:ext cx="3730508" cy="369332"/>
          </a:xfrm>
          <a:prstGeom prst="rect">
            <a:avLst/>
          </a:prstGeom>
          <a:noFill/>
          <a:ln w="1905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chemeClr val="tx1"/>
                </a:solidFill>
                <a:effectLst/>
                <a:latin typeface="Consolas" panose="020B0609020204030204" pitchFamily="49" charset="0"/>
              </a:rPr>
              <a:t>The handler for </a:t>
            </a:r>
            <a:r>
              <a:rPr lang="en-US" b="0" dirty="0" err="1">
                <a:solidFill>
                  <a:schemeClr val="tx1"/>
                </a:solidFill>
                <a:effectLst/>
                <a:latin typeface="Consolas" panose="020B0609020204030204" pitchFamily="49" charset="0"/>
              </a:rPr>
              <a:t>buttonPushes</a:t>
            </a:r>
            <a:endParaRPr lang="en-US" b="0" dirty="0">
              <a:solidFill>
                <a:schemeClr val="tx1"/>
              </a:solidFill>
              <a:effectLst/>
              <a:latin typeface="Consolas" panose="020B0609020204030204" pitchFamily="49" charset="0"/>
            </a:endParaRPr>
          </a:p>
        </p:txBody>
      </p:sp>
      <p:cxnSp>
        <p:nvCxnSpPr>
          <p:cNvPr id="11" name="Straight Arrow Connector 10">
            <a:extLst>
              <a:ext uri="{FF2B5EF4-FFF2-40B4-BE49-F238E27FC236}">
                <a16:creationId xmlns:a16="http://schemas.microsoft.com/office/drawing/2014/main" id="{51A4514D-0312-0C38-9099-73C84218D1EC}"/>
              </a:ext>
            </a:extLst>
          </p:cNvPr>
          <p:cNvCxnSpPr>
            <a:cxnSpLocks/>
            <a:stCxn id="9" idx="0"/>
          </p:cNvCxnSpPr>
          <p:nvPr/>
        </p:nvCxnSpPr>
        <p:spPr>
          <a:xfrm flipH="1" flipV="1">
            <a:off x="5334000" y="5485268"/>
            <a:ext cx="424542" cy="516362"/>
          </a:xfrm>
          <a:prstGeom prst="straightConnector1">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199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You can't just say "new Clock" because that always creates a new object of class Clock.</a:t>
            </a:r>
          </a:p>
          <a:p>
            <a:r>
              <a:rPr lang="en-US" dirty="0"/>
              <a:t>We'll solve this in two steps.</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56816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2C25-8C24-A622-F74C-E95209182C72}"/>
              </a:ext>
            </a:extLst>
          </p:cNvPr>
          <p:cNvSpPr>
            <a:spLocks noGrp="1"/>
          </p:cNvSpPr>
          <p:nvPr>
            <p:ph type="title"/>
          </p:nvPr>
        </p:nvSpPr>
        <p:spPr/>
        <p:txBody>
          <a:bodyPr/>
          <a:lstStyle/>
          <a:p>
            <a:r>
              <a:rPr lang="en-US" dirty="0"/>
              <a:t>Introduce a clock factory</a:t>
            </a:r>
          </a:p>
        </p:txBody>
      </p:sp>
      <p:sp>
        <p:nvSpPr>
          <p:cNvPr id="4" name="Slide Number Placeholder 3">
            <a:extLst>
              <a:ext uri="{FF2B5EF4-FFF2-40B4-BE49-F238E27FC236}">
                <a16:creationId xmlns:a16="http://schemas.microsoft.com/office/drawing/2014/main" id="{D83386E7-EA42-A84F-E2B3-4CCF911E4659}"/>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C58F2022-8D56-8F94-E8F2-AA4303A63573}"/>
              </a:ext>
            </a:extLst>
          </p:cNvPr>
          <p:cNvSpPr txBox="1"/>
          <p:nvPr/>
        </p:nvSpPr>
        <p:spPr>
          <a:xfrm>
            <a:off x="838200" y="1568946"/>
            <a:ext cx="9427029"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'the clock factory should build some working clocks'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79406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A8D4-207D-C833-BA48-98F5F8186518}"/>
              </a:ext>
            </a:extLst>
          </p:cNvPr>
          <p:cNvSpPr>
            <a:spLocks noGrp="1"/>
          </p:cNvSpPr>
          <p:nvPr>
            <p:ph type="title"/>
          </p:nvPr>
        </p:nvSpPr>
        <p:spPr/>
        <p:txBody>
          <a:bodyPr/>
          <a:lstStyle/>
          <a:p>
            <a:r>
              <a:rPr lang="en-US" dirty="0"/>
              <a:t>But we said we wanted only one clock!</a:t>
            </a:r>
          </a:p>
        </p:txBody>
      </p:sp>
      <p:sp>
        <p:nvSpPr>
          <p:cNvPr id="3" name="Content Placeholder 2">
            <a:extLst>
              <a:ext uri="{FF2B5EF4-FFF2-40B4-BE49-F238E27FC236}">
                <a16:creationId xmlns:a16="http://schemas.microsoft.com/office/drawing/2014/main" id="{D384681E-DA72-0CAB-0316-66CD7EB54EBB}"/>
              </a:ext>
            </a:extLst>
          </p:cNvPr>
          <p:cNvSpPr>
            <a:spLocks noGrp="1"/>
          </p:cNvSpPr>
          <p:nvPr>
            <p:ph idx="1"/>
          </p:nvPr>
        </p:nvSpPr>
        <p:spPr/>
        <p:txBody>
          <a:bodyPr/>
          <a:lstStyle/>
          <a:p>
            <a:r>
              <a:rPr lang="en-US" dirty="0"/>
              <a:t>No problem!</a:t>
            </a:r>
          </a:p>
          <a:p>
            <a:r>
              <a:rPr lang="en-US" dirty="0"/>
              <a:t>Just modify the factory so it only creates a clock once, and after that just returns the same one over and over again.</a:t>
            </a:r>
          </a:p>
        </p:txBody>
      </p:sp>
      <p:sp>
        <p:nvSpPr>
          <p:cNvPr id="4" name="Slide Number Placeholder 3">
            <a:extLst>
              <a:ext uri="{FF2B5EF4-FFF2-40B4-BE49-F238E27FC236}">
                <a16:creationId xmlns:a16="http://schemas.microsoft.com/office/drawing/2014/main" id="{FD97DE1A-C5A7-DBDA-9DAB-62CD1772B5FC}"/>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206345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63C036E-136B-E9CF-FB5D-9D027B612261}"/>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singletonClockFactory.test.ts</a:t>
            </a:r>
            <a:endParaRPr lang="en-US"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a:t>
            </a:r>
            <a:r>
              <a:rPr lang="en-US"/>
              <a:t>private constructor</a:t>
            </a:r>
            <a:endParaRPr lang="en-US" dirty="0"/>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2EDAB71C-5E05-8995-2012-0FA009ED264C}"/>
              </a:ext>
            </a:extLst>
          </p:cNvPr>
          <p:cNvSpPr txBox="1"/>
          <p:nvPr/>
        </p:nvSpPr>
        <p:spPr>
          <a:xfrm>
            <a:off x="8952297" y="888989"/>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singletonClockFactory.ts</a:t>
            </a:r>
            <a:endParaRPr lang="en-US"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ask the master clock factory to issue me a clock, and then I have my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403352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master clock.  Pat is building that module.  Pat says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
        <p:nvSpPr>
          <p:cNvPr id="9" name="TextBox 8">
            <a:extLst>
              <a:ext uri="{FF2B5EF4-FFF2-40B4-BE49-F238E27FC236}">
                <a16:creationId xmlns:a16="http://schemas.microsoft.com/office/drawing/2014/main" id="{97C0F401-1AD0-801D-2BDE-B6B314F9E537}"/>
              </a:ext>
            </a:extLst>
          </p:cNvPr>
          <p:cNvSpPr txBox="1"/>
          <p:nvPr/>
        </p:nvSpPr>
        <p:spPr>
          <a:xfrm>
            <a:off x="3048000" y="2274838"/>
            <a:ext cx="6096000"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p:txBody>
      </p:sp>
    </p:spTree>
    <p:extLst>
      <p:ext uri="{BB962C8B-B14F-4D97-AF65-F5344CB8AC3E}">
        <p14:creationId xmlns:p14="http://schemas.microsoft.com/office/powerpoint/2010/main" val="2186411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Now that we have come to the end </a:t>
            </a:r>
            <a:r>
              <a:rPr lang="en-US"/>
              <a:t>of this lesson, </a:t>
            </a:r>
            <a:r>
              <a:rPr lang="en-US" dirty="0"/>
              <a:t>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47</a:t>
            </a:fld>
            <a:endParaRPr lang="en-US"/>
          </a:p>
        </p:txBody>
      </p:sp>
    </p:spTree>
    <p:extLst>
      <p:ext uri="{BB962C8B-B14F-4D97-AF65-F5344CB8AC3E}">
        <p14:creationId xmlns:p14="http://schemas.microsoft.com/office/powerpoint/2010/main" val="304333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Design at the Interaction Level corresponds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Observer or Listener Pattern*</a:t>
            </a:r>
          </a:p>
          <a:p>
            <a:pPr marL="457200" indent="-457200">
              <a:buFont typeface="+mj-lt"/>
              <a:buAutoNum type="arabicPeriod"/>
            </a:pPr>
            <a:r>
              <a:rPr lang="en-US" dirty="0"/>
              <a:t>The Typed-Emitter Pattern</a:t>
            </a:r>
          </a:p>
          <a:p>
            <a:pPr marL="457200" indent="-457200">
              <a:buFont typeface="+mj-lt"/>
              <a:buAutoNum type="arabicPeriod"/>
            </a:pPr>
            <a:r>
              <a:rPr lang="en-US" dirty="0"/>
              <a:t>The Handler-Passing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13105</TotalTime>
  <Words>6500</Words>
  <Application>Microsoft Office PowerPoint</Application>
  <PresentationFormat>Widescreen</PresentationFormat>
  <Paragraphs>715</Paragraphs>
  <Slides>47</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Calibri</vt:lpstr>
      <vt:lpstr>Verdana</vt:lpstr>
      <vt:lpstr>Consolas</vt:lpstr>
      <vt:lpstr>Arial</vt:lpstr>
      <vt:lpstr>Ink Free</vt:lpstr>
      <vt:lpstr>Helvetica Neue</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Design at the Interaction Level corresponds to “OOD Design Patterns”</vt:lpstr>
      <vt:lpstr>The Interaction Scale: Examples</vt:lpstr>
      <vt:lpstr>Information Transfer: Push vs Pull</vt:lpstr>
      <vt:lpstr>Pattern 1: consumer asks producer  (“data-pull")</vt:lpstr>
      <vt:lpstr>Example: Interface for a pulling clock</vt:lpstr>
      <vt:lpstr>Testing the clock and the client</vt:lpstr>
      <vt:lpstr>simpleClockUsingPull.ts</vt:lpstr>
      <vt:lpstr>But there's a potential problem here.</vt:lpstr>
      <vt:lpstr>Pattern 2: producer tells consumer ("push")</vt:lpstr>
      <vt:lpstr>This is called the Observer Pattern</vt:lpstr>
      <vt:lpstr>Interface for a clock using the Push pattern </vt:lpstr>
      <vt:lpstr>Interface for a clock listener</vt:lpstr>
      <vt:lpstr>Tests</vt:lpstr>
      <vt:lpstr>A PushingClock class</vt:lpstr>
      <vt:lpstr>A Client </vt:lpstr>
      <vt:lpstr>Interface for a clock listener</vt:lpstr>
      <vt:lpstr>The observer gets to decide what to do with the notification</vt:lpstr>
      <vt:lpstr>Better test this, too</vt:lpstr>
      <vt:lpstr>Tests for .notifications method</vt:lpstr>
      <vt:lpstr>Push vs. Pull: Tradeoffs</vt:lpstr>
      <vt:lpstr>Details and Variations</vt:lpstr>
      <vt:lpstr>Pattern #2: The Typed Emitter Pattern</vt:lpstr>
      <vt:lpstr>If the data source needs to push different kinds of values, then typed emitters may be useful</vt:lpstr>
      <vt:lpstr>Using an emitter</vt:lpstr>
      <vt:lpstr>Interface for a clock using an emitter</vt:lpstr>
      <vt:lpstr>EmittingClock</vt:lpstr>
      <vt:lpstr>EmittingClockClient</vt:lpstr>
      <vt:lpstr>Pattern #3: The handler-passing pattern</vt:lpstr>
      <vt:lpstr>Expected behavior</vt:lpstr>
      <vt:lpstr>The Code</vt:lpstr>
      <vt:lpstr>Pattern #4: The Singleton Pattern</vt:lpstr>
      <vt:lpstr>Introduce a clock factory</vt:lpstr>
      <vt:lpstr>But we said we wanted only one clock!</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163</cp:revision>
  <dcterms:created xsi:type="dcterms:W3CDTF">2021-01-07T15:19:22Z</dcterms:created>
  <dcterms:modified xsi:type="dcterms:W3CDTF">2024-01-12T19:57:55Z</dcterms:modified>
</cp:coreProperties>
</file>