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404" r:id="rId2"/>
    <p:sldId id="431" r:id="rId3"/>
    <p:sldId id="427" r:id="rId4"/>
    <p:sldId id="407" r:id="rId5"/>
    <p:sldId id="428" r:id="rId6"/>
    <p:sldId id="408" r:id="rId7"/>
    <p:sldId id="409" r:id="rId8"/>
    <p:sldId id="410" r:id="rId9"/>
    <p:sldId id="434" r:id="rId10"/>
    <p:sldId id="430" r:id="rId11"/>
    <p:sldId id="435" r:id="rId12"/>
    <p:sldId id="414" r:id="rId13"/>
    <p:sldId id="416" r:id="rId14"/>
    <p:sldId id="417" r:id="rId15"/>
    <p:sldId id="438" r:id="rId16"/>
    <p:sldId id="418" r:id="rId17"/>
    <p:sldId id="436" r:id="rId18"/>
    <p:sldId id="437" r:id="rId19"/>
    <p:sldId id="421" r:id="rId20"/>
    <p:sldId id="422" r:id="rId21"/>
    <p:sldId id="423" r:id="rId22"/>
    <p:sldId id="424" r:id="rId23"/>
    <p:sldId id="276" r:id="rId24"/>
    <p:sldId id="277" r:id="rId25"/>
    <p:sldId id="288" r:id="rId26"/>
    <p:sldId id="286" r:id="rId27"/>
    <p:sldId id="289" r:id="rId28"/>
    <p:sldId id="290" r:id="rId29"/>
    <p:sldId id="386" r:id="rId30"/>
    <p:sldId id="291" r:id="rId31"/>
    <p:sldId id="292" r:id="rId32"/>
    <p:sldId id="293" r:id="rId33"/>
    <p:sldId id="425" r:id="rId3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521415D9-36F7-43E2-AB2F-B90AF26B5E84}">
      <p14:sectionLst xmlns:p14="http://schemas.microsoft.com/office/powerpoint/2010/main">
        <p14:section name="Module 08" id="{87F11A1D-0905-4345-98B2-6DEE278E2564}">
          <p14:sldIdLst>
            <p14:sldId id="404"/>
            <p14:sldId id="431"/>
            <p14:sldId id="427"/>
            <p14:sldId id="407"/>
            <p14:sldId id="428"/>
            <p14:sldId id="408"/>
            <p14:sldId id="409"/>
            <p14:sldId id="410"/>
            <p14:sldId id="434"/>
            <p14:sldId id="430"/>
            <p14:sldId id="435"/>
            <p14:sldId id="414"/>
            <p14:sldId id="416"/>
            <p14:sldId id="417"/>
            <p14:sldId id="438"/>
            <p14:sldId id="418"/>
            <p14:sldId id="436"/>
            <p14:sldId id="437"/>
            <p14:sldId id="421"/>
            <p14:sldId id="422"/>
            <p14:sldId id="423"/>
            <p14:sldId id="424"/>
            <p14:sldId id="276"/>
            <p14:sldId id="277"/>
            <p14:sldId id="288"/>
            <p14:sldId id="286"/>
            <p14:sldId id="289"/>
            <p14:sldId id="290"/>
            <p14:sldId id="386"/>
            <p14:sldId id="291"/>
            <p14:sldId id="292"/>
            <p14:sldId id="293"/>
            <p14:sldId id="4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8951AA-E15D-42A6-A3F0-2BF2BA009931}" v="117" dt="2023-09-26T02:18:04.15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647" autoAdjust="0"/>
    <p:restoredTop sz="65903" autoAdjust="0"/>
  </p:normalViewPr>
  <p:slideViewPr>
    <p:cSldViewPr snapToGrid="0">
      <p:cViewPr varScale="1">
        <p:scale>
          <a:sx n="55" d="100"/>
          <a:sy n="55" d="100"/>
        </p:scale>
        <p:origin x="78" y="210"/>
      </p:cViewPr>
      <p:guideLst/>
    </p:cSldViewPr>
  </p:slideViewPr>
  <p:notesTextViewPr>
    <p:cViewPr>
      <p:scale>
        <a:sx n="150" d="100"/>
        <a:sy n="1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E8951AA-E15D-42A6-A3F0-2BF2BA009931}"/>
    <pc:docChg chg="undo custSel addSld delSld modSld modSection">
      <pc:chgData name="Mitchell Wand" userId="de9b44c55c049659" providerId="LiveId" clId="{4E8951AA-E15D-42A6-A3F0-2BF2BA009931}" dt="2023-09-26T02:22:34.289" v="3622" actId="20577"/>
      <pc:docMkLst>
        <pc:docMk/>
      </pc:docMkLst>
      <pc:sldChg chg="addSp delSp modSp del mod modNotesTx">
        <pc:chgData name="Mitchell Wand" userId="de9b44c55c049659" providerId="LiveId" clId="{4E8951AA-E15D-42A6-A3F0-2BF2BA009931}" dt="2023-09-26T02:01:39.416" v="2301" actId="2696"/>
        <pc:sldMkLst>
          <pc:docMk/>
          <pc:sldMk cId="1781994050" sldId="406"/>
        </pc:sldMkLst>
        <pc:spChg chg="mod">
          <ac:chgData name="Mitchell Wand" userId="de9b44c55c049659" providerId="LiveId" clId="{4E8951AA-E15D-42A6-A3F0-2BF2BA009931}" dt="2023-09-26T01:20:12.043" v="33" actId="20577"/>
          <ac:spMkLst>
            <pc:docMk/>
            <pc:sldMk cId="1781994050" sldId="406"/>
            <ac:spMk id="5" creationId="{5C2E1ABB-109B-58EC-C176-0B5CEAA50C8D}"/>
          </ac:spMkLst>
        </pc:spChg>
        <pc:spChg chg="add del mod">
          <ac:chgData name="Mitchell Wand" userId="de9b44c55c049659" providerId="LiveId" clId="{4E8951AA-E15D-42A6-A3F0-2BF2BA009931}" dt="2023-09-26T01:20:28.756" v="44" actId="478"/>
          <ac:spMkLst>
            <pc:docMk/>
            <pc:sldMk cId="1781994050" sldId="406"/>
            <ac:spMk id="7" creationId="{E0832318-E044-A38E-967C-26F6BB777335}"/>
          </ac:spMkLst>
        </pc:spChg>
        <pc:spChg chg="add mod">
          <ac:chgData name="Mitchell Wand" userId="de9b44c55c049659" providerId="LiveId" clId="{4E8951AA-E15D-42A6-A3F0-2BF2BA009931}" dt="2023-09-26T01:21:33.261" v="83" actId="207"/>
          <ac:spMkLst>
            <pc:docMk/>
            <pc:sldMk cId="1781994050" sldId="406"/>
            <ac:spMk id="8" creationId="{26C3FA75-64CA-C959-0B28-81AD3FB51474}"/>
          </ac:spMkLst>
        </pc:spChg>
        <pc:spChg chg="add mod">
          <ac:chgData name="Mitchell Wand" userId="de9b44c55c049659" providerId="LiveId" clId="{4E8951AA-E15D-42A6-A3F0-2BF2BA009931}" dt="2023-09-26T01:32:10.063" v="804" actId="14100"/>
          <ac:spMkLst>
            <pc:docMk/>
            <pc:sldMk cId="1781994050" sldId="406"/>
            <ac:spMk id="9" creationId="{311E723F-5709-3B3B-ABAE-5401E8EF42BA}"/>
          </ac:spMkLst>
        </pc:spChg>
      </pc:sldChg>
      <pc:sldChg chg="modNotesTx">
        <pc:chgData name="Mitchell Wand" userId="de9b44c55c049659" providerId="LiveId" clId="{4E8951AA-E15D-42A6-A3F0-2BF2BA009931}" dt="2023-09-26T02:15:17.457" v="3348" actId="20577"/>
        <pc:sldMkLst>
          <pc:docMk/>
          <pc:sldMk cId="1143622218" sldId="408"/>
        </pc:sldMkLst>
      </pc:sldChg>
      <pc:sldChg chg="del">
        <pc:chgData name="Mitchell Wand" userId="de9b44c55c049659" providerId="LiveId" clId="{4E8951AA-E15D-42A6-A3F0-2BF2BA009931}" dt="2023-09-26T02:19:03.785" v="3469" actId="47"/>
        <pc:sldMkLst>
          <pc:docMk/>
          <pc:sldMk cId="4001364585" sldId="411"/>
        </pc:sldMkLst>
      </pc:sldChg>
      <pc:sldChg chg="modNotesTx">
        <pc:chgData name="Mitchell Wand" userId="de9b44c55c049659" providerId="LiveId" clId="{4E8951AA-E15D-42A6-A3F0-2BF2BA009931}" dt="2023-09-26T02:19:54.512" v="3529" actId="20577"/>
        <pc:sldMkLst>
          <pc:docMk/>
          <pc:sldMk cId="1613929314" sldId="414"/>
        </pc:sldMkLst>
      </pc:sldChg>
      <pc:sldChg chg="modSp mod">
        <pc:chgData name="Mitchell Wand" userId="de9b44c55c049659" providerId="LiveId" clId="{4E8951AA-E15D-42A6-A3F0-2BF2BA009931}" dt="2023-09-26T02:22:34.289" v="3622" actId="20577"/>
        <pc:sldMkLst>
          <pc:docMk/>
          <pc:sldMk cId="3935049033" sldId="418"/>
        </pc:sldMkLst>
        <pc:spChg chg="mod">
          <ac:chgData name="Mitchell Wand" userId="de9b44c55c049659" providerId="LiveId" clId="{4E8951AA-E15D-42A6-A3F0-2BF2BA009931}" dt="2023-09-26T02:22:34.289" v="3622" actId="20577"/>
          <ac:spMkLst>
            <pc:docMk/>
            <pc:sldMk cId="3935049033" sldId="418"/>
            <ac:spMk id="4" creationId="{44AC5415-9220-67BD-54EF-9DF869878B9D}"/>
          </ac:spMkLst>
        </pc:spChg>
      </pc:sldChg>
      <pc:sldChg chg="addSp delSp modSp new del mod modClrScheme chgLayout">
        <pc:chgData name="Mitchell Wand" userId="de9b44c55c049659" providerId="LiveId" clId="{4E8951AA-E15D-42A6-A3F0-2BF2BA009931}" dt="2023-09-26T01:19:11.817" v="25" actId="2696"/>
        <pc:sldMkLst>
          <pc:docMk/>
          <pc:sldMk cId="2408242345" sldId="426"/>
        </pc:sldMkLst>
        <pc:spChg chg="del mod">
          <ac:chgData name="Mitchell Wand" userId="de9b44c55c049659" providerId="LiveId" clId="{4E8951AA-E15D-42A6-A3F0-2BF2BA009931}" dt="2023-09-26T01:13:16.088" v="19" actId="700"/>
          <ac:spMkLst>
            <pc:docMk/>
            <pc:sldMk cId="2408242345" sldId="426"/>
            <ac:spMk id="2" creationId="{F803D38A-5DAC-9B5B-7F83-DF2E26F7DDF4}"/>
          </ac:spMkLst>
        </pc:spChg>
        <pc:spChg chg="del">
          <ac:chgData name="Mitchell Wand" userId="de9b44c55c049659" providerId="LiveId" clId="{4E8951AA-E15D-42A6-A3F0-2BF2BA009931}" dt="2023-09-26T01:13:16.088" v="19" actId="700"/>
          <ac:spMkLst>
            <pc:docMk/>
            <pc:sldMk cId="2408242345" sldId="426"/>
            <ac:spMk id="3" creationId="{CAF8BDBD-8246-60E8-D3E8-12F94AFA5B85}"/>
          </ac:spMkLst>
        </pc:spChg>
        <pc:spChg chg="mod ord">
          <ac:chgData name="Mitchell Wand" userId="de9b44c55c049659" providerId="LiveId" clId="{4E8951AA-E15D-42A6-A3F0-2BF2BA009931}" dt="2023-09-26T01:13:22.621" v="21" actId="700"/>
          <ac:spMkLst>
            <pc:docMk/>
            <pc:sldMk cId="2408242345" sldId="426"/>
            <ac:spMk id="4" creationId="{FEA55E2B-866D-0145-E0AC-CE628E222A97}"/>
          </ac:spMkLst>
        </pc:spChg>
        <pc:spChg chg="add del mod ord">
          <ac:chgData name="Mitchell Wand" userId="de9b44c55c049659" providerId="LiveId" clId="{4E8951AA-E15D-42A6-A3F0-2BF2BA009931}" dt="2023-09-26T01:13:20.207" v="20" actId="700"/>
          <ac:spMkLst>
            <pc:docMk/>
            <pc:sldMk cId="2408242345" sldId="426"/>
            <ac:spMk id="5" creationId="{79173A97-3651-8BCC-C1DF-742FAF49480D}"/>
          </ac:spMkLst>
        </pc:spChg>
        <pc:spChg chg="add del mod ord">
          <ac:chgData name="Mitchell Wand" userId="de9b44c55c049659" providerId="LiveId" clId="{4E8951AA-E15D-42A6-A3F0-2BF2BA009931}" dt="2023-09-26T01:13:20.207" v="20" actId="700"/>
          <ac:spMkLst>
            <pc:docMk/>
            <pc:sldMk cId="2408242345" sldId="426"/>
            <ac:spMk id="6" creationId="{3647312A-CF72-3C22-C024-D8002B87CB45}"/>
          </ac:spMkLst>
        </pc:spChg>
        <pc:spChg chg="add del mod ord">
          <ac:chgData name="Mitchell Wand" userId="de9b44c55c049659" providerId="LiveId" clId="{4E8951AA-E15D-42A6-A3F0-2BF2BA009931}" dt="2023-09-26T01:13:22.621" v="21" actId="700"/>
          <ac:spMkLst>
            <pc:docMk/>
            <pc:sldMk cId="2408242345" sldId="426"/>
            <ac:spMk id="7" creationId="{F3434204-8406-A1F0-8DAC-DC3C15C94CF8}"/>
          </ac:spMkLst>
        </pc:spChg>
        <pc:spChg chg="add mod ord">
          <ac:chgData name="Mitchell Wand" userId="de9b44c55c049659" providerId="LiveId" clId="{4E8951AA-E15D-42A6-A3F0-2BF2BA009931}" dt="2023-09-26T01:13:22.621" v="21" actId="700"/>
          <ac:spMkLst>
            <pc:docMk/>
            <pc:sldMk cId="2408242345" sldId="426"/>
            <ac:spMk id="8" creationId="{B7D81C55-9944-DC9E-8E92-AC75A2304C5F}"/>
          </ac:spMkLst>
        </pc:spChg>
        <pc:spChg chg="add mod ord">
          <ac:chgData name="Mitchell Wand" userId="de9b44c55c049659" providerId="LiveId" clId="{4E8951AA-E15D-42A6-A3F0-2BF2BA009931}" dt="2023-09-26T01:13:22.621" v="21" actId="700"/>
          <ac:spMkLst>
            <pc:docMk/>
            <pc:sldMk cId="2408242345" sldId="426"/>
            <ac:spMk id="9" creationId="{AEDDCE4E-CC0E-C740-99D7-9D8159F1EC6C}"/>
          </ac:spMkLst>
        </pc:spChg>
      </pc:sldChg>
      <pc:sldChg chg="addSp delSp modSp new del mod modNotesTx">
        <pc:chgData name="Mitchell Wand" userId="de9b44c55c049659" providerId="LiveId" clId="{4E8951AA-E15D-42A6-A3F0-2BF2BA009931}" dt="2023-09-26T02:01:53.357" v="2302" actId="2696"/>
        <pc:sldMkLst>
          <pc:docMk/>
          <pc:sldMk cId="3995498457" sldId="426"/>
        </pc:sldMkLst>
        <pc:spChg chg="mod">
          <ac:chgData name="Mitchell Wand" userId="de9b44c55c049659" providerId="LiveId" clId="{4E8951AA-E15D-42A6-A3F0-2BF2BA009931}" dt="2023-09-26T01:22:18.174" v="131" actId="20577"/>
          <ac:spMkLst>
            <pc:docMk/>
            <pc:sldMk cId="3995498457" sldId="426"/>
            <ac:spMk id="2" creationId="{C92EF69B-3A83-F71F-FB53-3C3BE2841FB9}"/>
          </ac:spMkLst>
        </pc:spChg>
        <pc:spChg chg="del">
          <ac:chgData name="Mitchell Wand" userId="de9b44c55c049659" providerId="LiveId" clId="{4E8951AA-E15D-42A6-A3F0-2BF2BA009931}" dt="2023-09-26T01:22:31.441" v="132" actId="478"/>
          <ac:spMkLst>
            <pc:docMk/>
            <pc:sldMk cId="3995498457" sldId="426"/>
            <ac:spMk id="3" creationId="{6028535E-11D9-8DE4-9321-3E537B3A6943}"/>
          </ac:spMkLst>
        </pc:spChg>
        <pc:spChg chg="add mod">
          <ac:chgData name="Mitchell Wand" userId="de9b44c55c049659" providerId="LiveId" clId="{4E8951AA-E15D-42A6-A3F0-2BF2BA009931}" dt="2023-09-26T01:23:57.874" v="139" actId="14100"/>
          <ac:spMkLst>
            <pc:docMk/>
            <pc:sldMk cId="3995498457" sldId="426"/>
            <ac:spMk id="6" creationId="{765C85EE-DD79-4C25-7B07-329C227A1210}"/>
          </ac:spMkLst>
        </pc:spChg>
        <pc:spChg chg="add mod">
          <ac:chgData name="Mitchell Wand" userId="de9b44c55c049659" providerId="LiveId" clId="{4E8951AA-E15D-42A6-A3F0-2BF2BA009931}" dt="2023-09-26T01:27:50.704" v="417" actId="692"/>
          <ac:spMkLst>
            <pc:docMk/>
            <pc:sldMk cId="3995498457" sldId="426"/>
            <ac:spMk id="7" creationId="{930C8202-984B-C643-8F75-1FB5FBC59594}"/>
          </ac:spMkLst>
        </pc:spChg>
        <pc:spChg chg="add mod">
          <ac:chgData name="Mitchell Wand" userId="de9b44c55c049659" providerId="LiveId" clId="{4E8951AA-E15D-42A6-A3F0-2BF2BA009931}" dt="2023-09-26T01:28:10.457" v="418" actId="692"/>
          <ac:spMkLst>
            <pc:docMk/>
            <pc:sldMk cId="3995498457" sldId="426"/>
            <ac:spMk id="8" creationId="{0FA698F4-A979-09F2-1E4F-685895D8CA2A}"/>
          </ac:spMkLst>
        </pc:spChg>
      </pc:sldChg>
      <pc:sldChg chg="addSp delSp modSp add mod modAnim modNotesTx">
        <pc:chgData name="Mitchell Wand" userId="de9b44c55c049659" providerId="LiveId" clId="{4E8951AA-E15D-42A6-A3F0-2BF2BA009931}" dt="2023-09-26T02:03:19.265" v="2527" actId="20577"/>
        <pc:sldMkLst>
          <pc:docMk/>
          <pc:sldMk cId="3414127211" sldId="427"/>
        </pc:sldMkLst>
        <pc:spChg chg="mod">
          <ac:chgData name="Mitchell Wand" userId="de9b44c55c049659" providerId="LiveId" clId="{4E8951AA-E15D-42A6-A3F0-2BF2BA009931}" dt="2023-09-26T01:43:38.043" v="944" actId="20577"/>
          <ac:spMkLst>
            <pc:docMk/>
            <pc:sldMk cId="3414127211" sldId="427"/>
            <ac:spMk id="3" creationId="{2DDB6885-DAB4-D298-0AF0-0C1AEC48EB9E}"/>
          </ac:spMkLst>
        </pc:spChg>
        <pc:spChg chg="del mod">
          <ac:chgData name="Mitchell Wand" userId="de9b44c55c049659" providerId="LiveId" clId="{4E8951AA-E15D-42A6-A3F0-2BF2BA009931}" dt="2023-09-26T01:41:15.480" v="908" actId="478"/>
          <ac:spMkLst>
            <pc:docMk/>
            <pc:sldMk cId="3414127211" sldId="427"/>
            <ac:spMk id="5" creationId="{5C2E1ABB-109B-58EC-C176-0B5CEAA50C8D}"/>
          </ac:spMkLst>
        </pc:spChg>
        <pc:spChg chg="mod">
          <ac:chgData name="Mitchell Wand" userId="de9b44c55c049659" providerId="LiveId" clId="{4E8951AA-E15D-42A6-A3F0-2BF2BA009931}" dt="2023-09-26T01:44:01.799" v="947" actId="1076"/>
          <ac:spMkLst>
            <pc:docMk/>
            <pc:sldMk cId="3414127211" sldId="427"/>
            <ac:spMk id="8" creationId="{26C3FA75-64CA-C959-0B28-81AD3FB51474}"/>
          </ac:spMkLst>
        </pc:spChg>
        <pc:spChg chg="mod">
          <ac:chgData name="Mitchell Wand" userId="de9b44c55c049659" providerId="LiveId" clId="{4E8951AA-E15D-42A6-A3F0-2BF2BA009931}" dt="2023-09-26T01:47:30.108" v="1064" actId="20577"/>
          <ac:spMkLst>
            <pc:docMk/>
            <pc:sldMk cId="3414127211" sldId="427"/>
            <ac:spMk id="9" creationId="{311E723F-5709-3B3B-ABAE-5401E8EF42BA}"/>
          </ac:spMkLst>
        </pc:spChg>
        <pc:spChg chg="add del">
          <ac:chgData name="Mitchell Wand" userId="de9b44c55c049659" providerId="LiveId" clId="{4E8951AA-E15D-42A6-A3F0-2BF2BA009931}" dt="2023-09-26T01:41:37.240" v="910" actId="22"/>
          <ac:spMkLst>
            <pc:docMk/>
            <pc:sldMk cId="3414127211" sldId="427"/>
            <ac:spMk id="10" creationId="{9D29328E-AAF5-A317-6D16-B7159067FF21}"/>
          </ac:spMkLst>
        </pc:spChg>
        <pc:spChg chg="add mod ord">
          <ac:chgData name="Mitchell Wand" userId="de9b44c55c049659" providerId="LiveId" clId="{4E8951AA-E15D-42A6-A3F0-2BF2BA009931}" dt="2023-09-26T01:47:12.934" v="1021" actId="167"/>
          <ac:spMkLst>
            <pc:docMk/>
            <pc:sldMk cId="3414127211" sldId="427"/>
            <ac:spMk id="12" creationId="{CB8AB8A6-3946-36F5-47EA-C69393119EAE}"/>
          </ac:spMkLst>
        </pc:spChg>
        <pc:spChg chg="add del">
          <ac:chgData name="Mitchell Wand" userId="de9b44c55c049659" providerId="LiveId" clId="{4E8951AA-E15D-42A6-A3F0-2BF2BA009931}" dt="2023-09-26T01:44:53.957" v="952" actId="21"/>
          <ac:spMkLst>
            <pc:docMk/>
            <pc:sldMk cId="3414127211" sldId="427"/>
            <ac:spMk id="13" creationId="{0F928E21-FC17-A61C-8B45-603FDF5B8404}"/>
          </ac:spMkLst>
        </pc:spChg>
        <pc:spChg chg="add del mod">
          <ac:chgData name="Mitchell Wand" userId="de9b44c55c049659" providerId="LiveId" clId="{4E8951AA-E15D-42A6-A3F0-2BF2BA009931}" dt="2023-09-26T01:46:44.758" v="1017" actId="478"/>
          <ac:spMkLst>
            <pc:docMk/>
            <pc:sldMk cId="3414127211" sldId="427"/>
            <ac:spMk id="14" creationId="{61E52374-A467-B6AE-2017-48EDC7BB687E}"/>
          </ac:spMkLst>
        </pc:spChg>
        <pc:spChg chg="add mod ord">
          <ac:chgData name="Mitchell Wand" userId="de9b44c55c049659" providerId="LiveId" clId="{4E8951AA-E15D-42A6-A3F0-2BF2BA009931}" dt="2023-09-26T01:53:06.135" v="1354" actId="164"/>
          <ac:spMkLst>
            <pc:docMk/>
            <pc:sldMk cId="3414127211" sldId="427"/>
            <ac:spMk id="15" creationId="{B0B99846-94B1-FB3E-25E9-00C8357F84CE}"/>
          </ac:spMkLst>
        </pc:spChg>
        <pc:grpChg chg="add mod">
          <ac:chgData name="Mitchell Wand" userId="de9b44c55c049659" providerId="LiveId" clId="{4E8951AA-E15D-42A6-A3F0-2BF2BA009931}" dt="2023-09-26T01:53:06.135" v="1354" actId="164"/>
          <ac:grpSpMkLst>
            <pc:docMk/>
            <pc:sldMk cId="3414127211" sldId="427"/>
            <ac:grpSpMk id="21" creationId="{6DF6F86B-92DB-2A6F-C86C-D9D8E5D4BF9A}"/>
          </ac:grpSpMkLst>
        </pc:grpChg>
        <pc:cxnChg chg="add mod">
          <ac:chgData name="Mitchell Wand" userId="de9b44c55c049659" providerId="LiveId" clId="{4E8951AA-E15D-42A6-A3F0-2BF2BA009931}" dt="2023-09-26T01:53:06.135" v="1354" actId="164"/>
          <ac:cxnSpMkLst>
            <pc:docMk/>
            <pc:sldMk cId="3414127211" sldId="427"/>
            <ac:cxnSpMk id="17" creationId="{FC0317B6-86FE-BD0A-7F68-B2D5D5675C48}"/>
          </ac:cxnSpMkLst>
        </pc:cxnChg>
      </pc:sldChg>
      <pc:sldChg chg="new del">
        <pc:chgData name="Mitchell Wand" userId="de9b44c55c049659" providerId="LiveId" clId="{4E8951AA-E15D-42A6-A3F0-2BF2BA009931}" dt="2023-09-26T01:19:20.265" v="26" actId="47"/>
        <pc:sldMkLst>
          <pc:docMk/>
          <pc:sldMk cId="3727347283" sldId="427"/>
        </pc:sldMkLst>
      </pc:sldChg>
      <pc:sldChg chg="new del">
        <pc:chgData name="Mitchell Wand" userId="de9b44c55c049659" providerId="LiveId" clId="{4E8951AA-E15D-42A6-A3F0-2BF2BA009931}" dt="2023-09-26T01:19:21.145" v="27" actId="47"/>
        <pc:sldMkLst>
          <pc:docMk/>
          <pc:sldMk cId="3547485222" sldId="428"/>
        </pc:sldMkLst>
      </pc:sldChg>
      <pc:sldChg chg="addSp delSp modSp new mod modAnim modNotesTx">
        <pc:chgData name="Mitchell Wand" userId="de9b44c55c049659" providerId="LiveId" clId="{4E8951AA-E15D-42A6-A3F0-2BF2BA009931}" dt="2023-09-26T02:14:39.806" v="3304" actId="20577"/>
        <pc:sldMkLst>
          <pc:docMk/>
          <pc:sldMk cId="4009855822" sldId="428"/>
        </pc:sldMkLst>
        <pc:spChg chg="mod">
          <ac:chgData name="Mitchell Wand" userId="de9b44c55c049659" providerId="LiveId" clId="{4E8951AA-E15D-42A6-A3F0-2BF2BA009931}" dt="2023-09-26T02:04:13.324" v="2644" actId="20577"/>
          <ac:spMkLst>
            <pc:docMk/>
            <pc:sldMk cId="4009855822" sldId="428"/>
            <ac:spMk id="2" creationId="{DE0B8C4F-61BB-84AA-AB6D-424C8C30EDD9}"/>
          </ac:spMkLst>
        </pc:spChg>
        <pc:spChg chg="del">
          <ac:chgData name="Mitchell Wand" userId="de9b44c55c049659" providerId="LiveId" clId="{4E8951AA-E15D-42A6-A3F0-2BF2BA009931}" dt="2023-09-26T02:05:54.819" v="2645" actId="478"/>
          <ac:spMkLst>
            <pc:docMk/>
            <pc:sldMk cId="4009855822" sldId="428"/>
            <ac:spMk id="3" creationId="{161B9AEA-DE92-D618-99B0-797906E518D9}"/>
          </ac:spMkLst>
        </pc:spChg>
        <pc:spChg chg="add mod">
          <ac:chgData name="Mitchell Wand" userId="de9b44c55c049659" providerId="LiveId" clId="{4E8951AA-E15D-42A6-A3F0-2BF2BA009931}" dt="2023-09-26T02:10:54.132" v="2812" actId="20577"/>
          <ac:spMkLst>
            <pc:docMk/>
            <pc:sldMk cId="4009855822" sldId="428"/>
            <ac:spMk id="6" creationId="{EF1F3BB2-2BC7-BE36-D551-F7C0BF68C652}"/>
          </ac:spMkLst>
        </pc:spChg>
        <pc:spChg chg="add mod">
          <ac:chgData name="Mitchell Wand" userId="de9b44c55c049659" providerId="LiveId" clId="{4E8951AA-E15D-42A6-A3F0-2BF2BA009931}" dt="2023-09-26T02:11:16.554" v="2816" actId="1076"/>
          <ac:spMkLst>
            <pc:docMk/>
            <pc:sldMk cId="4009855822" sldId="428"/>
            <ac:spMk id="7" creationId="{80E88B98-44E2-F437-AED9-1D3AF86B50E5}"/>
          </ac:spMkLst>
        </pc:spChg>
        <pc:spChg chg="add mod">
          <ac:chgData name="Mitchell Wand" userId="de9b44c55c049659" providerId="LiveId" clId="{4E8951AA-E15D-42A6-A3F0-2BF2BA009931}" dt="2023-09-26T02:11:58.472" v="2876" actId="20577"/>
          <ac:spMkLst>
            <pc:docMk/>
            <pc:sldMk cId="4009855822" sldId="428"/>
            <ac:spMk id="8" creationId="{7E4D0137-04F4-5781-9C61-3353F1EA56B6}"/>
          </ac:spMkLst>
        </pc:spChg>
      </pc:sldChg>
      <pc:sldChg chg="delSp modSp add mod modNotesTx">
        <pc:chgData name="Mitchell Wand" userId="de9b44c55c049659" providerId="LiveId" clId="{4E8951AA-E15D-42A6-A3F0-2BF2BA009931}" dt="2023-09-26T02:16:54.831" v="3357" actId="20577"/>
        <pc:sldMkLst>
          <pc:docMk/>
          <pc:sldMk cId="3210161590" sldId="429"/>
        </pc:sldMkLst>
        <pc:spChg chg="mod">
          <ac:chgData name="Mitchell Wand" userId="de9b44c55c049659" providerId="LiveId" clId="{4E8951AA-E15D-42A6-A3F0-2BF2BA009931}" dt="2023-09-26T02:16:24.596" v="3354" actId="14100"/>
          <ac:spMkLst>
            <pc:docMk/>
            <pc:sldMk cId="3210161590" sldId="429"/>
            <ac:spMk id="4" creationId="{83A55EF2-F2B7-1389-5577-9CDCB4BF29DF}"/>
          </ac:spMkLst>
        </pc:spChg>
        <pc:spChg chg="del">
          <ac:chgData name="Mitchell Wand" userId="de9b44c55c049659" providerId="LiveId" clId="{4E8951AA-E15D-42A6-A3F0-2BF2BA009931}" dt="2023-09-26T02:15:55.502" v="3350" actId="478"/>
          <ac:spMkLst>
            <pc:docMk/>
            <pc:sldMk cId="3210161590" sldId="429"/>
            <ac:spMk id="6" creationId="{2C8660CF-5BE8-2DA4-7A63-693429493700}"/>
          </ac:spMkLst>
        </pc:spChg>
      </pc:sldChg>
      <pc:sldChg chg="new del">
        <pc:chgData name="Mitchell Wand" userId="de9b44c55c049659" providerId="LiveId" clId="{4E8951AA-E15D-42A6-A3F0-2BF2BA009931}" dt="2023-09-26T01:19:22.059" v="28" actId="47"/>
        <pc:sldMkLst>
          <pc:docMk/>
          <pc:sldMk cId="3745100269" sldId="429"/>
        </pc:sldMkLst>
      </pc:sldChg>
      <pc:sldChg chg="addSp modSp new mod modNotesTx">
        <pc:chgData name="Mitchell Wand" userId="de9b44c55c049659" providerId="LiveId" clId="{4E8951AA-E15D-42A6-A3F0-2BF2BA009931}" dt="2023-09-26T02:18:54.883" v="3468" actId="20577"/>
        <pc:sldMkLst>
          <pc:docMk/>
          <pc:sldMk cId="2918518263" sldId="430"/>
        </pc:sldMkLst>
        <pc:spChg chg="mod">
          <ac:chgData name="Mitchell Wand" userId="de9b44c55c049659" providerId="LiveId" clId="{4E8951AA-E15D-42A6-A3F0-2BF2BA009931}" dt="2023-09-26T02:17:47.464" v="3380" actId="20577"/>
          <ac:spMkLst>
            <pc:docMk/>
            <pc:sldMk cId="2918518263" sldId="430"/>
            <ac:spMk id="2" creationId="{1BC3DCDF-2778-E0E5-1331-9B499E72464D}"/>
          </ac:spMkLst>
        </pc:spChg>
        <pc:spChg chg="add mod">
          <ac:chgData name="Mitchell Wand" userId="de9b44c55c049659" providerId="LiveId" clId="{4E8951AA-E15D-42A6-A3F0-2BF2BA009931}" dt="2023-09-26T02:18:25.758" v="3384" actId="255"/>
          <ac:spMkLst>
            <pc:docMk/>
            <pc:sldMk cId="2918518263" sldId="430"/>
            <ac:spMk id="4" creationId="{38A20681-AC1C-154F-001D-174239530F7B}"/>
          </ac:spMkLst>
        </pc:spChg>
      </pc:sldChg>
    </pc:docChg>
  </pc:docChgLst>
  <pc:docChgLst>
    <pc:chgData name="Mitchell Wand" userId="de9b44c55c049659" providerId="LiveId" clId="{AA6F09A9-4509-4C03-8175-3B4E3E5D3118}"/>
    <pc:docChg chg="undo custSel addSld delSld modSld sldOrd modMainMaster addSection modSection">
      <pc:chgData name="Mitchell Wand" userId="de9b44c55c049659" providerId="LiveId" clId="{AA6F09A9-4509-4C03-8175-3B4E3E5D3118}" dt="2023-09-21T18:58:12.927" v="7755"/>
      <pc:docMkLst>
        <pc:docMk/>
      </pc:docMkLst>
      <pc:sldChg chg="delSp mod">
        <pc:chgData name="Mitchell Wand" userId="de9b44c55c049659" providerId="LiveId" clId="{AA6F09A9-4509-4C03-8175-3B4E3E5D3118}" dt="2023-09-11T17:31:20.728" v="765" actId="478"/>
        <pc:sldMkLst>
          <pc:docMk/>
          <pc:sldMk cId="0" sldId="257"/>
        </pc:sldMkLst>
        <pc:spChg chg="del">
          <ac:chgData name="Mitchell Wand" userId="de9b44c55c049659" providerId="LiveId" clId="{AA6F09A9-4509-4C03-8175-3B4E3E5D3118}" dt="2023-09-11T17:31:20.728" v="765" actId="478"/>
          <ac:spMkLst>
            <pc:docMk/>
            <pc:sldMk cId="0" sldId="257"/>
            <ac:spMk id="2" creationId="{D201EEDC-E523-F51C-0960-E9EA879B92C6}"/>
          </ac:spMkLst>
        </pc:spChg>
      </pc:sldChg>
      <pc:sldChg chg="modSp mod">
        <pc:chgData name="Mitchell Wand" userId="de9b44c55c049659" providerId="LiveId" clId="{AA6F09A9-4509-4C03-8175-3B4E3E5D3118}" dt="2023-09-20T20:47:13.358" v="2016" actId="20577"/>
        <pc:sldMkLst>
          <pc:docMk/>
          <pc:sldMk cId="0" sldId="271"/>
        </pc:sldMkLst>
        <pc:spChg chg="mod">
          <ac:chgData name="Mitchell Wand" userId="de9b44c55c049659" providerId="LiveId" clId="{AA6F09A9-4509-4C03-8175-3B4E3E5D3118}" dt="2023-09-20T20:47:13.358" v="2016" actId="20577"/>
          <ac:spMkLst>
            <pc:docMk/>
            <pc:sldMk cId="0" sldId="271"/>
            <ac:spMk id="210" creationId="{00000000-0000-0000-0000-000000000000}"/>
          </ac:spMkLst>
        </pc:spChg>
      </pc:sldChg>
      <pc:sldChg chg="modNotesTx">
        <pc:chgData name="Mitchell Wand" userId="de9b44c55c049659" providerId="LiveId" clId="{AA6F09A9-4509-4C03-8175-3B4E3E5D3118}" dt="2023-09-20T20:50:16.813" v="2180" actId="20577"/>
        <pc:sldMkLst>
          <pc:docMk/>
          <pc:sldMk cId="0" sldId="274"/>
        </pc:sldMkLst>
      </pc:sldChg>
      <pc:sldChg chg="add">
        <pc:chgData name="Mitchell Wand" userId="de9b44c55c049659" providerId="LiveId" clId="{AA6F09A9-4509-4C03-8175-3B4E3E5D3118}" dt="2023-09-21T17:55:36.232" v="7740"/>
        <pc:sldMkLst>
          <pc:docMk/>
          <pc:sldMk cId="578956470" sldId="276"/>
        </pc:sldMkLst>
      </pc:sldChg>
      <pc:sldChg chg="add">
        <pc:chgData name="Mitchell Wand" userId="de9b44c55c049659" providerId="LiveId" clId="{AA6F09A9-4509-4C03-8175-3B4E3E5D3118}" dt="2023-09-21T17:55:56.788" v="7741"/>
        <pc:sldMkLst>
          <pc:docMk/>
          <pc:sldMk cId="0" sldId="277"/>
        </pc:sldMkLst>
      </pc:sldChg>
      <pc:sldChg chg="modNotesTx">
        <pc:chgData name="Mitchell Wand" userId="de9b44c55c049659" providerId="LiveId" clId="{AA6F09A9-4509-4C03-8175-3B4E3E5D3118}" dt="2023-09-20T20:47:34.589" v="2033" actId="20577"/>
        <pc:sldMkLst>
          <pc:docMk/>
          <pc:sldMk cId="0" sldId="278"/>
        </pc:sldMkLst>
      </pc:sldChg>
      <pc:sldChg chg="del">
        <pc:chgData name="Mitchell Wand" userId="de9b44c55c049659" providerId="LiveId" clId="{AA6F09A9-4509-4C03-8175-3B4E3E5D3118}" dt="2023-09-11T16:54:36.257" v="592" actId="47"/>
        <pc:sldMkLst>
          <pc:docMk/>
          <pc:sldMk cId="0" sldId="283"/>
        </pc:sldMkLst>
      </pc:sldChg>
      <pc:sldChg chg="del">
        <pc:chgData name="Mitchell Wand" userId="de9b44c55c049659" providerId="LiveId" clId="{AA6F09A9-4509-4C03-8175-3B4E3E5D3118}" dt="2023-09-11T16:50:11.575" v="450" actId="2696"/>
        <pc:sldMkLst>
          <pc:docMk/>
          <pc:sldMk cId="0" sldId="284"/>
        </pc:sldMkLst>
      </pc:sldChg>
      <pc:sldChg chg="del">
        <pc:chgData name="Mitchell Wand" userId="de9b44c55c049659" providerId="LiveId" clId="{AA6F09A9-4509-4C03-8175-3B4E3E5D3118}" dt="2023-09-11T16:50:11.575" v="450" actId="2696"/>
        <pc:sldMkLst>
          <pc:docMk/>
          <pc:sldMk cId="0" sldId="285"/>
        </pc:sldMkLst>
      </pc:sldChg>
      <pc:sldChg chg="modSp mod ord">
        <pc:chgData name="Mitchell Wand" userId="de9b44c55c049659" providerId="LiveId" clId="{AA6F09A9-4509-4C03-8175-3B4E3E5D3118}" dt="2023-09-11T16:55:41.357" v="645" actId="20577"/>
        <pc:sldMkLst>
          <pc:docMk/>
          <pc:sldMk cId="0" sldId="288"/>
        </pc:sldMkLst>
        <pc:spChg chg="mod">
          <ac:chgData name="Mitchell Wand" userId="de9b44c55c049659" providerId="LiveId" clId="{AA6F09A9-4509-4C03-8175-3B4E3E5D3118}" dt="2023-09-11T16:55:41.357" v="645" actId="20577"/>
          <ac:spMkLst>
            <pc:docMk/>
            <pc:sldMk cId="0" sldId="288"/>
            <ac:spMk id="370" creationId="{00000000-0000-0000-0000-000000000000}"/>
          </ac:spMkLst>
        </pc:spChg>
      </pc:sldChg>
      <pc:sldChg chg="modSp mod">
        <pc:chgData name="Mitchell Wand" userId="de9b44c55c049659" providerId="LiveId" clId="{AA6F09A9-4509-4C03-8175-3B4E3E5D3118}" dt="2023-09-11T16:56:28.617" v="646" actId="114"/>
        <pc:sldMkLst>
          <pc:docMk/>
          <pc:sldMk cId="0" sldId="289"/>
        </pc:sldMkLst>
        <pc:spChg chg="mod">
          <ac:chgData name="Mitchell Wand" userId="de9b44c55c049659" providerId="LiveId" clId="{AA6F09A9-4509-4C03-8175-3B4E3E5D3118}" dt="2023-09-11T16:56:28.617" v="646" actId="114"/>
          <ac:spMkLst>
            <pc:docMk/>
            <pc:sldMk cId="0" sldId="289"/>
            <ac:spMk id="377" creationId="{00000000-0000-0000-0000-000000000000}"/>
          </ac:spMkLst>
        </pc:spChg>
      </pc:sldChg>
      <pc:sldChg chg="modSp mod modNotesTx">
        <pc:chgData name="Mitchell Wand" userId="de9b44c55c049659" providerId="LiveId" clId="{AA6F09A9-4509-4C03-8175-3B4E3E5D3118}" dt="2023-09-20T20:54:30.856" v="2208" actId="13926"/>
        <pc:sldMkLst>
          <pc:docMk/>
          <pc:sldMk cId="0" sldId="290"/>
        </pc:sldMkLst>
        <pc:spChg chg="mod">
          <ac:chgData name="Mitchell Wand" userId="de9b44c55c049659" providerId="LiveId" clId="{AA6F09A9-4509-4C03-8175-3B4E3E5D3118}" dt="2023-09-20T20:54:30.856" v="2208" actId="13926"/>
          <ac:spMkLst>
            <pc:docMk/>
            <pc:sldMk cId="0" sldId="290"/>
            <ac:spMk id="387" creationId="{00000000-0000-0000-0000-000000000000}"/>
          </ac:spMkLst>
        </pc:spChg>
      </pc:sldChg>
      <pc:sldChg chg="modSp mod">
        <pc:chgData name="Mitchell Wand" userId="de9b44c55c049659" providerId="LiveId" clId="{AA6F09A9-4509-4C03-8175-3B4E3E5D3118}" dt="2023-09-20T20:55:51.503" v="2212" actId="13926"/>
        <pc:sldMkLst>
          <pc:docMk/>
          <pc:sldMk cId="0" sldId="291"/>
        </pc:sldMkLst>
        <pc:spChg chg="mod">
          <ac:chgData name="Mitchell Wand" userId="de9b44c55c049659" providerId="LiveId" clId="{AA6F09A9-4509-4C03-8175-3B4E3E5D3118}" dt="2023-09-20T20:55:51.503" v="2212" actId="13926"/>
          <ac:spMkLst>
            <pc:docMk/>
            <pc:sldMk cId="0" sldId="291"/>
            <ac:spMk id="396" creationId="{00000000-0000-0000-0000-000000000000}"/>
          </ac:spMkLst>
        </pc:spChg>
      </pc:sldChg>
      <pc:sldChg chg="modSp mod">
        <pc:chgData name="Mitchell Wand" userId="de9b44c55c049659" providerId="LiveId" clId="{AA6F09A9-4509-4C03-8175-3B4E3E5D3118}" dt="2023-09-11T16:59:06.050" v="662" actId="114"/>
        <pc:sldMkLst>
          <pc:docMk/>
          <pc:sldMk cId="0" sldId="292"/>
        </pc:sldMkLst>
        <pc:spChg chg="mod">
          <ac:chgData name="Mitchell Wand" userId="de9b44c55c049659" providerId="LiveId" clId="{AA6F09A9-4509-4C03-8175-3B4E3E5D3118}" dt="2023-09-11T16:59:06.050" v="662" actId="114"/>
          <ac:spMkLst>
            <pc:docMk/>
            <pc:sldMk cId="0" sldId="292"/>
            <ac:spMk id="405" creationId="{00000000-0000-0000-0000-000000000000}"/>
          </ac:spMkLst>
        </pc:spChg>
      </pc:sldChg>
      <pc:sldChg chg="modSp mod">
        <pc:chgData name="Mitchell Wand" userId="de9b44c55c049659" providerId="LiveId" clId="{AA6F09A9-4509-4C03-8175-3B4E3E5D3118}" dt="2023-09-11T17:29:32.574" v="682" actId="113"/>
        <pc:sldMkLst>
          <pc:docMk/>
          <pc:sldMk cId="0" sldId="294"/>
        </pc:sldMkLst>
        <pc:spChg chg="mod">
          <ac:chgData name="Mitchell Wand" userId="de9b44c55c049659" providerId="LiveId" clId="{AA6F09A9-4509-4C03-8175-3B4E3E5D3118}" dt="2023-09-11T17:29:32.574" v="682" actId="113"/>
          <ac:spMkLst>
            <pc:docMk/>
            <pc:sldMk cId="0" sldId="294"/>
            <ac:spMk id="419" creationId="{00000000-0000-0000-0000-000000000000}"/>
          </ac:spMkLst>
        </pc:spChg>
      </pc:sldChg>
      <pc:sldChg chg="modSp mod ord modAnim">
        <pc:chgData name="Mitchell Wand" userId="de9b44c55c049659" providerId="LiveId" clId="{AA6F09A9-4509-4C03-8175-3B4E3E5D3118}" dt="2023-09-11T16:54:29.095" v="591" actId="20577"/>
        <pc:sldMkLst>
          <pc:docMk/>
          <pc:sldMk cId="2813158976" sldId="296"/>
        </pc:sldMkLst>
        <pc:spChg chg="mod">
          <ac:chgData name="Mitchell Wand" userId="de9b44c55c049659" providerId="LiveId" clId="{AA6F09A9-4509-4C03-8175-3B4E3E5D3118}" dt="2023-09-11T16:54:29.095" v="591" actId="20577"/>
          <ac:spMkLst>
            <pc:docMk/>
            <pc:sldMk cId="2813158976" sldId="296"/>
            <ac:spMk id="322" creationId="{00000000-0000-0000-0000-000000000000}"/>
          </ac:spMkLst>
        </pc:spChg>
      </pc:sldChg>
      <pc:sldChg chg="modSp mod">
        <pc:chgData name="Mitchell Wand" userId="de9b44c55c049659" providerId="LiveId" clId="{AA6F09A9-4509-4C03-8175-3B4E3E5D3118}" dt="2023-09-11T16:58:13.672" v="660" actId="20577"/>
        <pc:sldMkLst>
          <pc:docMk/>
          <pc:sldMk cId="2690522714" sldId="386"/>
        </pc:sldMkLst>
        <pc:spChg chg="mod">
          <ac:chgData name="Mitchell Wand" userId="de9b44c55c049659" providerId="LiveId" clId="{AA6F09A9-4509-4C03-8175-3B4E3E5D3118}" dt="2023-09-11T16:58:13.672" v="660" actId="20577"/>
          <ac:spMkLst>
            <pc:docMk/>
            <pc:sldMk cId="2690522714" sldId="386"/>
            <ac:spMk id="3" creationId="{B1EF6650-80C3-5E41-A6FD-B01FE62DC7DB}"/>
          </ac:spMkLst>
        </pc:spChg>
      </pc:sldChg>
      <pc:sldChg chg="modNotesTx">
        <pc:chgData name="Mitchell Wand" userId="de9b44c55c049659" providerId="LiveId" clId="{AA6F09A9-4509-4C03-8175-3B4E3E5D3118}" dt="2023-09-20T20:45:27.697" v="1999" actId="20577"/>
        <pc:sldMkLst>
          <pc:docMk/>
          <pc:sldMk cId="4105083793" sldId="388"/>
        </pc:sldMkLst>
      </pc:sldChg>
      <pc:sldChg chg="modSp mod">
        <pc:chgData name="Mitchell Wand" userId="de9b44c55c049659" providerId="LiveId" clId="{AA6F09A9-4509-4C03-8175-3B4E3E5D3118}" dt="2023-09-21T18:27:26.716" v="7754" actId="20577"/>
        <pc:sldMkLst>
          <pc:docMk/>
          <pc:sldMk cId="4204086104" sldId="390"/>
        </pc:sldMkLst>
        <pc:spChg chg="mod">
          <ac:chgData name="Mitchell Wand" userId="de9b44c55c049659" providerId="LiveId" clId="{AA6F09A9-4509-4C03-8175-3B4E3E5D3118}" dt="2023-09-21T18:27:26.716" v="7754" actId="20577"/>
          <ac:spMkLst>
            <pc:docMk/>
            <pc:sldMk cId="4204086104" sldId="390"/>
            <ac:spMk id="3" creationId="{9EE6C494-0332-120A-DFE1-7116E672330A}"/>
          </ac:spMkLst>
        </pc:spChg>
      </pc:sldChg>
      <pc:sldChg chg="modNotesTx">
        <pc:chgData name="Mitchell Wand" userId="de9b44c55c049659" providerId="LiveId" clId="{AA6F09A9-4509-4C03-8175-3B4E3E5D3118}" dt="2023-09-20T20:49:33.189" v="2163" actId="20577"/>
        <pc:sldMkLst>
          <pc:docMk/>
          <pc:sldMk cId="3646889748" sldId="391"/>
        </pc:sldMkLst>
      </pc:sldChg>
      <pc:sldChg chg="modSp mod">
        <pc:chgData name="Mitchell Wand" userId="de9b44c55c049659" providerId="LiveId" clId="{AA6F09A9-4509-4C03-8175-3B4E3E5D3118}" dt="2023-09-20T20:51:31.471" v="2207" actId="6549"/>
        <pc:sldMkLst>
          <pc:docMk/>
          <pc:sldMk cId="3959368631" sldId="395"/>
        </pc:sldMkLst>
        <pc:spChg chg="mod">
          <ac:chgData name="Mitchell Wand" userId="de9b44c55c049659" providerId="LiveId" clId="{AA6F09A9-4509-4C03-8175-3B4E3E5D3118}" dt="2023-09-20T20:51:31.471" v="2207" actId="6549"/>
          <ac:spMkLst>
            <pc:docMk/>
            <pc:sldMk cId="3959368631" sldId="395"/>
            <ac:spMk id="3" creationId="{F529B464-F6C6-B704-498B-8EC43CBE7196}"/>
          </ac:spMkLst>
        </pc:spChg>
      </pc:sldChg>
      <pc:sldChg chg="addSp delSp modSp mod">
        <pc:chgData name="Mitchell Wand" userId="de9b44c55c049659" providerId="LiveId" clId="{AA6F09A9-4509-4C03-8175-3B4E3E5D3118}" dt="2023-09-11T16:43:28.299" v="29" actId="1076"/>
        <pc:sldMkLst>
          <pc:docMk/>
          <pc:sldMk cId="731707150" sldId="396"/>
        </pc:sldMkLst>
        <pc:spChg chg="add mod">
          <ac:chgData name="Mitchell Wand" userId="de9b44c55c049659" providerId="LiveId" clId="{AA6F09A9-4509-4C03-8175-3B4E3E5D3118}" dt="2023-09-11T16:40:17.437" v="7" actId="1076"/>
          <ac:spMkLst>
            <pc:docMk/>
            <pc:sldMk cId="731707150" sldId="396"/>
            <ac:spMk id="3" creationId="{06796FC9-41E2-8B27-8F0A-705D90F86D33}"/>
          </ac:spMkLst>
        </pc:spChg>
        <pc:spChg chg="add mod">
          <ac:chgData name="Mitchell Wand" userId="de9b44c55c049659" providerId="LiveId" clId="{AA6F09A9-4509-4C03-8175-3B4E3E5D3118}" dt="2023-09-11T16:40:30.661" v="8" actId="1076"/>
          <ac:spMkLst>
            <pc:docMk/>
            <pc:sldMk cId="731707150" sldId="396"/>
            <ac:spMk id="5" creationId="{95F545FD-208A-4FC2-6FFF-5AE2607216BB}"/>
          </ac:spMkLst>
        </pc:spChg>
        <pc:spChg chg="add del mod">
          <ac:chgData name="Mitchell Wand" userId="de9b44c55c049659" providerId="LiveId" clId="{AA6F09A9-4509-4C03-8175-3B4E3E5D3118}" dt="2023-09-11T16:40:47.697" v="10"/>
          <ac:spMkLst>
            <pc:docMk/>
            <pc:sldMk cId="731707150" sldId="396"/>
            <ac:spMk id="7" creationId="{2CABD1D6-37DE-2E82-5FC7-52179863906C}"/>
          </ac:spMkLst>
        </pc:spChg>
        <pc:spChg chg="add del">
          <ac:chgData name="Mitchell Wand" userId="de9b44c55c049659" providerId="LiveId" clId="{AA6F09A9-4509-4C03-8175-3B4E3E5D3118}" dt="2023-09-11T16:40:54.614" v="11"/>
          <ac:spMkLst>
            <pc:docMk/>
            <pc:sldMk cId="731707150" sldId="396"/>
            <ac:spMk id="8" creationId="{5F83A9A0-CF45-AE66-DB49-6857E7955857}"/>
          </ac:spMkLst>
        </pc:spChg>
        <pc:spChg chg="add del mod">
          <ac:chgData name="Mitchell Wand" userId="de9b44c55c049659" providerId="LiveId" clId="{AA6F09A9-4509-4C03-8175-3B4E3E5D3118}" dt="2023-09-11T16:41:22.675" v="15" actId="478"/>
          <ac:spMkLst>
            <pc:docMk/>
            <pc:sldMk cId="731707150" sldId="396"/>
            <ac:spMk id="10" creationId="{2E8E57AE-4CC5-CD05-BDDA-964D7B6057A6}"/>
          </ac:spMkLst>
        </pc:spChg>
        <pc:spChg chg="add del">
          <ac:chgData name="Mitchell Wand" userId="de9b44c55c049659" providerId="LiveId" clId="{AA6F09A9-4509-4C03-8175-3B4E3E5D3118}" dt="2023-09-11T16:41:44.664" v="17" actId="11529"/>
          <ac:spMkLst>
            <pc:docMk/>
            <pc:sldMk cId="731707150" sldId="396"/>
            <ac:spMk id="11" creationId="{E8D74E5A-2FB2-5942-4A13-24F32ADCB3E8}"/>
          </ac:spMkLst>
        </pc:spChg>
        <pc:spChg chg="add del">
          <ac:chgData name="Mitchell Wand" userId="de9b44c55c049659" providerId="LiveId" clId="{AA6F09A9-4509-4C03-8175-3B4E3E5D3118}" dt="2023-09-11T16:42:10.984" v="19" actId="478"/>
          <ac:spMkLst>
            <pc:docMk/>
            <pc:sldMk cId="731707150" sldId="396"/>
            <ac:spMk id="12" creationId="{5597DAAE-7C7D-D322-7017-CD613578153E}"/>
          </ac:spMkLst>
        </pc:spChg>
        <pc:spChg chg="add del mod">
          <ac:chgData name="Mitchell Wand" userId="de9b44c55c049659" providerId="LiveId" clId="{AA6F09A9-4509-4C03-8175-3B4E3E5D3118}" dt="2023-09-11T16:42:28.901" v="22" actId="478"/>
          <ac:spMkLst>
            <pc:docMk/>
            <pc:sldMk cId="731707150" sldId="396"/>
            <ac:spMk id="13" creationId="{D5073877-9D16-6284-0809-57EA4E7D11D2}"/>
          </ac:spMkLst>
        </pc:spChg>
        <pc:spChg chg="add mod">
          <ac:chgData name="Mitchell Wand" userId="de9b44c55c049659" providerId="LiveId" clId="{AA6F09A9-4509-4C03-8175-3B4E3E5D3118}" dt="2023-09-11T16:43:28.299" v="29" actId="1076"/>
          <ac:spMkLst>
            <pc:docMk/>
            <pc:sldMk cId="731707150" sldId="396"/>
            <ac:spMk id="14" creationId="{E75FB9BF-EB4E-A240-BB72-3CE06C9A517B}"/>
          </ac:spMkLst>
        </pc:spChg>
      </pc:sldChg>
      <pc:sldChg chg="modNotesTx">
        <pc:chgData name="Mitchell Wand" userId="de9b44c55c049659" providerId="LiveId" clId="{AA6F09A9-4509-4C03-8175-3B4E3E5D3118}" dt="2023-09-11T16:49:04.550" v="447" actId="20577"/>
        <pc:sldMkLst>
          <pc:docMk/>
          <pc:sldMk cId="424888832" sldId="403"/>
        </pc:sldMkLst>
      </pc:sldChg>
      <pc:sldChg chg="modSp new del mod">
        <pc:chgData name="Mitchell Wand" userId="de9b44c55c049659" providerId="LiveId" clId="{AA6F09A9-4509-4C03-8175-3B4E3E5D3118}" dt="2023-09-11T16:55:05.981" v="619" actId="47"/>
        <pc:sldMkLst>
          <pc:docMk/>
          <pc:sldMk cId="3663549650" sldId="404"/>
        </pc:sldMkLst>
        <pc:spChg chg="mod">
          <ac:chgData name="Mitchell Wand" userId="de9b44c55c049659" providerId="LiveId" clId="{AA6F09A9-4509-4C03-8175-3B4E3E5D3118}" dt="2023-09-11T16:54:47.256" v="618" actId="20577"/>
          <ac:spMkLst>
            <pc:docMk/>
            <pc:sldMk cId="3663549650" sldId="404"/>
            <ac:spMk id="2" creationId="{B7690F65-F4CB-B31D-FB06-E40B4AF4E848}"/>
          </ac:spMkLst>
        </pc:spChg>
      </pc:sldChg>
      <pc:sldChg chg="modSp add mod">
        <pc:chgData name="Mitchell Wand" userId="de9b44c55c049659" providerId="LiveId" clId="{AA6F09A9-4509-4C03-8175-3B4E3E5D3118}" dt="2023-09-11T17:30:33.461" v="720" actId="20577"/>
        <pc:sldMkLst>
          <pc:docMk/>
          <pc:sldMk cId="3856103181" sldId="404"/>
        </pc:sldMkLst>
        <pc:spChg chg="mod">
          <ac:chgData name="Mitchell Wand" userId="de9b44c55c049659" providerId="LiveId" clId="{AA6F09A9-4509-4C03-8175-3B4E3E5D3118}" dt="2023-09-11T17:30:33.461" v="720" actId="20577"/>
          <ac:spMkLst>
            <pc:docMk/>
            <pc:sldMk cId="3856103181" sldId="404"/>
            <ac:spMk id="116" creationId="{00000000-0000-0000-0000-000000000000}"/>
          </ac:spMkLst>
        </pc:spChg>
      </pc:sldChg>
      <pc:sldChg chg="modSp new mod">
        <pc:chgData name="Mitchell Wand" userId="de9b44c55c049659" providerId="LiveId" clId="{AA6F09A9-4509-4C03-8175-3B4E3E5D3118}" dt="2023-09-11T17:32:53.964" v="986" actId="20577"/>
        <pc:sldMkLst>
          <pc:docMk/>
          <pc:sldMk cId="2060496032" sldId="405"/>
        </pc:sldMkLst>
        <pc:spChg chg="mod">
          <ac:chgData name="Mitchell Wand" userId="de9b44c55c049659" providerId="LiveId" clId="{AA6F09A9-4509-4C03-8175-3B4E3E5D3118}" dt="2023-09-11T17:31:06.477" v="764" actId="20577"/>
          <ac:spMkLst>
            <pc:docMk/>
            <pc:sldMk cId="2060496032" sldId="405"/>
            <ac:spMk id="2" creationId="{8EA99FEA-F35B-F655-755E-5B1D317B9584}"/>
          </ac:spMkLst>
        </pc:spChg>
        <pc:spChg chg="mod">
          <ac:chgData name="Mitchell Wand" userId="de9b44c55c049659" providerId="LiveId" clId="{AA6F09A9-4509-4C03-8175-3B4E3E5D3118}" dt="2023-09-11T17:32:53.964" v="986" actId="20577"/>
          <ac:spMkLst>
            <pc:docMk/>
            <pc:sldMk cId="2060496032" sldId="405"/>
            <ac:spMk id="3" creationId="{9BEC0C84-159D-289A-AB37-71EDCED09F3D}"/>
          </ac:spMkLst>
        </pc:spChg>
      </pc:sldChg>
      <pc:sldChg chg="addSp delSp modSp new mod modNotesTx">
        <pc:chgData name="Mitchell Wand" userId="de9b44c55c049659" providerId="LiveId" clId="{AA6F09A9-4509-4C03-8175-3B4E3E5D3118}" dt="2023-09-21T02:00:54.371" v="2236" actId="1076"/>
        <pc:sldMkLst>
          <pc:docMk/>
          <pc:sldMk cId="1781994050" sldId="406"/>
        </pc:sldMkLst>
        <pc:spChg chg="mod">
          <ac:chgData name="Mitchell Wand" userId="de9b44c55c049659" providerId="LiveId" clId="{AA6F09A9-4509-4C03-8175-3B4E3E5D3118}" dt="2023-09-11T17:49:42.810" v="1172" actId="20577"/>
          <ac:spMkLst>
            <pc:docMk/>
            <pc:sldMk cId="1781994050" sldId="406"/>
            <ac:spMk id="2" creationId="{784A4F4F-C4AE-D1C0-3F12-9DB3018AC09E}"/>
          </ac:spMkLst>
        </pc:spChg>
        <pc:spChg chg="add mod">
          <ac:chgData name="Mitchell Wand" userId="de9b44c55c049659" providerId="LiveId" clId="{AA6F09A9-4509-4C03-8175-3B4E3E5D3118}" dt="2023-09-21T02:00:54.371" v="2236" actId="1076"/>
          <ac:spMkLst>
            <pc:docMk/>
            <pc:sldMk cId="1781994050" sldId="406"/>
            <ac:spMk id="3" creationId="{2DDB6885-DAB4-D298-0AF0-0C1AEC48EB9E}"/>
          </ac:spMkLst>
        </pc:spChg>
        <pc:spChg chg="del">
          <ac:chgData name="Mitchell Wand" userId="de9b44c55c049659" providerId="LiveId" clId="{AA6F09A9-4509-4C03-8175-3B4E3E5D3118}" dt="2023-09-11T17:54:43.207" v="1275" actId="478"/>
          <ac:spMkLst>
            <pc:docMk/>
            <pc:sldMk cId="1781994050" sldId="406"/>
            <ac:spMk id="3" creationId="{63E3147A-5355-353F-23FE-C4290FFF3505}"/>
          </ac:spMkLst>
        </pc:spChg>
        <pc:spChg chg="add mod">
          <ac:chgData name="Mitchell Wand" userId="de9b44c55c049659" providerId="LiveId" clId="{AA6F09A9-4509-4C03-8175-3B4E3E5D3118}" dt="2023-09-11T17:58:24.054" v="1348" actId="14100"/>
          <ac:spMkLst>
            <pc:docMk/>
            <pc:sldMk cId="1781994050" sldId="406"/>
            <ac:spMk id="5" creationId="{5C2E1ABB-109B-58EC-C176-0B5CEAA50C8D}"/>
          </ac:spMkLst>
        </pc:spChg>
        <pc:spChg chg="add mod">
          <ac:chgData name="Mitchell Wand" userId="de9b44c55c049659" providerId="LiveId" clId="{AA6F09A9-4509-4C03-8175-3B4E3E5D3118}" dt="2023-09-11T17:56:53.105" v="1347" actId="20577"/>
          <ac:spMkLst>
            <pc:docMk/>
            <pc:sldMk cId="1781994050" sldId="406"/>
            <ac:spMk id="6" creationId="{DA2921BC-D96C-CE4E-A24A-793135B0040D}"/>
          </ac:spMkLst>
        </pc:spChg>
      </pc:sldChg>
      <pc:sldChg chg="addSp delSp modSp new mod setBg">
        <pc:chgData name="Mitchell Wand" userId="de9b44c55c049659" providerId="LiveId" clId="{AA6F09A9-4509-4C03-8175-3B4E3E5D3118}" dt="2023-09-21T14:01:58.150" v="4356" actId="20577"/>
        <pc:sldMkLst>
          <pc:docMk/>
          <pc:sldMk cId="1196190023" sldId="407"/>
        </pc:sldMkLst>
        <pc:spChg chg="mod">
          <ac:chgData name="Mitchell Wand" userId="de9b44c55c049659" providerId="LiveId" clId="{AA6F09A9-4509-4C03-8175-3B4E3E5D3118}" dt="2023-09-11T17:59:14.138" v="1425" actId="20577"/>
          <ac:spMkLst>
            <pc:docMk/>
            <pc:sldMk cId="1196190023" sldId="407"/>
            <ac:spMk id="2" creationId="{FEAD4D9C-A7BF-0EE3-CB9A-DEF1A0305AD6}"/>
          </ac:spMkLst>
        </pc:spChg>
        <pc:spChg chg="add del">
          <ac:chgData name="Mitchell Wand" userId="de9b44c55c049659" providerId="LiveId" clId="{AA6F09A9-4509-4C03-8175-3B4E3E5D3118}" dt="2023-09-11T17:59:48.622" v="1430"/>
          <ac:spMkLst>
            <pc:docMk/>
            <pc:sldMk cId="1196190023" sldId="407"/>
            <ac:spMk id="3" creationId="{6FB143F0-A835-4F4A-DA9E-EC92C3B1C420}"/>
          </ac:spMkLst>
        </pc:spChg>
        <pc:spChg chg="add del mod">
          <ac:chgData name="Mitchell Wand" userId="de9b44c55c049659" providerId="LiveId" clId="{AA6F09A9-4509-4C03-8175-3B4E3E5D3118}" dt="2023-09-11T17:59:48.553" v="1429"/>
          <ac:spMkLst>
            <pc:docMk/>
            <pc:sldMk cId="1196190023" sldId="407"/>
            <ac:spMk id="4" creationId="{08E72FD5-31D5-1D07-EA36-12CB0C3ED17A}"/>
          </ac:spMkLst>
        </pc:spChg>
        <pc:spChg chg="add del mod">
          <ac:chgData name="Mitchell Wand" userId="de9b44c55c049659" providerId="LiveId" clId="{AA6F09A9-4509-4C03-8175-3B4E3E5D3118}" dt="2023-09-11T18:00:04.465" v="1431" actId="478"/>
          <ac:spMkLst>
            <pc:docMk/>
            <pc:sldMk cId="1196190023" sldId="407"/>
            <ac:spMk id="5" creationId="{88A23F59-F22D-D03C-666C-517CE236C516}"/>
          </ac:spMkLst>
        </pc:spChg>
        <pc:spChg chg="add mod">
          <ac:chgData name="Mitchell Wand" userId="de9b44c55c049659" providerId="LiveId" clId="{AA6F09A9-4509-4C03-8175-3B4E3E5D3118}" dt="2023-09-21T14:01:58.150" v="4356" actId="20577"/>
          <ac:spMkLst>
            <pc:docMk/>
            <pc:sldMk cId="1196190023" sldId="407"/>
            <ac:spMk id="6" creationId="{FEFAB01C-5146-38B1-3635-6A71AE324554}"/>
          </ac:spMkLst>
        </pc:spChg>
      </pc:sldChg>
      <pc:sldChg chg="addSp delSp modSp new mod modNotesTx">
        <pc:chgData name="Mitchell Wand" userId="de9b44c55c049659" providerId="LiveId" clId="{AA6F09A9-4509-4C03-8175-3B4E3E5D3118}" dt="2023-09-21T13:47:49.588" v="3996" actId="1076"/>
        <pc:sldMkLst>
          <pc:docMk/>
          <pc:sldMk cId="1143622218" sldId="408"/>
        </pc:sldMkLst>
        <pc:spChg chg="mod">
          <ac:chgData name="Mitchell Wand" userId="de9b44c55c049659" providerId="LiveId" clId="{AA6F09A9-4509-4C03-8175-3B4E3E5D3118}" dt="2023-09-21T02:02:59.559" v="2438" actId="20577"/>
          <ac:spMkLst>
            <pc:docMk/>
            <pc:sldMk cId="1143622218" sldId="408"/>
            <ac:spMk id="2" creationId="{5C65FDBC-B21A-18B1-886D-9F8EDA80D502}"/>
          </ac:spMkLst>
        </pc:spChg>
        <pc:spChg chg="del">
          <ac:chgData name="Mitchell Wand" userId="de9b44c55c049659" providerId="LiveId" clId="{AA6F09A9-4509-4C03-8175-3B4E3E5D3118}" dt="2023-09-21T02:03:03.818" v="2439" actId="478"/>
          <ac:spMkLst>
            <pc:docMk/>
            <pc:sldMk cId="1143622218" sldId="408"/>
            <ac:spMk id="3" creationId="{DD1C48C7-2BEA-7F61-65EC-725233C826D5}"/>
          </ac:spMkLst>
        </pc:spChg>
        <pc:spChg chg="add mod">
          <ac:chgData name="Mitchell Wand" userId="de9b44c55c049659" providerId="LiveId" clId="{AA6F09A9-4509-4C03-8175-3B4E3E5D3118}" dt="2023-09-21T13:47:38.691" v="3995"/>
          <ac:spMkLst>
            <pc:docMk/>
            <pc:sldMk cId="1143622218" sldId="408"/>
            <ac:spMk id="5" creationId="{6E5519AE-D929-CABE-11EC-4B416E8E4B0B}"/>
          </ac:spMkLst>
        </pc:spChg>
        <pc:spChg chg="add mod">
          <ac:chgData name="Mitchell Wand" userId="de9b44c55c049659" providerId="LiveId" clId="{AA6F09A9-4509-4C03-8175-3B4E3E5D3118}" dt="2023-09-21T13:47:49.588" v="3996" actId="1076"/>
          <ac:spMkLst>
            <pc:docMk/>
            <pc:sldMk cId="1143622218" sldId="408"/>
            <ac:spMk id="6" creationId="{ABA83B7E-DB88-E05B-D1C2-649804410B6F}"/>
          </ac:spMkLst>
        </pc:spChg>
      </pc:sldChg>
      <pc:sldChg chg="addSp delSp modSp new mod modNotesTx">
        <pc:chgData name="Mitchell Wand" userId="de9b44c55c049659" providerId="LiveId" clId="{AA6F09A9-4509-4C03-8175-3B4E3E5D3118}" dt="2023-09-21T02:39:30.479" v="3322" actId="1076"/>
        <pc:sldMkLst>
          <pc:docMk/>
          <pc:sldMk cId="1300815534" sldId="409"/>
        </pc:sldMkLst>
        <pc:spChg chg="mod">
          <ac:chgData name="Mitchell Wand" userId="de9b44c55c049659" providerId="LiveId" clId="{AA6F09A9-4509-4C03-8175-3B4E3E5D3118}" dt="2023-09-21T02:16:42.131" v="2612" actId="20577"/>
          <ac:spMkLst>
            <pc:docMk/>
            <pc:sldMk cId="1300815534" sldId="409"/>
            <ac:spMk id="2" creationId="{EC7AAF55-F173-6723-9BF6-CDDFE70A2646}"/>
          </ac:spMkLst>
        </pc:spChg>
        <pc:spChg chg="add del">
          <ac:chgData name="Mitchell Wand" userId="de9b44c55c049659" providerId="LiveId" clId="{AA6F09A9-4509-4C03-8175-3B4E3E5D3118}" dt="2023-09-21T02:19:51.416" v="2615" actId="478"/>
          <ac:spMkLst>
            <pc:docMk/>
            <pc:sldMk cId="1300815534" sldId="409"/>
            <ac:spMk id="3" creationId="{1180ED51-130D-3574-D130-CCAD78DE5699}"/>
          </ac:spMkLst>
        </pc:spChg>
        <pc:spChg chg="add mod">
          <ac:chgData name="Mitchell Wand" userId="de9b44c55c049659" providerId="LiveId" clId="{AA6F09A9-4509-4C03-8175-3B4E3E5D3118}" dt="2023-09-21T02:24:46.276" v="2683" actId="20577"/>
          <ac:spMkLst>
            <pc:docMk/>
            <pc:sldMk cId="1300815534" sldId="409"/>
            <ac:spMk id="5" creationId="{EA395971-F8EE-0339-3040-E89AF057C67A}"/>
          </ac:spMkLst>
        </pc:spChg>
        <pc:spChg chg="add mod">
          <ac:chgData name="Mitchell Wand" userId="de9b44c55c049659" providerId="LiveId" clId="{AA6F09A9-4509-4C03-8175-3B4E3E5D3118}" dt="2023-09-21T02:25:06.040" v="2684" actId="1076"/>
          <ac:spMkLst>
            <pc:docMk/>
            <pc:sldMk cId="1300815534" sldId="409"/>
            <ac:spMk id="7" creationId="{B0A0C0BF-058C-D771-52AC-A747548DEE36}"/>
          </ac:spMkLst>
        </pc:spChg>
        <pc:spChg chg="add mod">
          <ac:chgData name="Mitchell Wand" userId="de9b44c55c049659" providerId="LiveId" clId="{AA6F09A9-4509-4C03-8175-3B4E3E5D3118}" dt="2023-09-21T02:39:30.479" v="3322" actId="1076"/>
          <ac:spMkLst>
            <pc:docMk/>
            <pc:sldMk cId="1300815534" sldId="409"/>
            <ac:spMk id="8" creationId="{22329E01-A0DE-C09A-2300-18E4D14553AF}"/>
          </ac:spMkLst>
        </pc:spChg>
      </pc:sldChg>
      <pc:sldChg chg="addSp delSp modSp new mod modClrScheme chgLayout modNotesTx">
        <pc:chgData name="Mitchell Wand" userId="de9b44c55c049659" providerId="LiveId" clId="{AA6F09A9-4509-4C03-8175-3B4E3E5D3118}" dt="2023-09-21T02:52:45.658" v="3752" actId="14100"/>
        <pc:sldMkLst>
          <pc:docMk/>
          <pc:sldMk cId="2875260270" sldId="410"/>
        </pc:sldMkLst>
        <pc:spChg chg="del mod ord">
          <ac:chgData name="Mitchell Wand" userId="de9b44c55c049659" providerId="LiveId" clId="{AA6F09A9-4509-4C03-8175-3B4E3E5D3118}" dt="2023-09-21T02:30:10.302" v="3147" actId="700"/>
          <ac:spMkLst>
            <pc:docMk/>
            <pc:sldMk cId="2875260270" sldId="410"/>
            <ac:spMk id="2" creationId="{B49F2658-E2CD-731B-BB10-50982BD07F1B}"/>
          </ac:spMkLst>
        </pc:spChg>
        <pc:spChg chg="del">
          <ac:chgData name="Mitchell Wand" userId="de9b44c55c049659" providerId="LiveId" clId="{AA6F09A9-4509-4C03-8175-3B4E3E5D3118}" dt="2023-09-21T02:30:10.302" v="3147" actId="700"/>
          <ac:spMkLst>
            <pc:docMk/>
            <pc:sldMk cId="2875260270" sldId="410"/>
            <ac:spMk id="3" creationId="{03FA0854-D636-6C9A-23F7-5C1D2A8EB8BC}"/>
          </ac:spMkLst>
        </pc:spChg>
        <pc:spChg chg="add mod ord">
          <ac:chgData name="Mitchell Wand" userId="de9b44c55c049659" providerId="LiveId" clId="{AA6F09A9-4509-4C03-8175-3B4E3E5D3118}" dt="2023-09-21T02:38:23.316" v="3287" actId="20577"/>
          <ac:spMkLst>
            <pc:docMk/>
            <pc:sldMk cId="2875260270" sldId="410"/>
            <ac:spMk id="4" creationId="{82A9C48E-EA24-D8A7-AE1A-2AD428607895}"/>
          </ac:spMkLst>
        </pc:spChg>
        <pc:spChg chg="add mod">
          <ac:chgData name="Mitchell Wand" userId="de9b44c55c049659" providerId="LiveId" clId="{AA6F09A9-4509-4C03-8175-3B4E3E5D3118}" dt="2023-09-21T02:52:45.658" v="3752" actId="14100"/>
          <ac:spMkLst>
            <pc:docMk/>
            <pc:sldMk cId="2875260270" sldId="410"/>
            <ac:spMk id="6" creationId="{F3DCAD49-9D9A-18B5-F6AD-A0EE164A9E39}"/>
          </ac:spMkLst>
        </pc:spChg>
        <pc:spChg chg="add mod">
          <ac:chgData name="Mitchell Wand" userId="de9b44c55c049659" providerId="LiveId" clId="{AA6F09A9-4509-4C03-8175-3B4E3E5D3118}" dt="2023-09-21T02:39:44.958" v="3324" actId="1076"/>
          <ac:spMkLst>
            <pc:docMk/>
            <pc:sldMk cId="2875260270" sldId="410"/>
            <ac:spMk id="7" creationId="{5EE925B8-2FA7-1F24-33B0-832E9A2469C0}"/>
          </ac:spMkLst>
        </pc:spChg>
      </pc:sldChg>
      <pc:sldChg chg="addSp modSp new mod modNotesTx">
        <pc:chgData name="Mitchell Wand" userId="de9b44c55c049659" providerId="LiveId" clId="{AA6F09A9-4509-4C03-8175-3B4E3E5D3118}" dt="2023-09-21T13:50:44.334" v="4080" actId="20577"/>
        <pc:sldMkLst>
          <pc:docMk/>
          <pc:sldMk cId="4001364585" sldId="411"/>
        </pc:sldMkLst>
        <pc:spChg chg="mod">
          <ac:chgData name="Mitchell Wand" userId="de9b44c55c049659" providerId="LiveId" clId="{AA6F09A9-4509-4C03-8175-3B4E3E5D3118}" dt="2023-09-21T02:50:26.257" v="3662" actId="20577"/>
          <ac:spMkLst>
            <pc:docMk/>
            <pc:sldMk cId="4001364585" sldId="411"/>
            <ac:spMk id="2" creationId="{980B93A1-BAA8-87B3-C146-E2C587D923B6}"/>
          </ac:spMkLst>
        </pc:spChg>
        <pc:spChg chg="add mod">
          <ac:chgData name="Mitchell Wand" userId="de9b44c55c049659" providerId="LiveId" clId="{AA6F09A9-4509-4C03-8175-3B4E3E5D3118}" dt="2023-09-21T02:47:49.278" v="3433" actId="20577"/>
          <ac:spMkLst>
            <pc:docMk/>
            <pc:sldMk cId="4001364585" sldId="411"/>
            <ac:spMk id="4" creationId="{83A55EF2-F2B7-1389-5577-9CDCB4BF29DF}"/>
          </ac:spMkLst>
        </pc:spChg>
        <pc:spChg chg="add mod">
          <ac:chgData name="Mitchell Wand" userId="de9b44c55c049659" providerId="LiveId" clId="{AA6F09A9-4509-4C03-8175-3B4E3E5D3118}" dt="2023-09-21T03:05:58.739" v="3993" actId="20577"/>
          <ac:spMkLst>
            <pc:docMk/>
            <pc:sldMk cId="4001364585" sldId="411"/>
            <ac:spMk id="6" creationId="{2C8660CF-5BE8-2DA4-7A63-693429493700}"/>
          </ac:spMkLst>
        </pc:spChg>
        <pc:spChg chg="add mod">
          <ac:chgData name="Mitchell Wand" userId="de9b44c55c049659" providerId="LiveId" clId="{AA6F09A9-4509-4C03-8175-3B4E3E5D3118}" dt="2023-09-21T13:49:54.214" v="4026" actId="1076"/>
          <ac:spMkLst>
            <pc:docMk/>
            <pc:sldMk cId="4001364585" sldId="411"/>
            <ac:spMk id="7" creationId="{8234364F-F25A-85D3-A992-57451A0E55F7}"/>
          </ac:spMkLst>
        </pc:spChg>
      </pc:sldChg>
      <pc:sldChg chg="addSp delSp modSp new del mod modClrScheme chgLayout">
        <pc:chgData name="Mitchell Wand" userId="de9b44c55c049659" providerId="LiveId" clId="{AA6F09A9-4509-4C03-8175-3B4E3E5D3118}" dt="2023-09-21T14:05:07.200" v="4724" actId="2696"/>
        <pc:sldMkLst>
          <pc:docMk/>
          <pc:sldMk cId="3823914199" sldId="412"/>
        </pc:sldMkLst>
        <pc:spChg chg="mod ord">
          <ac:chgData name="Mitchell Wand" userId="de9b44c55c049659" providerId="LiveId" clId="{AA6F09A9-4509-4C03-8175-3B4E3E5D3118}" dt="2023-09-21T13:56:00.111" v="4234" actId="700"/>
          <ac:spMkLst>
            <pc:docMk/>
            <pc:sldMk cId="3823914199" sldId="412"/>
            <ac:spMk id="2" creationId="{D66F310C-B3AE-4D65-C3CB-99EF7DE5B832}"/>
          </ac:spMkLst>
        </pc:spChg>
        <pc:spChg chg="add del">
          <ac:chgData name="Mitchell Wand" userId="de9b44c55c049659" providerId="LiveId" clId="{AA6F09A9-4509-4C03-8175-3B4E3E5D3118}" dt="2023-09-21T13:53:47.855" v="4145" actId="22"/>
          <ac:spMkLst>
            <pc:docMk/>
            <pc:sldMk cId="3823914199" sldId="412"/>
            <ac:spMk id="4" creationId="{ADDB1E2B-BE43-BF76-97E3-F3E31AE54FB0}"/>
          </ac:spMkLst>
        </pc:spChg>
        <pc:spChg chg="add mod ord">
          <ac:chgData name="Mitchell Wand" userId="de9b44c55c049659" providerId="LiveId" clId="{AA6F09A9-4509-4C03-8175-3B4E3E5D3118}" dt="2023-09-21T14:05:02.369" v="4723" actId="20577"/>
          <ac:spMkLst>
            <pc:docMk/>
            <pc:sldMk cId="3823914199" sldId="412"/>
            <ac:spMk id="5" creationId="{CE2E8427-C367-1C76-46B0-F02C2BCA80D6}"/>
          </ac:spMkLst>
        </pc:spChg>
      </pc:sldChg>
      <pc:sldChg chg="modSp add del mod">
        <pc:chgData name="Mitchell Wand" userId="de9b44c55c049659" providerId="LiveId" clId="{AA6F09A9-4509-4C03-8175-3B4E3E5D3118}" dt="2023-09-21T14:05:15.108" v="4725" actId="2696"/>
        <pc:sldMkLst>
          <pc:docMk/>
          <pc:sldMk cId="0" sldId="413"/>
        </pc:sldMkLst>
        <pc:spChg chg="mod">
          <ac:chgData name="Mitchell Wand" userId="de9b44c55c049659" providerId="LiveId" clId="{AA6F09A9-4509-4C03-8175-3B4E3E5D3118}" dt="2023-09-21T14:01:05.590" v="4341" actId="20577"/>
          <ac:spMkLst>
            <pc:docMk/>
            <pc:sldMk cId="0" sldId="413"/>
            <ac:spMk id="207" creationId="{00000000-0000-0000-0000-000000000000}"/>
          </ac:spMkLst>
        </pc:spChg>
      </pc:sldChg>
      <pc:sldChg chg="modSp add mod setBg">
        <pc:chgData name="Mitchell Wand" userId="de9b44c55c049659" providerId="LiveId" clId="{AA6F09A9-4509-4C03-8175-3B4E3E5D3118}" dt="2023-09-21T14:04:36.825" v="4666" actId="20577"/>
        <pc:sldMkLst>
          <pc:docMk/>
          <pc:sldMk cId="1613929314" sldId="414"/>
        </pc:sldMkLst>
        <pc:spChg chg="mod">
          <ac:chgData name="Mitchell Wand" userId="de9b44c55c049659" providerId="LiveId" clId="{AA6F09A9-4509-4C03-8175-3B4E3E5D3118}" dt="2023-09-21T14:02:51.601" v="4429" actId="20577"/>
          <ac:spMkLst>
            <pc:docMk/>
            <pc:sldMk cId="1613929314" sldId="414"/>
            <ac:spMk id="2" creationId="{FEAD4D9C-A7BF-0EE3-CB9A-DEF1A0305AD6}"/>
          </ac:spMkLst>
        </pc:spChg>
        <pc:spChg chg="mod">
          <ac:chgData name="Mitchell Wand" userId="de9b44c55c049659" providerId="LiveId" clId="{AA6F09A9-4509-4C03-8175-3B4E3E5D3118}" dt="2023-09-21T14:04:36.825" v="4666" actId="20577"/>
          <ac:spMkLst>
            <pc:docMk/>
            <pc:sldMk cId="1613929314" sldId="414"/>
            <ac:spMk id="6" creationId="{FEFAB01C-5146-38B1-3635-6A71AE324554}"/>
          </ac:spMkLst>
        </pc:spChg>
      </pc:sldChg>
      <pc:sldChg chg="addSp delSp modSp new del mod modClrScheme chgLayout">
        <pc:chgData name="Mitchell Wand" userId="de9b44c55c049659" providerId="LiveId" clId="{AA6F09A9-4509-4C03-8175-3B4E3E5D3118}" dt="2023-09-21T15:23:54.135" v="5413" actId="2696"/>
        <pc:sldMkLst>
          <pc:docMk/>
          <pc:sldMk cId="2414290703" sldId="415"/>
        </pc:sldMkLst>
        <pc:spChg chg="del mod ord">
          <ac:chgData name="Mitchell Wand" userId="de9b44c55c049659" providerId="LiveId" clId="{AA6F09A9-4509-4C03-8175-3B4E3E5D3118}" dt="2023-09-21T14:29:52.213" v="4768" actId="478"/>
          <ac:spMkLst>
            <pc:docMk/>
            <pc:sldMk cId="2414290703" sldId="415"/>
            <ac:spMk id="2" creationId="{01F10539-5F9E-B3FA-F1C9-44F101499431}"/>
          </ac:spMkLst>
        </pc:spChg>
        <pc:spChg chg="add mod">
          <ac:chgData name="Mitchell Wand" userId="de9b44c55c049659" providerId="LiveId" clId="{AA6F09A9-4509-4C03-8175-3B4E3E5D3118}" dt="2023-09-21T15:23:13.791" v="5407" actId="20577"/>
          <ac:spMkLst>
            <pc:docMk/>
            <pc:sldMk cId="2414290703" sldId="415"/>
            <ac:spMk id="4" creationId="{6B8A0349-BE04-1EC6-1E83-6AB31B0B48EB}"/>
          </ac:spMkLst>
        </pc:spChg>
        <pc:spChg chg="add mod">
          <ac:chgData name="Mitchell Wand" userId="de9b44c55c049659" providerId="LiveId" clId="{AA6F09A9-4509-4C03-8175-3B4E3E5D3118}" dt="2023-09-21T15:23:18.074" v="5409" actId="20577"/>
          <ac:spMkLst>
            <pc:docMk/>
            <pc:sldMk cId="2414290703" sldId="415"/>
            <ac:spMk id="6" creationId="{528FB891-CB5E-A44D-E27A-5A3A2873D73F}"/>
          </ac:spMkLst>
        </pc:spChg>
        <pc:spChg chg="add mod">
          <ac:chgData name="Mitchell Wand" userId="de9b44c55c049659" providerId="LiveId" clId="{AA6F09A9-4509-4C03-8175-3B4E3E5D3118}" dt="2023-09-21T15:22:53.038" v="5399" actId="1076"/>
          <ac:spMkLst>
            <pc:docMk/>
            <pc:sldMk cId="2414290703" sldId="415"/>
            <ac:spMk id="7" creationId="{F00486C7-AE31-DE8C-8475-4A9D5ED71668}"/>
          </ac:spMkLst>
        </pc:spChg>
        <pc:spChg chg="add mod">
          <ac:chgData name="Mitchell Wand" userId="de9b44c55c049659" providerId="LiveId" clId="{AA6F09A9-4509-4C03-8175-3B4E3E5D3118}" dt="2023-09-21T15:23:31.711" v="5410"/>
          <ac:spMkLst>
            <pc:docMk/>
            <pc:sldMk cId="2414290703" sldId="415"/>
            <ac:spMk id="8" creationId="{0829D660-3B68-E5E9-0E8E-B4DF27BA72DA}"/>
          </ac:spMkLst>
        </pc:spChg>
      </pc:sldChg>
      <pc:sldChg chg="addSp modSp new mod">
        <pc:chgData name="Mitchell Wand" userId="de9b44c55c049659" providerId="LiveId" clId="{AA6F09A9-4509-4C03-8175-3B4E3E5D3118}" dt="2023-09-21T15:23:50.490" v="5412" actId="1076"/>
        <pc:sldMkLst>
          <pc:docMk/>
          <pc:sldMk cId="3178519261" sldId="416"/>
        </pc:sldMkLst>
        <pc:spChg chg="mod">
          <ac:chgData name="Mitchell Wand" userId="de9b44c55c049659" providerId="LiveId" clId="{AA6F09A9-4509-4C03-8175-3B4E3E5D3118}" dt="2023-09-21T14:36:08.577" v="4848" actId="20577"/>
          <ac:spMkLst>
            <pc:docMk/>
            <pc:sldMk cId="3178519261" sldId="416"/>
            <ac:spMk id="2" creationId="{7A3628C9-128B-8777-8909-628DA1BB15EB}"/>
          </ac:spMkLst>
        </pc:spChg>
        <pc:spChg chg="add mod">
          <ac:chgData name="Mitchell Wand" userId="de9b44c55c049659" providerId="LiveId" clId="{AA6F09A9-4509-4C03-8175-3B4E3E5D3118}" dt="2023-09-21T14:36:02.480" v="4843" actId="6549"/>
          <ac:spMkLst>
            <pc:docMk/>
            <pc:sldMk cId="3178519261" sldId="416"/>
            <ac:spMk id="4" creationId="{4F5905F0-2826-A3FF-DC70-C4B40BB4164E}"/>
          </ac:spMkLst>
        </pc:spChg>
        <pc:spChg chg="add mod">
          <ac:chgData name="Mitchell Wand" userId="de9b44c55c049659" providerId="LiveId" clId="{AA6F09A9-4509-4C03-8175-3B4E3E5D3118}" dt="2023-09-21T15:23:50.490" v="5412" actId="1076"/>
          <ac:spMkLst>
            <pc:docMk/>
            <pc:sldMk cId="3178519261" sldId="416"/>
            <ac:spMk id="5" creationId="{648A590C-EAEA-35A2-9F4C-15A8DD29B6BE}"/>
          </ac:spMkLst>
        </pc:spChg>
      </pc:sldChg>
      <pc:sldChg chg="addSp modSp new mod modNotesTx">
        <pc:chgData name="Mitchell Wand" userId="de9b44c55c049659" providerId="LiveId" clId="{AA6F09A9-4509-4C03-8175-3B4E3E5D3118}" dt="2023-09-21T15:24:18.639" v="5420" actId="20577"/>
        <pc:sldMkLst>
          <pc:docMk/>
          <pc:sldMk cId="997493205" sldId="417"/>
        </pc:sldMkLst>
        <pc:spChg chg="mod">
          <ac:chgData name="Mitchell Wand" userId="de9b44c55c049659" providerId="LiveId" clId="{AA6F09A9-4509-4C03-8175-3B4E3E5D3118}" dt="2023-09-21T14:36:24.195" v="4869" actId="20577"/>
          <ac:spMkLst>
            <pc:docMk/>
            <pc:sldMk cId="997493205" sldId="417"/>
            <ac:spMk id="2" creationId="{E7460D20-BE41-A0DB-CCC9-EE3B2B1DA2FB}"/>
          </ac:spMkLst>
        </pc:spChg>
        <pc:spChg chg="add mod">
          <ac:chgData name="Mitchell Wand" userId="de9b44c55c049659" providerId="LiveId" clId="{AA6F09A9-4509-4C03-8175-3B4E3E5D3118}" dt="2023-09-21T15:24:18.639" v="5420" actId="20577"/>
          <ac:spMkLst>
            <pc:docMk/>
            <pc:sldMk cId="997493205" sldId="417"/>
            <ac:spMk id="4" creationId="{3FFFE8C6-F3F6-8C93-7E76-5E51B98BA906}"/>
          </ac:spMkLst>
        </pc:spChg>
      </pc:sldChg>
      <pc:sldChg chg="addSp delSp modSp new mod modClrScheme chgLayout modNotesTx">
        <pc:chgData name="Mitchell Wand" userId="de9b44c55c049659" providerId="LiveId" clId="{AA6F09A9-4509-4C03-8175-3B4E3E5D3118}" dt="2023-09-21T15:29:35.090" v="5737" actId="20577"/>
        <pc:sldMkLst>
          <pc:docMk/>
          <pc:sldMk cId="3935049033" sldId="418"/>
        </pc:sldMkLst>
        <pc:spChg chg="del mod ord">
          <ac:chgData name="Mitchell Wand" userId="de9b44c55c049659" providerId="LiveId" clId="{AA6F09A9-4509-4C03-8175-3B4E3E5D3118}" dt="2023-09-21T14:38:43.056" v="4933" actId="700"/>
          <ac:spMkLst>
            <pc:docMk/>
            <pc:sldMk cId="3935049033" sldId="418"/>
            <ac:spMk id="2" creationId="{8C193A8D-E337-33F6-3AA5-9E12D00381FF}"/>
          </ac:spMkLst>
        </pc:spChg>
        <pc:spChg chg="add mod ord">
          <ac:chgData name="Mitchell Wand" userId="de9b44c55c049659" providerId="LiveId" clId="{AA6F09A9-4509-4C03-8175-3B4E3E5D3118}" dt="2023-09-21T15:21:26.088" v="5298" actId="5793"/>
          <ac:spMkLst>
            <pc:docMk/>
            <pc:sldMk cId="3935049033" sldId="418"/>
            <ac:spMk id="3" creationId="{A657C336-3BF5-5EDF-37C3-8592B5BC1199}"/>
          </ac:spMkLst>
        </pc:spChg>
        <pc:spChg chg="add mod ord">
          <ac:chgData name="Mitchell Wand" userId="de9b44c55c049659" providerId="LiveId" clId="{AA6F09A9-4509-4C03-8175-3B4E3E5D3118}" dt="2023-09-21T15:21:58.840" v="5377" actId="20577"/>
          <ac:spMkLst>
            <pc:docMk/>
            <pc:sldMk cId="3935049033" sldId="418"/>
            <ac:spMk id="4" creationId="{44AC5415-9220-67BD-54EF-9DF869878B9D}"/>
          </ac:spMkLst>
        </pc:spChg>
      </pc:sldChg>
      <pc:sldChg chg="addSp modSp new mod modNotesTx">
        <pc:chgData name="Mitchell Wand" userId="de9b44c55c049659" providerId="LiveId" clId="{AA6F09A9-4509-4C03-8175-3B4E3E5D3118}" dt="2023-09-21T17:30:27.569" v="7080" actId="1076"/>
        <pc:sldMkLst>
          <pc:docMk/>
          <pc:sldMk cId="1376654866" sldId="419"/>
        </pc:sldMkLst>
        <pc:spChg chg="mod">
          <ac:chgData name="Mitchell Wand" userId="de9b44c55c049659" providerId="LiveId" clId="{AA6F09A9-4509-4C03-8175-3B4E3E5D3118}" dt="2023-09-21T15:27:01.891" v="5564" actId="20577"/>
          <ac:spMkLst>
            <pc:docMk/>
            <pc:sldMk cId="1376654866" sldId="419"/>
            <ac:spMk id="2" creationId="{42EC895A-9CEB-1901-EC48-67329B6A966A}"/>
          </ac:spMkLst>
        </pc:spChg>
        <pc:spChg chg="add mod">
          <ac:chgData name="Mitchell Wand" userId="de9b44c55c049659" providerId="LiveId" clId="{AA6F09A9-4509-4C03-8175-3B4E3E5D3118}" dt="2023-09-21T15:28:04.402" v="5587" actId="1076"/>
          <ac:spMkLst>
            <pc:docMk/>
            <pc:sldMk cId="1376654866" sldId="419"/>
            <ac:spMk id="4" creationId="{98194F6F-A81F-AA90-8BDC-E8EFBB880B1F}"/>
          </ac:spMkLst>
        </pc:spChg>
        <pc:spChg chg="add mod">
          <ac:chgData name="Mitchell Wand" userId="de9b44c55c049659" providerId="LiveId" clId="{AA6F09A9-4509-4C03-8175-3B4E3E5D3118}" dt="2023-09-21T17:30:27.569" v="7080" actId="1076"/>
          <ac:spMkLst>
            <pc:docMk/>
            <pc:sldMk cId="1376654866" sldId="419"/>
            <ac:spMk id="5" creationId="{C4C63989-AE1F-62A4-A8AA-3FF1AFEB1A07}"/>
          </ac:spMkLst>
        </pc:spChg>
      </pc:sldChg>
      <pc:sldChg chg="addSp delSp modSp new mod modNotesTx">
        <pc:chgData name="Mitchell Wand" userId="de9b44c55c049659" providerId="LiveId" clId="{AA6F09A9-4509-4C03-8175-3B4E3E5D3118}" dt="2023-09-21T17:30:32.605" v="7081"/>
        <pc:sldMkLst>
          <pc:docMk/>
          <pc:sldMk cId="3848332570" sldId="420"/>
        </pc:sldMkLst>
        <pc:spChg chg="mod">
          <ac:chgData name="Mitchell Wand" userId="de9b44c55c049659" providerId="LiveId" clId="{AA6F09A9-4509-4C03-8175-3B4E3E5D3118}" dt="2023-09-21T15:27:11.031" v="5582" actId="20577"/>
          <ac:spMkLst>
            <pc:docMk/>
            <pc:sldMk cId="3848332570" sldId="420"/>
            <ac:spMk id="2" creationId="{E42C8B26-B68A-F885-8EA9-B81ADD26A34A}"/>
          </ac:spMkLst>
        </pc:spChg>
        <pc:spChg chg="add del mod">
          <ac:chgData name="Mitchell Wand" userId="de9b44c55c049659" providerId="LiveId" clId="{AA6F09A9-4509-4C03-8175-3B4E3E5D3118}" dt="2023-09-21T15:38:31.765" v="6278" actId="478"/>
          <ac:spMkLst>
            <pc:docMk/>
            <pc:sldMk cId="3848332570" sldId="420"/>
            <ac:spMk id="4" creationId="{EFF10EA0-863B-2BE2-7B1E-08855DB390C6}"/>
          </ac:spMkLst>
        </pc:spChg>
        <pc:spChg chg="add mod">
          <ac:chgData name="Mitchell Wand" userId="de9b44c55c049659" providerId="LiveId" clId="{AA6F09A9-4509-4C03-8175-3B4E3E5D3118}" dt="2023-09-21T15:41:34.657" v="6669" actId="13926"/>
          <ac:spMkLst>
            <pc:docMk/>
            <pc:sldMk cId="3848332570" sldId="420"/>
            <ac:spMk id="6" creationId="{9F0CC656-D445-A5E4-FAF9-C9E520E6BB93}"/>
          </ac:spMkLst>
        </pc:spChg>
        <pc:spChg chg="add mod">
          <ac:chgData name="Mitchell Wand" userId="de9b44c55c049659" providerId="LiveId" clId="{AA6F09A9-4509-4C03-8175-3B4E3E5D3118}" dt="2023-09-21T17:30:32.605" v="7081"/>
          <ac:spMkLst>
            <pc:docMk/>
            <pc:sldMk cId="3848332570" sldId="420"/>
            <ac:spMk id="7" creationId="{7B6B6B1F-F85F-EE71-E78E-662DA5EBC03E}"/>
          </ac:spMkLst>
        </pc:spChg>
      </pc:sldChg>
      <pc:sldChg chg="new del">
        <pc:chgData name="Mitchell Wand" userId="de9b44c55c049659" providerId="LiveId" clId="{AA6F09A9-4509-4C03-8175-3B4E3E5D3118}" dt="2023-09-21T15:34:43.079" v="6219" actId="680"/>
        <pc:sldMkLst>
          <pc:docMk/>
          <pc:sldMk cId="2410803925" sldId="421"/>
        </pc:sldMkLst>
      </pc:sldChg>
      <pc:sldChg chg="addSp modSp new mod modClrScheme chgLayout">
        <pc:chgData name="Mitchell Wand" userId="de9b44c55c049659" providerId="LiveId" clId="{AA6F09A9-4509-4C03-8175-3B4E3E5D3118}" dt="2023-09-21T15:44:05.340" v="6758" actId="20577"/>
        <pc:sldMkLst>
          <pc:docMk/>
          <pc:sldMk cId="3248419483" sldId="421"/>
        </pc:sldMkLst>
        <pc:spChg chg="mod ord">
          <ac:chgData name="Mitchell Wand" userId="de9b44c55c049659" providerId="LiveId" clId="{AA6F09A9-4509-4C03-8175-3B4E3E5D3118}" dt="2023-09-21T15:43:11.178" v="6685" actId="700"/>
          <ac:spMkLst>
            <pc:docMk/>
            <pc:sldMk cId="3248419483" sldId="421"/>
            <ac:spMk id="2" creationId="{5F6C7F50-4AD0-5135-AE43-F91148B4DBFA}"/>
          </ac:spMkLst>
        </pc:spChg>
        <pc:spChg chg="add mod ord">
          <ac:chgData name="Mitchell Wand" userId="de9b44c55c049659" providerId="LiveId" clId="{AA6F09A9-4509-4C03-8175-3B4E3E5D3118}" dt="2023-09-21T15:44:05.340" v="6758" actId="20577"/>
          <ac:spMkLst>
            <pc:docMk/>
            <pc:sldMk cId="3248419483" sldId="421"/>
            <ac:spMk id="3" creationId="{98FC7662-3EE7-92E8-8427-76E9027BE025}"/>
          </ac:spMkLst>
        </pc:spChg>
      </pc:sldChg>
      <pc:sldChg chg="addSp delSp modSp new mod modClrScheme chgLayout modNotesTx">
        <pc:chgData name="Mitchell Wand" userId="de9b44c55c049659" providerId="LiveId" clId="{AA6F09A9-4509-4C03-8175-3B4E3E5D3118}" dt="2023-09-21T17:31:29.318" v="7110" actId="1076"/>
        <pc:sldMkLst>
          <pc:docMk/>
          <pc:sldMk cId="3918795189" sldId="422"/>
        </pc:sldMkLst>
        <pc:spChg chg="mod ord">
          <ac:chgData name="Mitchell Wand" userId="de9b44c55c049659" providerId="LiveId" clId="{AA6F09A9-4509-4C03-8175-3B4E3E5D3118}" dt="2023-09-21T17:02:55.556" v="6774" actId="700"/>
          <ac:spMkLst>
            <pc:docMk/>
            <pc:sldMk cId="3918795189" sldId="422"/>
            <ac:spMk id="2" creationId="{D0B6D2B1-B8CB-6164-EE96-BB0A37FC1020}"/>
          </ac:spMkLst>
        </pc:spChg>
        <pc:spChg chg="del">
          <ac:chgData name="Mitchell Wand" userId="de9b44c55c049659" providerId="LiveId" clId="{AA6F09A9-4509-4C03-8175-3B4E3E5D3118}" dt="2023-09-21T17:02:55.556" v="6774" actId="700"/>
          <ac:spMkLst>
            <pc:docMk/>
            <pc:sldMk cId="3918795189" sldId="422"/>
            <ac:spMk id="3" creationId="{422719A7-ABF8-66F1-75E6-DA8FBEC18D66}"/>
          </ac:spMkLst>
        </pc:spChg>
        <pc:spChg chg="add mod">
          <ac:chgData name="Mitchell Wand" userId="de9b44c55c049659" providerId="LiveId" clId="{AA6F09A9-4509-4C03-8175-3B4E3E5D3118}" dt="2023-09-21T17:04:32.180" v="6781" actId="14100"/>
          <ac:spMkLst>
            <pc:docMk/>
            <pc:sldMk cId="3918795189" sldId="422"/>
            <ac:spMk id="5" creationId="{DF90CDA3-5A50-54AF-77D5-FF5085AD13A2}"/>
          </ac:spMkLst>
        </pc:spChg>
        <pc:spChg chg="add mod">
          <ac:chgData name="Mitchell Wand" userId="de9b44c55c049659" providerId="LiveId" clId="{AA6F09A9-4509-4C03-8175-3B4E3E5D3118}" dt="2023-09-21T17:07:00.860" v="6981" actId="313"/>
          <ac:spMkLst>
            <pc:docMk/>
            <pc:sldMk cId="3918795189" sldId="422"/>
            <ac:spMk id="7" creationId="{5F634B3C-408F-C7F1-F191-3057618F4448}"/>
          </ac:spMkLst>
        </pc:spChg>
        <pc:spChg chg="add mod">
          <ac:chgData name="Mitchell Wand" userId="de9b44c55c049659" providerId="LiveId" clId="{AA6F09A9-4509-4C03-8175-3B4E3E5D3118}" dt="2023-09-21T17:05:08.885" v="6797" actId="1076"/>
          <ac:spMkLst>
            <pc:docMk/>
            <pc:sldMk cId="3918795189" sldId="422"/>
            <ac:spMk id="8" creationId="{D6816B2C-A33C-D6BE-66AE-1C4447BD1520}"/>
          </ac:spMkLst>
        </pc:spChg>
        <pc:spChg chg="add mod">
          <ac:chgData name="Mitchell Wand" userId="de9b44c55c049659" providerId="LiveId" clId="{AA6F09A9-4509-4C03-8175-3B4E3E5D3118}" dt="2023-09-21T17:05:26.922" v="6802" actId="20577"/>
          <ac:spMkLst>
            <pc:docMk/>
            <pc:sldMk cId="3918795189" sldId="422"/>
            <ac:spMk id="9" creationId="{E1FC1501-7217-5D3A-5522-CAEFAB691B32}"/>
          </ac:spMkLst>
        </pc:spChg>
        <pc:spChg chg="add mod">
          <ac:chgData name="Mitchell Wand" userId="de9b44c55c049659" providerId="LiveId" clId="{AA6F09A9-4509-4C03-8175-3B4E3E5D3118}" dt="2023-09-21T17:31:29.318" v="7110" actId="1076"/>
          <ac:spMkLst>
            <pc:docMk/>
            <pc:sldMk cId="3918795189" sldId="422"/>
            <ac:spMk id="10" creationId="{F601D17B-526A-791C-2FD9-C7A205E8D41D}"/>
          </ac:spMkLst>
        </pc:spChg>
      </pc:sldChg>
      <pc:sldChg chg="addSp delSp modSp new mod modNotesTx">
        <pc:chgData name="Mitchell Wand" userId="de9b44c55c049659" providerId="LiveId" clId="{AA6F09A9-4509-4C03-8175-3B4E3E5D3118}" dt="2023-09-21T17:38:36.843" v="7454" actId="20577"/>
        <pc:sldMkLst>
          <pc:docMk/>
          <pc:sldMk cId="3756781712" sldId="423"/>
        </pc:sldMkLst>
        <pc:spChg chg="mod">
          <ac:chgData name="Mitchell Wand" userId="de9b44c55c049659" providerId="LiveId" clId="{AA6F09A9-4509-4C03-8175-3B4E3E5D3118}" dt="2023-09-21T17:32:02.836" v="7149" actId="20577"/>
          <ac:spMkLst>
            <pc:docMk/>
            <pc:sldMk cId="3756781712" sldId="423"/>
            <ac:spMk id="2" creationId="{EBDD1EF7-1B84-03D1-90CC-6485AA84406C}"/>
          </ac:spMkLst>
        </pc:spChg>
        <pc:spChg chg="add del mod">
          <ac:chgData name="Mitchell Wand" userId="de9b44c55c049659" providerId="LiveId" clId="{AA6F09A9-4509-4C03-8175-3B4E3E5D3118}" dt="2023-09-21T17:33:21.563" v="7153" actId="478"/>
          <ac:spMkLst>
            <pc:docMk/>
            <pc:sldMk cId="3756781712" sldId="423"/>
            <ac:spMk id="4" creationId="{26E601B9-8CF2-424A-9E12-0B80A5B08C98}"/>
          </ac:spMkLst>
        </pc:spChg>
        <pc:spChg chg="add mod">
          <ac:chgData name="Mitchell Wand" userId="de9b44c55c049659" providerId="LiveId" clId="{AA6F09A9-4509-4C03-8175-3B4E3E5D3118}" dt="2023-09-21T17:33:47.471" v="7157" actId="14100"/>
          <ac:spMkLst>
            <pc:docMk/>
            <pc:sldMk cId="3756781712" sldId="423"/>
            <ac:spMk id="6" creationId="{6109264F-2F69-5A98-F3B0-C669724E019D}"/>
          </ac:spMkLst>
        </pc:spChg>
      </pc:sldChg>
      <pc:sldChg chg="addSp modSp new mod modNotesTx">
        <pc:chgData name="Mitchell Wand" userId="de9b44c55c049659" providerId="LiveId" clId="{AA6F09A9-4509-4C03-8175-3B4E3E5D3118}" dt="2023-09-21T17:40:26.316" v="7739" actId="20577"/>
        <pc:sldMkLst>
          <pc:docMk/>
          <pc:sldMk cId="3886866829" sldId="424"/>
        </pc:sldMkLst>
        <pc:spChg chg="mod">
          <ac:chgData name="Mitchell Wand" userId="de9b44c55c049659" providerId="LiveId" clId="{AA6F09A9-4509-4C03-8175-3B4E3E5D3118}" dt="2023-09-21T17:35:07.316" v="7181"/>
          <ac:spMkLst>
            <pc:docMk/>
            <pc:sldMk cId="3886866829" sldId="424"/>
            <ac:spMk id="2" creationId="{9A405F36-2BCE-424A-097C-E22D0214BD0F}"/>
          </ac:spMkLst>
        </pc:spChg>
        <pc:spChg chg="add mod">
          <ac:chgData name="Mitchell Wand" userId="de9b44c55c049659" providerId="LiveId" clId="{AA6F09A9-4509-4C03-8175-3B4E3E5D3118}" dt="2023-09-21T17:38:51.866" v="7455" actId="13926"/>
          <ac:spMkLst>
            <pc:docMk/>
            <pc:sldMk cId="3886866829" sldId="424"/>
            <ac:spMk id="4" creationId="{9C19FF8C-A42C-CC34-EA75-79137BA17575}"/>
          </ac:spMkLst>
        </pc:spChg>
      </pc:sldChg>
      <pc:sldChg chg="add">
        <pc:chgData name="Mitchell Wand" userId="de9b44c55c049659" providerId="LiveId" clId="{AA6F09A9-4509-4C03-8175-3B4E3E5D3118}" dt="2023-09-21T18:58:12.927" v="7755"/>
        <pc:sldMkLst>
          <pc:docMk/>
          <pc:sldMk cId="2363062081" sldId="425"/>
        </pc:sldMkLst>
      </pc:sldChg>
      <pc:sldMasterChg chg="delSldLayout modSldLayout">
        <pc:chgData name="Mitchell Wand" userId="de9b44c55c049659" providerId="LiveId" clId="{AA6F09A9-4509-4C03-8175-3B4E3E5D3118}" dt="2023-09-21T15:23:54.135" v="5413" actId="2696"/>
        <pc:sldMasterMkLst>
          <pc:docMk/>
          <pc:sldMasterMk cId="0" sldId="2147483648"/>
        </pc:sldMasterMkLst>
        <pc:sldLayoutChg chg="modSp mod">
          <pc:chgData name="Mitchell Wand" userId="de9b44c55c049659" providerId="LiveId" clId="{AA6F09A9-4509-4C03-8175-3B4E3E5D3118}" dt="2023-09-21T13:57:33.222" v="4279" actId="20577"/>
          <pc:sldLayoutMkLst>
            <pc:docMk/>
            <pc:sldMasterMk cId="0" sldId="2147483648"/>
            <pc:sldLayoutMk cId="0" sldId="2147483650"/>
          </pc:sldLayoutMkLst>
          <pc:spChg chg="mod">
            <ac:chgData name="Mitchell Wand" userId="de9b44c55c049659" providerId="LiveId" clId="{AA6F09A9-4509-4C03-8175-3B4E3E5D3118}" dt="2023-09-21T13:57:33.222" v="4279" actId="20577"/>
            <ac:spMkLst>
              <pc:docMk/>
              <pc:sldMasterMk cId="0" sldId="2147483648"/>
              <pc:sldLayoutMk cId="0" sldId="2147483650"/>
              <ac:spMk id="23" creationId="{00000000-0000-0000-0000-000000000000}"/>
            </ac:spMkLst>
          </pc:spChg>
        </pc:sldLayoutChg>
        <pc:sldLayoutChg chg="modSp">
          <pc:chgData name="Mitchell Wand" userId="de9b44c55c049659" providerId="LiveId" clId="{AA6F09A9-4509-4C03-8175-3B4E3E5D3118}" dt="2023-09-21T02:30:52.099" v="3148" actId="255"/>
          <pc:sldLayoutMkLst>
            <pc:docMk/>
            <pc:sldMasterMk cId="0" sldId="2147483648"/>
            <pc:sldLayoutMk cId="0" sldId="2147483654"/>
          </pc:sldLayoutMkLst>
          <pc:spChg chg="mod">
            <ac:chgData name="Mitchell Wand" userId="de9b44c55c049659" providerId="LiveId" clId="{AA6F09A9-4509-4C03-8175-3B4E3E5D3118}" dt="2023-09-21T02:30:52.099" v="3148" actId="255"/>
            <ac:spMkLst>
              <pc:docMk/>
              <pc:sldMasterMk cId="0" sldId="2147483648"/>
              <pc:sldLayoutMk cId="0" sldId="2147483654"/>
              <ac:spMk id="62" creationId="{00000000-0000-0000-0000-000000000000}"/>
            </ac:spMkLst>
          </pc:spChg>
        </pc:sldLayoutChg>
        <pc:sldLayoutChg chg="del">
          <pc:chgData name="Mitchell Wand" userId="de9b44c55c049659" providerId="LiveId" clId="{AA6F09A9-4509-4C03-8175-3B4E3E5D3118}" dt="2023-09-21T15:23:54.135" v="5413" actId="2696"/>
          <pc:sldLayoutMkLst>
            <pc:docMk/>
            <pc:sldMasterMk cId="0" sldId="2147483648"/>
            <pc:sldLayoutMk cId="0" sldId="2147483655"/>
          </pc:sldLayoutMkLst>
        </pc:sldLayoutChg>
      </pc:sldMasterChg>
    </pc:docChg>
  </pc:docChgLst>
  <pc:docChgLst>
    <pc:chgData name="Mitchell Wand" userId="de9b44c55c049659" providerId="LiveId" clId="{A3C5E289-FD0A-4A2C-B775-A66EDB85EC8C}"/>
    <pc:docChg chg="addSld delSld modSld delSection modSection">
      <pc:chgData name="Mitchell Wand" userId="de9b44c55c049659" providerId="LiveId" clId="{A3C5E289-FD0A-4A2C-B775-A66EDB85EC8C}" dt="2023-09-21T19:08:19.001" v="5"/>
      <pc:docMkLst>
        <pc:docMk/>
      </pc:docMkLst>
      <pc:sldChg chg="del">
        <pc:chgData name="Mitchell Wand" userId="de9b44c55c049659" providerId="LiveId" clId="{A3C5E289-FD0A-4A2C-B775-A66EDB85EC8C}" dt="2023-09-21T19:05:48.983" v="0" actId="18676"/>
        <pc:sldMkLst>
          <pc:docMk/>
          <pc:sldMk cId="0" sldId="256"/>
        </pc:sldMkLst>
      </pc:sldChg>
      <pc:sldChg chg="del">
        <pc:chgData name="Mitchell Wand" userId="de9b44c55c049659" providerId="LiveId" clId="{A3C5E289-FD0A-4A2C-B775-A66EDB85EC8C}" dt="2023-09-21T19:05:48.983" v="0" actId="18676"/>
        <pc:sldMkLst>
          <pc:docMk/>
          <pc:sldMk cId="0" sldId="257"/>
        </pc:sldMkLst>
      </pc:sldChg>
      <pc:sldChg chg="del">
        <pc:chgData name="Mitchell Wand" userId="de9b44c55c049659" providerId="LiveId" clId="{A3C5E289-FD0A-4A2C-B775-A66EDB85EC8C}" dt="2023-09-21T19:05:48.983" v="0" actId="18676"/>
        <pc:sldMkLst>
          <pc:docMk/>
          <pc:sldMk cId="0" sldId="258"/>
        </pc:sldMkLst>
      </pc:sldChg>
      <pc:sldChg chg="del">
        <pc:chgData name="Mitchell Wand" userId="de9b44c55c049659" providerId="LiveId" clId="{A3C5E289-FD0A-4A2C-B775-A66EDB85EC8C}" dt="2023-09-21T19:05:48.983" v="0" actId="18676"/>
        <pc:sldMkLst>
          <pc:docMk/>
          <pc:sldMk cId="0" sldId="259"/>
        </pc:sldMkLst>
      </pc:sldChg>
      <pc:sldChg chg="del">
        <pc:chgData name="Mitchell Wand" userId="de9b44c55c049659" providerId="LiveId" clId="{A3C5E289-FD0A-4A2C-B775-A66EDB85EC8C}" dt="2023-09-21T19:05:48.983" v="0" actId="18676"/>
        <pc:sldMkLst>
          <pc:docMk/>
          <pc:sldMk cId="0" sldId="260"/>
        </pc:sldMkLst>
      </pc:sldChg>
      <pc:sldChg chg="del">
        <pc:chgData name="Mitchell Wand" userId="de9b44c55c049659" providerId="LiveId" clId="{A3C5E289-FD0A-4A2C-B775-A66EDB85EC8C}" dt="2023-09-21T19:05:48.983" v="0" actId="18676"/>
        <pc:sldMkLst>
          <pc:docMk/>
          <pc:sldMk cId="0" sldId="262"/>
        </pc:sldMkLst>
      </pc:sldChg>
      <pc:sldChg chg="del">
        <pc:chgData name="Mitchell Wand" userId="de9b44c55c049659" providerId="LiveId" clId="{A3C5E289-FD0A-4A2C-B775-A66EDB85EC8C}" dt="2023-09-21T19:05:48.983" v="0" actId="18676"/>
        <pc:sldMkLst>
          <pc:docMk/>
          <pc:sldMk cId="0" sldId="263"/>
        </pc:sldMkLst>
      </pc:sldChg>
      <pc:sldChg chg="del">
        <pc:chgData name="Mitchell Wand" userId="de9b44c55c049659" providerId="LiveId" clId="{A3C5E289-FD0A-4A2C-B775-A66EDB85EC8C}" dt="2023-09-21T19:05:48.983" v="0" actId="18676"/>
        <pc:sldMkLst>
          <pc:docMk/>
          <pc:sldMk cId="0" sldId="264"/>
        </pc:sldMkLst>
      </pc:sldChg>
      <pc:sldChg chg="del">
        <pc:chgData name="Mitchell Wand" userId="de9b44c55c049659" providerId="LiveId" clId="{A3C5E289-FD0A-4A2C-B775-A66EDB85EC8C}" dt="2023-09-21T19:05:48.983" v="0" actId="18676"/>
        <pc:sldMkLst>
          <pc:docMk/>
          <pc:sldMk cId="0" sldId="265"/>
        </pc:sldMkLst>
      </pc:sldChg>
      <pc:sldChg chg="del">
        <pc:chgData name="Mitchell Wand" userId="de9b44c55c049659" providerId="LiveId" clId="{A3C5E289-FD0A-4A2C-B775-A66EDB85EC8C}" dt="2023-09-21T19:05:48.983" v="0" actId="18676"/>
        <pc:sldMkLst>
          <pc:docMk/>
          <pc:sldMk cId="0" sldId="266"/>
        </pc:sldMkLst>
      </pc:sldChg>
      <pc:sldChg chg="del">
        <pc:chgData name="Mitchell Wand" userId="de9b44c55c049659" providerId="LiveId" clId="{A3C5E289-FD0A-4A2C-B775-A66EDB85EC8C}" dt="2023-09-21T19:05:48.983" v="0" actId="18676"/>
        <pc:sldMkLst>
          <pc:docMk/>
          <pc:sldMk cId="0" sldId="267"/>
        </pc:sldMkLst>
      </pc:sldChg>
      <pc:sldChg chg="del">
        <pc:chgData name="Mitchell Wand" userId="de9b44c55c049659" providerId="LiveId" clId="{A3C5E289-FD0A-4A2C-B775-A66EDB85EC8C}" dt="2023-09-21T19:05:48.983" v="0" actId="18676"/>
        <pc:sldMkLst>
          <pc:docMk/>
          <pc:sldMk cId="0" sldId="268"/>
        </pc:sldMkLst>
      </pc:sldChg>
      <pc:sldChg chg="del">
        <pc:chgData name="Mitchell Wand" userId="de9b44c55c049659" providerId="LiveId" clId="{A3C5E289-FD0A-4A2C-B775-A66EDB85EC8C}" dt="2023-09-21T19:05:48.983" v="0" actId="18676"/>
        <pc:sldMkLst>
          <pc:docMk/>
          <pc:sldMk cId="0" sldId="269"/>
        </pc:sldMkLst>
      </pc:sldChg>
      <pc:sldChg chg="del">
        <pc:chgData name="Mitchell Wand" userId="de9b44c55c049659" providerId="LiveId" clId="{A3C5E289-FD0A-4A2C-B775-A66EDB85EC8C}" dt="2023-09-21T19:05:48.983" v="0" actId="18676"/>
        <pc:sldMkLst>
          <pc:docMk/>
          <pc:sldMk cId="0" sldId="270"/>
        </pc:sldMkLst>
      </pc:sldChg>
      <pc:sldChg chg="del">
        <pc:chgData name="Mitchell Wand" userId="de9b44c55c049659" providerId="LiveId" clId="{A3C5E289-FD0A-4A2C-B775-A66EDB85EC8C}" dt="2023-09-21T19:05:48.983" v="0" actId="18676"/>
        <pc:sldMkLst>
          <pc:docMk/>
          <pc:sldMk cId="0" sldId="271"/>
        </pc:sldMkLst>
      </pc:sldChg>
      <pc:sldChg chg="del">
        <pc:chgData name="Mitchell Wand" userId="de9b44c55c049659" providerId="LiveId" clId="{A3C5E289-FD0A-4A2C-B775-A66EDB85EC8C}" dt="2023-09-21T19:05:48.983" v="0" actId="18676"/>
        <pc:sldMkLst>
          <pc:docMk/>
          <pc:sldMk cId="0" sldId="273"/>
        </pc:sldMkLst>
      </pc:sldChg>
      <pc:sldChg chg="del">
        <pc:chgData name="Mitchell Wand" userId="de9b44c55c049659" providerId="LiveId" clId="{A3C5E289-FD0A-4A2C-B775-A66EDB85EC8C}" dt="2023-09-21T19:05:48.983" v="0" actId="18676"/>
        <pc:sldMkLst>
          <pc:docMk/>
          <pc:sldMk cId="0" sldId="274"/>
        </pc:sldMkLst>
      </pc:sldChg>
      <pc:sldChg chg="del">
        <pc:chgData name="Mitchell Wand" userId="de9b44c55c049659" providerId="LiveId" clId="{A3C5E289-FD0A-4A2C-B775-A66EDB85EC8C}" dt="2023-09-21T19:05:48.983" v="0" actId="18676"/>
        <pc:sldMkLst>
          <pc:docMk/>
          <pc:sldMk cId="0" sldId="275"/>
        </pc:sldMkLst>
      </pc:sldChg>
      <pc:sldChg chg="del">
        <pc:chgData name="Mitchell Wand" userId="de9b44c55c049659" providerId="LiveId" clId="{A3C5E289-FD0A-4A2C-B775-A66EDB85EC8C}" dt="2023-09-21T19:05:48.983" v="0" actId="18676"/>
        <pc:sldMkLst>
          <pc:docMk/>
          <pc:sldMk cId="0" sldId="278"/>
        </pc:sldMkLst>
      </pc:sldChg>
      <pc:sldChg chg="del">
        <pc:chgData name="Mitchell Wand" userId="de9b44c55c049659" providerId="LiveId" clId="{A3C5E289-FD0A-4A2C-B775-A66EDB85EC8C}" dt="2023-09-21T19:05:48.983" v="0" actId="18676"/>
        <pc:sldMkLst>
          <pc:docMk/>
          <pc:sldMk cId="0" sldId="279"/>
        </pc:sldMkLst>
      </pc:sldChg>
      <pc:sldChg chg="add del">
        <pc:chgData name="Mitchell Wand" userId="de9b44c55c049659" providerId="LiveId" clId="{A3C5E289-FD0A-4A2C-B775-A66EDB85EC8C}" dt="2023-09-21T19:07:12.046" v="1"/>
        <pc:sldMkLst>
          <pc:docMk/>
          <pc:sldMk cId="0" sldId="286"/>
        </pc:sldMkLst>
      </pc:sldChg>
      <pc:sldChg chg="add del">
        <pc:chgData name="Mitchell Wand" userId="de9b44c55c049659" providerId="LiveId" clId="{A3C5E289-FD0A-4A2C-B775-A66EDB85EC8C}" dt="2023-09-21T19:07:12.046" v="1"/>
        <pc:sldMkLst>
          <pc:docMk/>
          <pc:sldMk cId="0" sldId="288"/>
        </pc:sldMkLst>
      </pc:sldChg>
      <pc:sldChg chg="add del">
        <pc:chgData name="Mitchell Wand" userId="de9b44c55c049659" providerId="LiveId" clId="{A3C5E289-FD0A-4A2C-B775-A66EDB85EC8C}" dt="2023-09-21T19:07:12.046" v="1"/>
        <pc:sldMkLst>
          <pc:docMk/>
          <pc:sldMk cId="0" sldId="289"/>
        </pc:sldMkLst>
      </pc:sldChg>
      <pc:sldChg chg="add del">
        <pc:chgData name="Mitchell Wand" userId="de9b44c55c049659" providerId="LiveId" clId="{A3C5E289-FD0A-4A2C-B775-A66EDB85EC8C}" dt="2023-09-21T19:07:12.046" v="1"/>
        <pc:sldMkLst>
          <pc:docMk/>
          <pc:sldMk cId="0" sldId="290"/>
        </pc:sldMkLst>
      </pc:sldChg>
      <pc:sldChg chg="add del">
        <pc:chgData name="Mitchell Wand" userId="de9b44c55c049659" providerId="LiveId" clId="{A3C5E289-FD0A-4A2C-B775-A66EDB85EC8C}" dt="2023-09-21T19:07:12.046" v="1"/>
        <pc:sldMkLst>
          <pc:docMk/>
          <pc:sldMk cId="0" sldId="291"/>
        </pc:sldMkLst>
      </pc:sldChg>
      <pc:sldChg chg="add del">
        <pc:chgData name="Mitchell Wand" userId="de9b44c55c049659" providerId="LiveId" clId="{A3C5E289-FD0A-4A2C-B775-A66EDB85EC8C}" dt="2023-09-21T19:07:12.046" v="1"/>
        <pc:sldMkLst>
          <pc:docMk/>
          <pc:sldMk cId="0" sldId="292"/>
        </pc:sldMkLst>
      </pc:sldChg>
      <pc:sldChg chg="add del">
        <pc:chgData name="Mitchell Wand" userId="de9b44c55c049659" providerId="LiveId" clId="{A3C5E289-FD0A-4A2C-B775-A66EDB85EC8C}" dt="2023-09-21T19:07:12.046" v="1"/>
        <pc:sldMkLst>
          <pc:docMk/>
          <pc:sldMk cId="0" sldId="293"/>
        </pc:sldMkLst>
      </pc:sldChg>
      <pc:sldChg chg="del">
        <pc:chgData name="Mitchell Wand" userId="de9b44c55c049659" providerId="LiveId" clId="{A3C5E289-FD0A-4A2C-B775-A66EDB85EC8C}" dt="2023-09-21T19:05:48.983" v="0" actId="18676"/>
        <pc:sldMkLst>
          <pc:docMk/>
          <pc:sldMk cId="0" sldId="294"/>
        </pc:sldMkLst>
      </pc:sldChg>
      <pc:sldChg chg="del">
        <pc:chgData name="Mitchell Wand" userId="de9b44c55c049659" providerId="LiveId" clId="{A3C5E289-FD0A-4A2C-B775-A66EDB85EC8C}" dt="2023-09-21T19:05:48.983" v="0" actId="18676"/>
        <pc:sldMkLst>
          <pc:docMk/>
          <pc:sldMk cId="2813158976" sldId="296"/>
        </pc:sldMkLst>
      </pc:sldChg>
      <pc:sldChg chg="add del">
        <pc:chgData name="Mitchell Wand" userId="de9b44c55c049659" providerId="LiveId" clId="{A3C5E289-FD0A-4A2C-B775-A66EDB85EC8C}" dt="2023-09-21T19:07:12.046" v="1"/>
        <pc:sldMkLst>
          <pc:docMk/>
          <pc:sldMk cId="2690522714" sldId="386"/>
        </pc:sldMkLst>
      </pc:sldChg>
      <pc:sldChg chg="del">
        <pc:chgData name="Mitchell Wand" userId="de9b44c55c049659" providerId="LiveId" clId="{A3C5E289-FD0A-4A2C-B775-A66EDB85EC8C}" dt="2023-09-21T19:05:48.983" v="0" actId="18676"/>
        <pc:sldMkLst>
          <pc:docMk/>
          <pc:sldMk cId="1712348606" sldId="387"/>
        </pc:sldMkLst>
      </pc:sldChg>
      <pc:sldChg chg="del">
        <pc:chgData name="Mitchell Wand" userId="de9b44c55c049659" providerId="LiveId" clId="{A3C5E289-FD0A-4A2C-B775-A66EDB85EC8C}" dt="2023-09-21T19:05:48.983" v="0" actId="18676"/>
        <pc:sldMkLst>
          <pc:docMk/>
          <pc:sldMk cId="4105083793" sldId="388"/>
        </pc:sldMkLst>
      </pc:sldChg>
      <pc:sldChg chg="del">
        <pc:chgData name="Mitchell Wand" userId="de9b44c55c049659" providerId="LiveId" clId="{A3C5E289-FD0A-4A2C-B775-A66EDB85EC8C}" dt="2023-09-21T19:05:48.983" v="0" actId="18676"/>
        <pc:sldMkLst>
          <pc:docMk/>
          <pc:sldMk cId="2457656915" sldId="389"/>
        </pc:sldMkLst>
      </pc:sldChg>
      <pc:sldChg chg="del">
        <pc:chgData name="Mitchell Wand" userId="de9b44c55c049659" providerId="LiveId" clId="{A3C5E289-FD0A-4A2C-B775-A66EDB85EC8C}" dt="2023-09-21T19:05:48.983" v="0" actId="18676"/>
        <pc:sldMkLst>
          <pc:docMk/>
          <pc:sldMk cId="4204086104" sldId="390"/>
        </pc:sldMkLst>
      </pc:sldChg>
      <pc:sldChg chg="del">
        <pc:chgData name="Mitchell Wand" userId="de9b44c55c049659" providerId="LiveId" clId="{A3C5E289-FD0A-4A2C-B775-A66EDB85EC8C}" dt="2023-09-21T19:05:48.983" v="0" actId="18676"/>
        <pc:sldMkLst>
          <pc:docMk/>
          <pc:sldMk cId="3646889748" sldId="391"/>
        </pc:sldMkLst>
      </pc:sldChg>
      <pc:sldChg chg="del">
        <pc:chgData name="Mitchell Wand" userId="de9b44c55c049659" providerId="LiveId" clId="{A3C5E289-FD0A-4A2C-B775-A66EDB85EC8C}" dt="2023-09-21T19:05:48.983" v="0" actId="18676"/>
        <pc:sldMkLst>
          <pc:docMk/>
          <pc:sldMk cId="2936127610" sldId="393"/>
        </pc:sldMkLst>
      </pc:sldChg>
      <pc:sldChg chg="del">
        <pc:chgData name="Mitchell Wand" userId="de9b44c55c049659" providerId="LiveId" clId="{A3C5E289-FD0A-4A2C-B775-A66EDB85EC8C}" dt="2023-09-21T19:05:48.983" v="0" actId="18676"/>
        <pc:sldMkLst>
          <pc:docMk/>
          <pc:sldMk cId="3959368631" sldId="395"/>
        </pc:sldMkLst>
      </pc:sldChg>
      <pc:sldChg chg="del">
        <pc:chgData name="Mitchell Wand" userId="de9b44c55c049659" providerId="LiveId" clId="{A3C5E289-FD0A-4A2C-B775-A66EDB85EC8C}" dt="2023-09-21T19:05:48.983" v="0" actId="18676"/>
        <pc:sldMkLst>
          <pc:docMk/>
          <pc:sldMk cId="731707150" sldId="396"/>
        </pc:sldMkLst>
      </pc:sldChg>
      <pc:sldChg chg="del">
        <pc:chgData name="Mitchell Wand" userId="de9b44c55c049659" providerId="LiveId" clId="{A3C5E289-FD0A-4A2C-B775-A66EDB85EC8C}" dt="2023-09-21T19:05:48.983" v="0" actId="18676"/>
        <pc:sldMkLst>
          <pc:docMk/>
          <pc:sldMk cId="448131492" sldId="397"/>
        </pc:sldMkLst>
      </pc:sldChg>
      <pc:sldChg chg="del">
        <pc:chgData name="Mitchell Wand" userId="de9b44c55c049659" providerId="LiveId" clId="{A3C5E289-FD0A-4A2C-B775-A66EDB85EC8C}" dt="2023-09-21T19:05:48.983" v="0" actId="18676"/>
        <pc:sldMkLst>
          <pc:docMk/>
          <pc:sldMk cId="2865064717" sldId="398"/>
        </pc:sldMkLst>
      </pc:sldChg>
      <pc:sldChg chg="del">
        <pc:chgData name="Mitchell Wand" userId="de9b44c55c049659" providerId="LiveId" clId="{A3C5E289-FD0A-4A2C-B775-A66EDB85EC8C}" dt="2023-09-21T19:05:48.983" v="0" actId="18676"/>
        <pc:sldMkLst>
          <pc:docMk/>
          <pc:sldMk cId="406903797" sldId="399"/>
        </pc:sldMkLst>
      </pc:sldChg>
      <pc:sldChg chg="del">
        <pc:chgData name="Mitchell Wand" userId="de9b44c55c049659" providerId="LiveId" clId="{A3C5E289-FD0A-4A2C-B775-A66EDB85EC8C}" dt="2023-09-21T19:05:48.983" v="0" actId="18676"/>
        <pc:sldMkLst>
          <pc:docMk/>
          <pc:sldMk cId="1631386980" sldId="400"/>
        </pc:sldMkLst>
      </pc:sldChg>
      <pc:sldChg chg="del">
        <pc:chgData name="Mitchell Wand" userId="de9b44c55c049659" providerId="LiveId" clId="{A3C5E289-FD0A-4A2C-B775-A66EDB85EC8C}" dt="2023-09-21T19:05:48.983" v="0" actId="18676"/>
        <pc:sldMkLst>
          <pc:docMk/>
          <pc:sldMk cId="581266231" sldId="401"/>
        </pc:sldMkLst>
      </pc:sldChg>
      <pc:sldChg chg="del">
        <pc:chgData name="Mitchell Wand" userId="de9b44c55c049659" providerId="LiveId" clId="{A3C5E289-FD0A-4A2C-B775-A66EDB85EC8C}" dt="2023-09-21T19:05:48.983" v="0" actId="18676"/>
        <pc:sldMkLst>
          <pc:docMk/>
          <pc:sldMk cId="1352059909" sldId="402"/>
        </pc:sldMkLst>
      </pc:sldChg>
      <pc:sldChg chg="del">
        <pc:chgData name="Mitchell Wand" userId="de9b44c55c049659" providerId="LiveId" clId="{A3C5E289-FD0A-4A2C-B775-A66EDB85EC8C}" dt="2023-09-21T19:05:48.983" v="0" actId="18676"/>
        <pc:sldMkLst>
          <pc:docMk/>
          <pc:sldMk cId="424888832" sldId="403"/>
        </pc:sldMkLst>
      </pc:sldChg>
      <pc:sldChg chg="modSp mod">
        <pc:chgData name="Mitchell Wand" userId="de9b44c55c049659" providerId="LiveId" clId="{A3C5E289-FD0A-4A2C-B775-A66EDB85EC8C}" dt="2023-09-21T19:08:02.826" v="3"/>
        <pc:sldMkLst>
          <pc:docMk/>
          <pc:sldMk cId="2060496032" sldId="405"/>
        </pc:sldMkLst>
        <pc:spChg chg="mod">
          <ac:chgData name="Mitchell Wand" userId="de9b44c55c049659" providerId="LiveId" clId="{A3C5E289-FD0A-4A2C-B775-A66EDB85EC8C}" dt="2023-09-21T19:08:02.826" v="3"/>
          <ac:spMkLst>
            <pc:docMk/>
            <pc:sldMk cId="2060496032" sldId="405"/>
            <ac:spMk id="3" creationId="{9BEC0C84-159D-289A-AB37-71EDCED09F3D}"/>
          </ac:spMkLst>
        </pc:spChg>
      </pc:sldChg>
      <pc:sldChg chg="modSp mod">
        <pc:chgData name="Mitchell Wand" userId="de9b44c55c049659" providerId="LiveId" clId="{A3C5E289-FD0A-4A2C-B775-A66EDB85EC8C}" dt="2023-09-21T19:08:19.001" v="5"/>
        <pc:sldMkLst>
          <pc:docMk/>
          <pc:sldMk cId="2363062081" sldId="425"/>
        </pc:sldMkLst>
        <pc:spChg chg="mod">
          <ac:chgData name="Mitchell Wand" userId="de9b44c55c049659" providerId="LiveId" clId="{A3C5E289-FD0A-4A2C-B775-A66EDB85EC8C}" dt="2023-09-21T19:08:19.001" v="5"/>
          <ac:spMkLst>
            <pc:docMk/>
            <pc:sldMk cId="2363062081" sldId="425"/>
            <ac:spMk id="3" creationId="{9BEC0C84-159D-289A-AB37-71EDCED09F3D}"/>
          </ac:spMkLst>
        </pc:spChg>
      </pc:sldChg>
      <pc:sldMasterChg chg="delSldLayout">
        <pc:chgData name="Mitchell Wand" userId="de9b44c55c049659" providerId="LiveId" clId="{A3C5E289-FD0A-4A2C-B775-A66EDB85EC8C}" dt="2023-09-21T19:05:48.983" v="0" actId="18676"/>
        <pc:sldMasterMkLst>
          <pc:docMk/>
          <pc:sldMasterMk cId="0" sldId="2147483648"/>
        </pc:sldMasterMkLst>
        <pc:sldLayoutChg chg="del">
          <pc:chgData name="Mitchell Wand" userId="de9b44c55c049659" providerId="LiveId" clId="{A3C5E289-FD0A-4A2C-B775-A66EDB85EC8C}" dt="2023-09-21T19:05:48.983" v="0" actId="18676"/>
          <pc:sldLayoutMkLst>
            <pc:docMk/>
            <pc:sldMasterMk cId="0" sldId="2147483648"/>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Welcome to Module09: React Hooks.   Hooks are a unique feature of REACT, which enable React components to deal with inputs other than mouse clicks and the like.  </a:t>
            </a:r>
          </a:p>
          <a:p>
            <a:endParaRPr lang="en-US" dirty="0"/>
          </a:p>
          <a:p>
            <a:endParaRPr lang="en-US" dirty="0"/>
          </a:p>
        </p:txBody>
      </p:sp>
    </p:spTree>
    <p:extLst>
      <p:ext uri="{BB962C8B-B14F-4D97-AF65-F5344CB8AC3E}">
        <p14:creationId xmlns:p14="http://schemas.microsoft.com/office/powerpoint/2010/main" val="428493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finally, here's where the display is actually generated.  We have an </a:t>
            </a:r>
            <a:r>
              <a:rPr lang="en-US" dirty="0" err="1"/>
              <a:t>hstack</a:t>
            </a:r>
            <a:r>
              <a:rPr lang="en-US" dirty="0"/>
              <a:t> that shows the clock's name, its local time, a button for asking its parent to delete it, and a button for asking its parent to create a new </a:t>
            </a:r>
            <a:r>
              <a:rPr lang="en-US" dirty="0" err="1"/>
              <a:t>clockdisplay</a:t>
            </a:r>
            <a:r>
              <a:rPr lang="en-US" dirty="0"/>
              <a:t>.</a:t>
            </a:r>
          </a:p>
        </p:txBody>
      </p:sp>
    </p:spTree>
    <p:extLst>
      <p:ext uri="{BB962C8B-B14F-4D97-AF65-F5344CB8AC3E}">
        <p14:creationId xmlns:p14="http://schemas.microsoft.com/office/powerpoint/2010/main" val="3924830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 went to localhost:3000, started the console with C-S-I, and hit "reload" to get the display from the beginning.</a:t>
            </a:r>
          </a:p>
          <a:p>
            <a:endParaRPr lang="en-US" dirty="0"/>
          </a:p>
          <a:p>
            <a:r>
              <a:rPr lang="en-US" dirty="0"/>
              <a:t>We can't do anything else with this app right now, but we'll come back to it a little later.</a:t>
            </a:r>
          </a:p>
        </p:txBody>
      </p:sp>
    </p:spTree>
    <p:extLst>
      <p:ext uri="{BB962C8B-B14F-4D97-AF65-F5344CB8AC3E}">
        <p14:creationId xmlns:p14="http://schemas.microsoft.com/office/powerpoint/2010/main" val="1274186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let's look at the dependency array in more detail.  &lt;read slide&gt;</a:t>
            </a:r>
          </a:p>
        </p:txBody>
      </p:sp>
    </p:spTree>
    <p:extLst>
      <p:ext uri="{BB962C8B-B14F-4D97-AF65-F5344CB8AC3E}">
        <p14:creationId xmlns:p14="http://schemas.microsoft.com/office/powerpoint/2010/main" val="2145125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example with two state variables, n and m, and a bunch of </a:t>
            </a:r>
            <a:r>
              <a:rPr lang="en-US" dirty="0" err="1"/>
              <a:t>useEffects</a:t>
            </a:r>
            <a:r>
              <a:rPr lang="en-US" dirty="0"/>
              <a:t>, with different dependency arrays.  The log messages tell us when each of the </a:t>
            </a:r>
            <a:r>
              <a:rPr lang="en-US" dirty="0" err="1"/>
              <a:t>useEffects</a:t>
            </a:r>
            <a:r>
              <a:rPr lang="en-US" dirty="0"/>
              <a:t> run:</a:t>
            </a:r>
          </a:p>
          <a:p>
            <a:endParaRPr lang="en-US" dirty="0"/>
          </a:p>
          <a:p>
            <a:r>
              <a:rPr lang="en-US" dirty="0" err="1"/>
              <a:t>useEffect</a:t>
            </a:r>
            <a:r>
              <a:rPr lang="en-US" dirty="0"/>
              <a:t> #1 has an empty dependency array, so it is run only on first render</a:t>
            </a:r>
          </a:p>
          <a:p>
            <a:r>
              <a:rPr lang="en-US" dirty="0" err="1"/>
              <a:t>useEffect</a:t>
            </a:r>
            <a:r>
              <a:rPr lang="en-US" dirty="0"/>
              <a:t> #2N has a dependency array with just n, so it is run only when n changes.</a:t>
            </a:r>
          </a:p>
          <a:p>
            <a:r>
              <a:rPr lang="en-US" dirty="0" err="1"/>
              <a:t>useEffect</a:t>
            </a:r>
            <a:r>
              <a:rPr lang="en-US" dirty="0"/>
              <a:t> #2M has a dependency array with just m, so it is run only when m changes.</a:t>
            </a:r>
          </a:p>
          <a:p>
            <a:r>
              <a:rPr lang="en-US" dirty="0" err="1"/>
              <a:t>useEffects</a:t>
            </a:r>
            <a:r>
              <a:rPr lang="en-US" dirty="0"/>
              <a:t> #3A, B and C (on next slide) have no second argument, so they are run on every render.  We'll see that these are run in the order they appear in the file.</a:t>
            </a:r>
          </a:p>
          <a:p>
            <a:endParaRPr lang="en-US" dirty="0"/>
          </a:p>
          <a:p>
            <a:r>
              <a:rPr lang="en-US" dirty="0"/>
              <a:t>NOTE: when you load the component, these hooks may run twice in development mode (</a:t>
            </a:r>
            <a:r>
              <a:rPr lang="en-US" dirty="0" err="1"/>
              <a:t>npm</a:t>
            </a:r>
            <a:r>
              <a:rPr lang="en-US" dirty="0"/>
              <a:t> run dev), but they will only run once on subsequent redisplays, and (most importantly) in production.</a:t>
            </a:r>
          </a:p>
        </p:txBody>
      </p:sp>
    </p:spTree>
    <p:extLst>
      <p:ext uri="{BB962C8B-B14F-4D97-AF65-F5344CB8AC3E}">
        <p14:creationId xmlns:p14="http://schemas.microsoft.com/office/powerpoint/2010/main" val="686638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create two buttons, each of which increments n or m, and logs itself in the console.</a:t>
            </a:r>
          </a:p>
          <a:p>
            <a:endParaRPr lang="en-US" dirty="0"/>
          </a:p>
          <a:p>
            <a:r>
              <a:rPr lang="en-US" dirty="0"/>
              <a:t>Let's watch.  </a:t>
            </a:r>
          </a:p>
          <a:p>
            <a:r>
              <a:rPr lang="en-US" dirty="0"/>
              <a:t>&lt;Demo; display console with Control-I&gt;</a:t>
            </a:r>
          </a:p>
        </p:txBody>
      </p:sp>
    </p:spTree>
    <p:extLst>
      <p:ext uri="{BB962C8B-B14F-4D97-AF65-F5344CB8AC3E}">
        <p14:creationId xmlns:p14="http://schemas.microsoft.com/office/powerpoint/2010/main" val="1472379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&lt;explain slide, or demo &amp; explain as you go&gt;</a:t>
            </a:r>
          </a:p>
        </p:txBody>
      </p:sp>
    </p:spTree>
    <p:extLst>
      <p:ext uri="{BB962C8B-B14F-4D97-AF65-F5344CB8AC3E}">
        <p14:creationId xmlns:p14="http://schemas.microsoft.com/office/powerpoint/2010/main" val="2234812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a:p>
            <a:r>
              <a:rPr lang="en-US" dirty="0"/>
              <a:t>&lt;Demo: Apps/</a:t>
            </a:r>
            <a:r>
              <a:rPr lang="en-US" dirty="0" err="1"/>
              <a:t>ArrayOfClocksApp.tsx</a:t>
            </a:r>
            <a:r>
              <a:rPr lang="en-US" dirty="0"/>
              <a:t> &gt;  </a:t>
            </a:r>
          </a:p>
          <a:p>
            <a:r>
              <a:rPr lang="en-US" dirty="0"/>
              <a:t>Observe that the number of listeners is decremented whenever you delete a clock display.</a:t>
            </a:r>
          </a:p>
          <a:p>
            <a:r>
              <a:rPr lang="en-US" dirty="0"/>
              <a:t>This tells us that the cleanup code is running.  And you can watch this in the console log also.</a:t>
            </a:r>
          </a:p>
          <a:p>
            <a:endParaRPr lang="en-US" dirty="0"/>
          </a:p>
          <a:p>
            <a:r>
              <a:rPr lang="en-US" dirty="0"/>
              <a:t>Let's look at the code for this:</a:t>
            </a:r>
          </a:p>
        </p:txBody>
      </p:sp>
    </p:spTree>
    <p:extLst>
      <p:ext uri="{BB962C8B-B14F-4D97-AF65-F5344CB8AC3E}">
        <p14:creationId xmlns:p14="http://schemas.microsoft.com/office/powerpoint/2010/main" val="3955276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we've taken our </a:t>
            </a:r>
            <a:r>
              <a:rPr lang="en-US" dirty="0" err="1"/>
              <a:t>useEffect</a:t>
            </a:r>
            <a:r>
              <a:rPr lang="en-US" dirty="0"/>
              <a:t> demo and instrumented it to make the execution of the cleanup functions visible.</a:t>
            </a:r>
          </a:p>
          <a:p>
            <a:endParaRPr lang="en-US" dirty="0"/>
          </a:p>
          <a:p>
            <a:r>
              <a:rPr lang="en-US" dirty="0"/>
              <a:t>To do this, we've defined a function `cleanup` that takes a string and returns a 0-argument function that is suitable to use as a return value from </a:t>
            </a:r>
            <a:r>
              <a:rPr lang="en-US" dirty="0" err="1"/>
              <a:t>useEffect</a:t>
            </a:r>
            <a:r>
              <a:rPr lang="en-US" dirty="0"/>
              <a:t>.</a:t>
            </a:r>
          </a:p>
          <a:p>
            <a:endParaRPr lang="en-US" dirty="0"/>
          </a:p>
          <a:p>
            <a:r>
              <a:rPr lang="en-US" dirty="0"/>
              <a:t>Then we've taken each </a:t>
            </a:r>
            <a:r>
              <a:rPr lang="en-US" dirty="0" err="1"/>
              <a:t>useEffect</a:t>
            </a:r>
            <a:r>
              <a:rPr lang="en-US" dirty="0"/>
              <a:t> and modified it to return a suitably labelled cleanup function.</a:t>
            </a:r>
          </a:p>
          <a:p>
            <a:endParaRPr lang="en-US" dirty="0"/>
          </a:p>
          <a:p>
            <a:r>
              <a:rPr lang="en-US" dirty="0"/>
              <a:t>Last, we've modified the "Increment n" and "Increment m" buttons to log a message to the console when they are clicked (not shown on slide).</a:t>
            </a:r>
          </a:p>
          <a:p>
            <a:endParaRPr lang="en-US" dirty="0"/>
          </a:p>
          <a:p>
            <a:r>
              <a:rPr lang="en-US" dirty="0"/>
              <a:t>Let's watch this in action </a:t>
            </a:r>
          </a:p>
        </p:txBody>
      </p:sp>
    </p:spTree>
    <p:extLst>
      <p:ext uri="{BB962C8B-B14F-4D97-AF65-F5344CB8AC3E}">
        <p14:creationId xmlns:p14="http://schemas.microsoft.com/office/powerpoint/2010/main" val="3476374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we've hit Reload.  Observe that effects #1, 2N, 3A, and 3B are run.</a:t>
            </a:r>
          </a:p>
          <a:p>
            <a:r>
              <a:rPr lang="en-US" dirty="0"/>
              <a:t>Then we clicked 'n'.</a:t>
            </a:r>
          </a:p>
          <a:p>
            <a:r>
              <a:rPr lang="en-US" dirty="0"/>
              <a:t>We will need to run 2N, 3A, and 3B again.  So first, the cleanups for 2N, 3A, and 3B are run, and then 2N, 3A, and 3B are run.</a:t>
            </a:r>
          </a:p>
          <a:p>
            <a:endParaRPr lang="en-US" dirty="0"/>
          </a:p>
          <a:p>
            <a:r>
              <a:rPr lang="en-US" dirty="0"/>
              <a:t>(As we said, the cleanups are guaranteed to be run before the next execution of the </a:t>
            </a:r>
            <a:r>
              <a:rPr lang="en-US" dirty="0" err="1"/>
              <a:t>useEffect</a:t>
            </a:r>
            <a:r>
              <a:rPr lang="en-US" dirty="0"/>
              <a:t>).</a:t>
            </a:r>
          </a:p>
          <a:p>
            <a:endParaRPr lang="en-US" dirty="0"/>
          </a:p>
          <a:p>
            <a:r>
              <a:rPr lang="en-US" dirty="0"/>
              <a:t>What about </a:t>
            </a:r>
            <a:r>
              <a:rPr lang="en-US" dirty="0" err="1"/>
              <a:t>useEffect</a:t>
            </a:r>
            <a:r>
              <a:rPr lang="en-US" dirty="0"/>
              <a:t> #1, which is only run on the first render.  We could create an example that would demonstrate that, but it would take more effort to create and explain than it would be worth </a:t>
            </a:r>
            <a:r>
              <a:rPr lang="en-US" dirty="0">
                <a:sym typeface="Wingdings" panose="05000000000000000000" pitchFamily="2" charset="2"/>
              </a:rPr>
              <a:t></a:t>
            </a:r>
          </a:p>
          <a:p>
            <a:endParaRPr lang="en-US" dirty="0"/>
          </a:p>
        </p:txBody>
      </p:sp>
    </p:spTree>
    <p:extLst>
      <p:ext uri="{BB962C8B-B14F-4D97-AF65-F5344CB8AC3E}">
        <p14:creationId xmlns:p14="http://schemas.microsoft.com/office/powerpoint/2010/main" val="574450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96009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6715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example, you could package up a simple hook to run on the first render.</a:t>
            </a:r>
          </a:p>
        </p:txBody>
      </p:sp>
    </p:spTree>
    <p:extLst>
      <p:ext uri="{BB962C8B-B14F-4D97-AF65-F5344CB8AC3E}">
        <p14:creationId xmlns:p14="http://schemas.microsoft.com/office/powerpoint/2010/main" val="194553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 more substantial example.  In this example, we’ve created an abstraction of a </a:t>
            </a:r>
            <a:r>
              <a:rPr lang="en-US" dirty="0" err="1"/>
              <a:t>useEffect</a:t>
            </a:r>
            <a:r>
              <a:rPr lang="en-US" dirty="0"/>
              <a:t> that uses the singleton clock.  </a:t>
            </a:r>
          </a:p>
          <a:p>
            <a:endParaRPr lang="en-US" dirty="0"/>
          </a:p>
          <a:p>
            <a:r>
              <a:rPr lang="en-US" dirty="0"/>
              <a:t>How might this help?  We imagine that we have several components that all want to listen to the master clock.  But they are likely to use different listeners, so we'll make the listener an argument to our hook.  (We say that we "abstract over" the listener).  And we also imagine that our components might need other access to the clock, so we have the </a:t>
            </a:r>
            <a:r>
              <a:rPr lang="en-US" dirty="0" err="1"/>
              <a:t>the</a:t>
            </a:r>
            <a:r>
              <a:rPr lang="en-US" dirty="0"/>
              <a:t> hook return a reference to the clock.</a:t>
            </a:r>
          </a:p>
          <a:p>
            <a:endParaRPr lang="en-US" dirty="0"/>
          </a:p>
          <a:p>
            <a:r>
              <a:rPr lang="en-US" dirty="0"/>
              <a:t>But we always want to do this on the first render of the component, so we add an empty </a:t>
            </a:r>
            <a:r>
              <a:rPr lang="en-US" dirty="0" err="1"/>
              <a:t>dependenc</a:t>
            </a:r>
            <a:r>
              <a:rPr lang="en-US" dirty="0"/>
              <a:t> array.</a:t>
            </a:r>
          </a:p>
          <a:p>
            <a:endParaRPr lang="en-US" dirty="0"/>
          </a:p>
          <a:p>
            <a:endParaRPr lang="en-US" dirty="0"/>
          </a:p>
          <a:p>
            <a:endParaRPr lang="en-US" dirty="0"/>
          </a:p>
        </p:txBody>
      </p:sp>
    </p:spTree>
    <p:extLst>
      <p:ext uri="{BB962C8B-B14F-4D97-AF65-F5344CB8AC3E}">
        <p14:creationId xmlns:p14="http://schemas.microsoft.com/office/powerpoint/2010/main" val="2450037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our old friend </a:t>
            </a:r>
            <a:r>
              <a:rPr lang="en-US" dirty="0" err="1"/>
              <a:t>ClockDisplay</a:t>
            </a:r>
            <a:r>
              <a:rPr lang="en-US" dirty="0"/>
              <a:t>, but this time using </a:t>
            </a:r>
            <a:r>
              <a:rPr lang="en-US" dirty="0" err="1"/>
              <a:t>useClock</a:t>
            </a:r>
            <a:r>
              <a:rPr lang="en-US" dirty="0"/>
              <a:t>.  We take advantage of the fact that </a:t>
            </a:r>
            <a:r>
              <a:rPr lang="en-US" dirty="0" err="1"/>
              <a:t>useClock</a:t>
            </a:r>
            <a:r>
              <a:rPr lang="en-US" dirty="0"/>
              <a:t> returns the clock so that we can refer to </a:t>
            </a:r>
            <a:r>
              <a:rPr lang="en-US" dirty="0" err="1"/>
              <a:t>clock.nListeners</a:t>
            </a:r>
            <a:r>
              <a:rPr lang="en-US" dirty="0"/>
              <a:t>, (or start and stop the clock, if that affordance is available) from the client.   </a:t>
            </a:r>
          </a:p>
          <a:p>
            <a:endParaRPr lang="en-US" dirty="0"/>
          </a:p>
          <a:p>
            <a:r>
              <a:rPr lang="en-US" dirty="0"/>
              <a:t>/** this para only applies if we get starting and stopping working </a:t>
            </a:r>
          </a:p>
          <a:p>
            <a:r>
              <a:rPr lang="en-US" dirty="0"/>
              <a:t>Note that if we have several components (as in </a:t>
            </a:r>
            <a:r>
              <a:rPr lang="en-US" dirty="0" err="1"/>
              <a:t>ArrayOfClocksApp</a:t>
            </a:r>
            <a:r>
              <a:rPr lang="en-US" dirty="0"/>
              <a:t>), stopping or starting the clock in one component will start or stop it in all of them.</a:t>
            </a:r>
          </a:p>
          <a:p>
            <a:r>
              <a:rPr lang="en-US" dirty="0"/>
              <a:t>*/</a:t>
            </a:r>
          </a:p>
          <a:p>
            <a:endParaRPr lang="en-US" dirty="0"/>
          </a:p>
          <a:p>
            <a:r>
              <a:rPr lang="en-US" dirty="0"/>
              <a:t>More complicated hooks might return more complicated objects.  For example, </a:t>
            </a:r>
            <a:r>
              <a:rPr lang="en-US" dirty="0" err="1"/>
              <a:t>covey.town</a:t>
            </a:r>
            <a:r>
              <a:rPr lang="en-US" dirty="0"/>
              <a:t> makes extensive use of a hook called </a:t>
            </a:r>
            <a:r>
              <a:rPr lang="en-US" dirty="0" err="1"/>
              <a:t>useTown</a:t>
            </a:r>
            <a:r>
              <a:rPr lang="en-US" dirty="0"/>
              <a:t> that returns the town in which some component is running.</a:t>
            </a:r>
          </a:p>
        </p:txBody>
      </p:sp>
    </p:spTree>
    <p:extLst>
      <p:ext uri="{BB962C8B-B14F-4D97-AF65-F5344CB8AC3E}">
        <p14:creationId xmlns:p14="http://schemas.microsoft.com/office/powerpoint/2010/main" val="3737499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xfrm>
            <a:off x="381000" y="685800"/>
            <a:ext cx="6096000" cy="3429000"/>
          </a:xfrm>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There are two rules of hooks, both of which are necessary for React to uniquely identify calls to hooks across different renders of the same component.</a:t>
            </a:r>
          </a:p>
          <a:p>
            <a:endParaRPr/>
          </a:p>
          <a:p>
            <a:r>
              <a:t>(Read slide)</a:t>
            </a:r>
          </a:p>
          <a:p>
            <a:endParaRPr/>
          </a:p>
        </p:txBody>
      </p:sp>
    </p:spTree>
    <p:extLst>
      <p:ext uri="{BB962C8B-B14F-4D97-AF65-F5344CB8AC3E}">
        <p14:creationId xmlns:p14="http://schemas.microsoft.com/office/powerpoint/2010/main" val="1530624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That is the end of Module 8, Part 1.   In Part 2, we'll talk about how one could use automated testing on components of React and similar systems.</a:t>
            </a:r>
          </a:p>
        </p:txBody>
      </p:sp>
    </p:spTree>
    <p:extLst>
      <p:ext uri="{BB962C8B-B14F-4D97-AF65-F5344CB8AC3E}">
        <p14:creationId xmlns:p14="http://schemas.microsoft.com/office/powerpoint/2010/main" val="1634834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can test React components by building a test double for the react system. The test double render </a:t>
            </a:r>
            <a:r>
              <a:rPr lang="en-US" dirty="0" err="1"/>
              <a:t>scomponents</a:t>
            </a:r>
            <a:r>
              <a:rPr lang="en-US" dirty="0"/>
              <a:t> into a "virtual </a:t>
            </a:r>
            <a:r>
              <a:rPr lang="en-US" dirty="0" err="1"/>
              <a:t>dom</a:t>
            </a:r>
            <a:r>
              <a:rPr lang="en-US" dirty="0"/>
              <a:t>" just like the browser's DOM.  We can interact with the test by firing events just like a user would, and then we should be able to inspect the virtual DOM to see what happened.</a:t>
            </a:r>
          </a:p>
          <a:p>
            <a:endParaRPr lang="en-US" dirty="0"/>
          </a:p>
          <a:p>
            <a:r>
              <a:rPr lang="en-US" dirty="0"/>
              <a:t>This can all be done using a package called "testing-library", which is compatible not only with React and Jest, but with many UI libraries and testing frameworks.</a:t>
            </a:r>
          </a:p>
        </p:txBody>
      </p:sp>
    </p:spTree>
    <p:extLst>
      <p:ext uri="{BB962C8B-B14F-4D97-AF65-F5344CB8AC3E}">
        <p14:creationId xmlns:p14="http://schemas.microsoft.com/office/powerpoint/2010/main" val="1433288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(read slide)</a:t>
            </a:r>
          </a:p>
        </p:txBody>
      </p:sp>
    </p:spTree>
    <p:extLst>
      <p:ext uri="{BB962C8B-B14F-4D97-AF65-F5344CB8AC3E}">
        <p14:creationId xmlns:p14="http://schemas.microsoft.com/office/powerpoint/2010/main" val="448005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hape 381"/>
          <p:cNvSpPr>
            <a:spLocks noGrp="1" noRot="1" noChangeAspect="1"/>
          </p:cNvSpPr>
          <p:nvPr>
            <p:ph type="sldImg"/>
          </p:nvPr>
        </p:nvSpPr>
        <p:spPr>
          <a:xfrm>
            <a:off x="381000" y="685800"/>
            <a:ext cx="6096000" cy="3429000"/>
          </a:xfrm>
          <a:prstGeom prst="rect">
            <a:avLst/>
          </a:prstGeom>
        </p:spPr>
        <p:txBody>
          <a:bodyPr/>
          <a:lstStyle/>
          <a:p>
            <a:endParaRPr/>
          </a:p>
        </p:txBody>
      </p:sp>
      <p:sp>
        <p:nvSpPr>
          <p:cNvPr id="382" name="Shape 382"/>
          <p:cNvSpPr>
            <a:spLocks noGrp="1"/>
          </p:cNvSpPr>
          <p:nvPr>
            <p:ph type="body" sz="quarter" idx="1"/>
          </p:nvPr>
        </p:nvSpPr>
        <p:spPr>
          <a:prstGeom prst="rect">
            <a:avLst/>
          </a:prstGeom>
        </p:spPr>
        <p:txBody>
          <a:bodyPr/>
          <a:lstStyle/>
          <a:p>
            <a:r>
              <a:rPr lang="en-US" dirty="0"/>
              <a:t>Imagine we were testing an app that had a component called </a:t>
            </a:r>
            <a:r>
              <a:rPr lang="en-US" dirty="0" err="1"/>
              <a:t>PersonalizedLikeableDeletableHello</a:t>
            </a:r>
            <a:r>
              <a:rPr lang="en-US" dirty="0"/>
              <a:t>.  Hopefully you can imagine the app-- like the Todo App, it would display a list of these things, allow them to be "liked", and allow now ones to be added or existing ones to be deleted.</a:t>
            </a:r>
          </a:p>
          <a:p>
            <a:endParaRPr lang="en-US" dirty="0"/>
          </a:p>
          <a:p>
            <a:r>
              <a:rPr lang="en-US" dirty="0"/>
              <a:t>Using the testing library, we can start to sketch a test for the delete button on our greeting app.</a:t>
            </a:r>
          </a:p>
          <a:p>
            <a:endParaRPr lang="en-US" dirty="0"/>
          </a:p>
          <a:p>
            <a:r>
              <a:rPr lang="en-US" dirty="0"/>
              <a:t>We start by writing a </a:t>
            </a:r>
            <a:r>
              <a:rPr lang="en-US" dirty="0" err="1"/>
              <a:t>beforeEach</a:t>
            </a:r>
            <a:r>
              <a:rPr lang="en-US" dirty="0"/>
              <a:t> block that sets up the virtual </a:t>
            </a:r>
            <a:r>
              <a:rPr lang="en-US" dirty="0" err="1"/>
              <a:t>dom</a:t>
            </a:r>
            <a:r>
              <a:rPr lang="en-US" dirty="0"/>
              <a:t> that our tests will inspect.</a:t>
            </a:r>
          </a:p>
          <a:p>
            <a:endParaRPr lang="en-US" dirty="0"/>
          </a:p>
          <a:p>
            <a:r>
              <a:rPr lang="en-US" dirty="0"/>
              <a:t>(read slide, bullets explain the code)</a:t>
            </a:r>
          </a:p>
          <a:p>
            <a:endParaRPr lang="en-US" dirty="0"/>
          </a:p>
          <a:p>
            <a:r>
              <a:rPr dirty="0"/>
              <a:t>There are also a variety of options to pass to render, but </a:t>
            </a:r>
            <a:r>
              <a:rPr lang="en-US" dirty="0"/>
              <a:t>you are </a:t>
            </a:r>
            <a:r>
              <a:rPr dirty="0"/>
              <a:t>unlikely to ever need them. </a:t>
            </a:r>
            <a:r>
              <a:rPr lang="en-US" dirty="0"/>
              <a:t>You can look at the </a:t>
            </a:r>
            <a:r>
              <a:rPr dirty="0"/>
              <a:t>docs for more.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Shape 391"/>
          <p:cNvSpPr>
            <a:spLocks noGrp="1" noRot="1" noChangeAspect="1"/>
          </p:cNvSpPr>
          <p:nvPr>
            <p:ph type="sldImg"/>
          </p:nvPr>
        </p:nvSpPr>
        <p:spPr>
          <a:xfrm>
            <a:off x="381000" y="685800"/>
            <a:ext cx="6096000" cy="3429000"/>
          </a:xfrm>
          <a:prstGeom prst="rect">
            <a:avLst/>
          </a:prstGeom>
        </p:spPr>
        <p:txBody>
          <a:bodyPr/>
          <a:lstStyle/>
          <a:p>
            <a:endParaRPr/>
          </a:p>
        </p:txBody>
      </p:sp>
      <p:sp>
        <p:nvSpPr>
          <p:cNvPr id="392" name="Shape 392"/>
          <p:cNvSpPr>
            <a:spLocks noGrp="1"/>
          </p:cNvSpPr>
          <p:nvPr>
            <p:ph type="body" sz="quarter" idx="1"/>
          </p:nvPr>
        </p:nvSpPr>
        <p:spPr>
          <a:prstGeom prst="rect">
            <a:avLst/>
          </a:prstGeom>
        </p:spPr>
        <p:txBody>
          <a:bodyPr/>
          <a:lstStyle/>
          <a:p>
            <a:r>
              <a:rPr dirty="0"/>
              <a:t>How do we find individual components to inspect and interact with? Here</a:t>
            </a:r>
            <a:r>
              <a:rPr lang="en-US" dirty="0"/>
              <a:t>'s a </a:t>
            </a:r>
            <a:r>
              <a:rPr dirty="0"/>
              <a:t>first</a:t>
            </a:r>
            <a:r>
              <a:rPr lang="en-US" dirty="0"/>
              <a:t> approach.  </a:t>
            </a:r>
          </a:p>
          <a:p>
            <a:endParaRPr lang="en-US" dirty="0"/>
          </a:p>
          <a:p>
            <a:r>
              <a:rPr lang="en-US" dirty="0"/>
              <a:t>We imagine that we've set up our virtual </a:t>
            </a:r>
            <a:r>
              <a:rPr lang="en-US" dirty="0" err="1"/>
              <a:t>dom</a:t>
            </a:r>
            <a:r>
              <a:rPr lang="en-US" dirty="0"/>
              <a:t> using the </a:t>
            </a:r>
            <a:r>
              <a:rPr lang="en-US" dirty="0" err="1"/>
              <a:t>beforeEach</a:t>
            </a:r>
            <a:r>
              <a:rPr lang="en-US" dirty="0"/>
              <a:t> block on the preceding slide.</a:t>
            </a:r>
          </a:p>
          <a:p>
            <a:endParaRPr lang="en-US" dirty="0"/>
          </a:p>
          <a:p>
            <a:r>
              <a:rPr lang="en-US" dirty="0"/>
              <a:t>This test will simply check that the text “Hello, Ripley” occurs in the document. </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need to </a:t>
            </a:r>
            <a:r>
              <a:rPr lang="en-US" dirty="0" err="1"/>
              <a:t>nteract</a:t>
            </a:r>
            <a:r>
              <a:rPr lang="en-US" dirty="0"/>
              <a:t> with our fake-dom.  The library provides a set of methods for doing this.</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3025164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fundamental job of </a:t>
            </a:r>
            <a:r>
              <a:rPr lang="en-US" dirty="0" err="1"/>
              <a:t>useEffect</a:t>
            </a:r>
            <a:r>
              <a:rPr lang="en-US" dirty="0"/>
              <a:t> is to coordinate your component with some system external to REACT.   Here’s an example, where we want to connect to an imaginary external clock.  Let's look at the different pieces  of the </a:t>
            </a:r>
            <a:r>
              <a:rPr lang="en-US" dirty="0" err="1"/>
              <a:t>useEffect</a:t>
            </a:r>
            <a:r>
              <a:rPr lang="en-US" dirty="0"/>
              <a:t>.</a:t>
            </a:r>
          </a:p>
          <a:p>
            <a:endParaRPr lang="en-US" dirty="0"/>
          </a:p>
          <a:p>
            <a:r>
              <a:rPr lang="en-US" dirty="0"/>
              <a:t>&lt;click&gt;</a:t>
            </a:r>
          </a:p>
          <a:p>
            <a:r>
              <a:rPr lang="en-US" dirty="0"/>
              <a:t>First is the </a:t>
            </a:r>
            <a:r>
              <a:rPr lang="en-US" i="1" dirty="0"/>
              <a:t>dependency array</a:t>
            </a:r>
            <a:r>
              <a:rPr lang="en-US" i="0" dirty="0"/>
              <a:t>. This controls when the </a:t>
            </a:r>
            <a:r>
              <a:rPr lang="en-US" i="0" dirty="0" err="1"/>
              <a:t>useEffect</a:t>
            </a:r>
            <a:r>
              <a:rPr lang="en-US" i="0" dirty="0"/>
              <a:t> is executed.  Here we've put in an empty array, which specifies that this </a:t>
            </a:r>
            <a:r>
              <a:rPr lang="en-US" i="0" dirty="0" err="1"/>
              <a:t>useEffect</a:t>
            </a:r>
            <a:r>
              <a:rPr lang="en-US" i="0" dirty="0"/>
              <a:t> is to be run on the first render only.  There are other possibilities, which we'll talk about later.</a:t>
            </a:r>
          </a:p>
          <a:p>
            <a:endParaRPr lang="en-US" i="0" dirty="0"/>
          </a:p>
          <a:p>
            <a:r>
              <a:rPr lang="en-US" i="0" dirty="0"/>
              <a:t>&lt;click&gt;</a:t>
            </a:r>
          </a:p>
          <a:p>
            <a:r>
              <a:rPr lang="en-US" i="0" dirty="0"/>
              <a:t>Next is the </a:t>
            </a:r>
            <a:r>
              <a:rPr lang="en-US" i="1" dirty="0"/>
              <a:t>hook function. </a:t>
            </a:r>
            <a:r>
              <a:rPr lang="en-US" i="0" dirty="0"/>
              <a:t>This is the function that is run when the </a:t>
            </a:r>
            <a:r>
              <a:rPr lang="en-US" i="0" dirty="0" err="1"/>
              <a:t>useEffect</a:t>
            </a:r>
            <a:r>
              <a:rPr lang="en-US" i="0" dirty="0"/>
              <a:t> is executed-- in this case, on the first render.  Here, we create a connection to the external clock.</a:t>
            </a:r>
          </a:p>
          <a:p>
            <a:endParaRPr lang="en-US" i="0" dirty="0"/>
          </a:p>
          <a:p>
            <a:r>
              <a:rPr lang="en-US" i="0" dirty="0"/>
              <a:t>&lt;click&gt;</a:t>
            </a:r>
          </a:p>
          <a:p>
            <a:r>
              <a:rPr lang="en-US" i="0" dirty="0"/>
              <a:t>Last is the </a:t>
            </a:r>
            <a:r>
              <a:rPr lang="en-US" i="1" dirty="0"/>
              <a:t>cleanup function</a:t>
            </a:r>
            <a:r>
              <a:rPr lang="en-US" i="0" dirty="0"/>
              <a:t>.  In the </a:t>
            </a:r>
            <a:r>
              <a:rPr lang="en-US" i="0" dirty="0" err="1"/>
              <a:t>useEffect</a:t>
            </a:r>
            <a:r>
              <a:rPr lang="en-US" i="0" dirty="0"/>
              <a:t> design, this is the value returned by the hook function-- look at the 'return'.  Because this hook is run only when the component mounts, the cleanup function is run only when the component dismounts.  In this case, the cleanup function releases the connection to the external clock.  This is the polite thing to do, as it eliminates possible resource leaks. We'll talk about other possibilities later. </a:t>
            </a:r>
          </a:p>
          <a:p>
            <a:endParaRPr lang="en-US" i="0" dirty="0"/>
          </a:p>
          <a:p>
            <a:r>
              <a:rPr lang="en-US" i="0" dirty="0"/>
              <a:t>Did you notice that this example is unrealistic?  Why do you think so?  &lt;Ans: no way for the rest of the component to refer to the connection&gt;.  We'll study a working example in a minute.</a:t>
            </a:r>
            <a:endParaRPr lang="en-US" dirty="0"/>
          </a:p>
        </p:txBody>
      </p:sp>
    </p:spTree>
    <p:extLst>
      <p:ext uri="{BB962C8B-B14F-4D97-AF65-F5344CB8AC3E}">
        <p14:creationId xmlns:p14="http://schemas.microsoft.com/office/powerpoint/2010/main" val="1821095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Shape 400"/>
          <p:cNvSpPr>
            <a:spLocks noGrp="1" noRot="1" noChangeAspect="1"/>
          </p:cNvSpPr>
          <p:nvPr>
            <p:ph type="sldImg"/>
          </p:nvPr>
        </p:nvSpPr>
        <p:spPr>
          <a:xfrm>
            <a:off x="381000" y="685800"/>
            <a:ext cx="6096000" cy="3429000"/>
          </a:xfrm>
          <a:prstGeom prst="rect">
            <a:avLst/>
          </a:prstGeom>
        </p:spPr>
        <p:txBody>
          <a:bodyPr/>
          <a:lstStyle/>
          <a:p>
            <a:endParaRPr/>
          </a:p>
        </p:txBody>
      </p:sp>
      <p:sp>
        <p:nvSpPr>
          <p:cNvPr id="401" name="Shape 401"/>
          <p:cNvSpPr>
            <a:spLocks noGrp="1"/>
          </p:cNvSpPr>
          <p:nvPr>
            <p:ph type="body" sz="quarter" idx="1"/>
          </p:nvPr>
        </p:nvSpPr>
        <p:spPr>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Here's an example. We'd like to check the behavior of the like button.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First, of course, we have to find it.  Here we find it using the “aria label” – making use of that alt text that we specified on the buttons.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Here's a fragment of our imaginary code dealing with the like button.  We can see that the button comes in two flavors, marked with the aria labels "unlike" and "like".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Our test uses </a:t>
            </a:r>
            <a:r>
              <a:rPr lang="en-US" dirty="0" err="1"/>
              <a:t>getByLabelText</a:t>
            </a:r>
            <a:r>
              <a:rPr lang="en-US" dirty="0"/>
              <a:t> to find the button.  </a:t>
            </a:r>
          </a:p>
          <a:p>
            <a:pPr marL="0" marR="0" lvl="0" indent="0" defTabSz="914400" eaLnBrk="1" fontAlgn="auto" latinLnBrk="0" hangingPunct="1">
              <a:lnSpc>
                <a:spcPct val="100000"/>
              </a:lnSpc>
              <a:spcBef>
                <a:spcPts val="0"/>
              </a:spcBef>
              <a:spcAft>
                <a:spcPts val="0"/>
              </a:spcAft>
              <a:buClrTx/>
              <a:buSzTx/>
              <a:buFontTx/>
              <a:buNone/>
              <a:tabLst/>
              <a:defRPr/>
            </a:pPr>
            <a:r>
              <a:rPr lang="en-US" dirty="0"/>
              <a:t>This test will find the like button (or throw an error if it can’t be found), then click the button, then find the unlike button (or throw an error if it doesn’t’ exist), and then click it. At the end, it will one last time find the like button, and click it. We could be even more verbose and assert that the OTHER button isn’t there too, but that would be a very verbose test…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Shape 407"/>
          <p:cNvSpPr>
            <a:spLocks noGrp="1" noRot="1" noChangeAspect="1"/>
          </p:cNvSpPr>
          <p:nvPr>
            <p:ph type="sldImg"/>
          </p:nvPr>
        </p:nvSpPr>
        <p:spPr>
          <a:xfrm>
            <a:off x="381000" y="685800"/>
            <a:ext cx="6096000" cy="3429000"/>
          </a:xfrm>
          <a:prstGeom prst="rect">
            <a:avLst/>
          </a:prstGeom>
        </p:spPr>
        <p:txBody>
          <a:bodyPr/>
          <a:lstStyle/>
          <a:p>
            <a:endParaRPr/>
          </a:p>
        </p:txBody>
      </p:sp>
      <p:sp>
        <p:nvSpPr>
          <p:cNvPr id="408" name="Shape 408"/>
          <p:cNvSpPr>
            <a:spLocks noGrp="1"/>
          </p:cNvSpPr>
          <p:nvPr>
            <p:ph type="body" sz="quarter" idx="1"/>
          </p:nvPr>
        </p:nvSpPr>
        <p:spPr>
          <a:prstGeom prst="rect">
            <a:avLst/>
          </a:prstGeom>
        </p:spPr>
        <p:txBody>
          <a:bodyPr/>
          <a:lstStyle/>
          <a:p>
            <a:r>
              <a:rPr lang="en-US" dirty="0"/>
              <a:t>In general, the ways that we can find rendered components using the testing library fall into three categories: queries that reflect how most users interact with your app, tests that reflect how /some/ users interact, and queries that do not refer to how users interact with the app.</a:t>
            </a:r>
          </a:p>
          <a:p>
            <a:endParaRPr lang="en-US" dirty="0"/>
          </a:p>
          <a:p>
            <a:r>
              <a:rPr lang="en-US" dirty="0"/>
              <a:t>The best way to test our UI components is by writing tests that interact the same way that users do: finding things like buttons, or labels-- queries in the first category.</a:t>
            </a:r>
          </a:p>
          <a:p>
            <a:endParaRPr lang="en-US" dirty="0"/>
          </a:p>
          <a:p>
            <a:r>
              <a:rPr lang="en-US" dirty="0"/>
              <a:t>The queries in the middle of “how some users interact” captures aspects typically only used by screen readers, and not usually presented to sighted users.</a:t>
            </a:r>
          </a:p>
          <a:p>
            <a:endParaRPr lang="en-US" dirty="0"/>
          </a:p>
          <a:p>
            <a:r>
              <a:rPr lang="en-US" dirty="0"/>
              <a:t>These names refer to the library called 'testing-library', but any package for testing UI's is likely to have similar capabilities.</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hape 415"/>
          <p:cNvSpPr>
            <a:spLocks noGrp="1" noRot="1" noChangeAspect="1"/>
          </p:cNvSpPr>
          <p:nvPr>
            <p:ph type="sldImg"/>
          </p:nvPr>
        </p:nvSpPr>
        <p:spPr>
          <a:xfrm>
            <a:off x="381000" y="685800"/>
            <a:ext cx="6096000" cy="3429000"/>
          </a:xfrm>
          <a:prstGeom prst="rect">
            <a:avLst/>
          </a:prstGeom>
        </p:spPr>
        <p:txBody>
          <a:bodyPr/>
          <a:lstStyle/>
          <a:p>
            <a:endParaRPr/>
          </a:p>
        </p:txBody>
      </p:sp>
      <p:sp>
        <p:nvSpPr>
          <p:cNvPr id="416" name="Shape 416"/>
          <p:cNvSpPr>
            <a:spLocks noGrp="1"/>
          </p:cNvSpPr>
          <p:nvPr>
            <p:ph type="body" sz="quarter" idx="1"/>
          </p:nvPr>
        </p:nvSpPr>
        <p:spPr>
          <a:prstGeom prst="rect">
            <a:avLst/>
          </a:prstGeom>
        </p:spPr>
        <p:txBody>
          <a:bodyPr/>
          <a:lstStyle/>
          <a:p>
            <a:r>
              <a:rPr dirty="0"/>
              <a:t>Writing good GUI tests is complicated - particularly because they tend to have lots of asynchronous behavior. The Testing Library offers a variety of matchers to find items in the page. </a:t>
            </a:r>
            <a:endParaRPr lang="en-US" dirty="0"/>
          </a:p>
          <a:p>
            <a:endParaRPr lang="en-US" dirty="0"/>
          </a:p>
          <a:p>
            <a:r>
              <a:rPr lang="en-US" dirty="0"/>
              <a:t>Our goal here is not to equip you to write these GUI tests right now, but just to give you a feel for the territory.</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333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do we mean by an "external system"? &lt;read slide&gt;</a:t>
            </a:r>
          </a:p>
        </p:txBody>
      </p:sp>
    </p:spTree>
    <p:extLst>
      <p:ext uri="{BB962C8B-B14F-4D97-AF65-F5344CB8AC3E}">
        <p14:creationId xmlns:p14="http://schemas.microsoft.com/office/powerpoint/2010/main" val="575429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 real example.  We build a listener.   Then, the first time this component is displayed, we add this listener to the clock, thereby connecting the component.  The rest of the component can see the local time by checking the '</a:t>
            </a:r>
            <a:r>
              <a:rPr lang="en-US" dirty="0" err="1"/>
              <a:t>localTime</a:t>
            </a:r>
            <a:r>
              <a:rPr lang="en-US" dirty="0"/>
              <a:t>' variable.</a:t>
            </a:r>
          </a:p>
          <a:p>
            <a:endParaRPr lang="en-US" dirty="0"/>
          </a:p>
          <a:p>
            <a:r>
              <a:rPr lang="en-US" dirty="0"/>
              <a:t>When the component dismounts, we tell the clock to release the listener.  </a:t>
            </a:r>
          </a:p>
        </p:txBody>
      </p:sp>
    </p:spTree>
    <p:extLst>
      <p:ext uri="{BB962C8B-B14F-4D97-AF65-F5344CB8AC3E}">
        <p14:creationId xmlns:p14="http://schemas.microsoft.com/office/powerpoint/2010/main" val="1963582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look at this in action.</a:t>
            </a:r>
          </a:p>
          <a:p>
            <a:r>
              <a:rPr lang="en-US" dirty="0"/>
              <a:t>&lt;Demo&gt; Observe that the clocks agree about the time and they count by themselves.  </a:t>
            </a:r>
          </a:p>
          <a:p>
            <a:endParaRPr lang="en-US" dirty="0"/>
          </a:p>
          <a:p>
            <a:r>
              <a:rPr lang="en-US" dirty="0"/>
              <a:t>Let’s see how this is accomplished.</a:t>
            </a:r>
          </a:p>
        </p:txBody>
      </p:sp>
    </p:spTree>
    <p:extLst>
      <p:ext uri="{BB962C8B-B14F-4D97-AF65-F5344CB8AC3E}">
        <p14:creationId xmlns:p14="http://schemas.microsoft.com/office/powerpoint/2010/main" val="107867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clock will use a listener pattern.   In this version of the pattern, the listener is a function that takes no arguments and returns void.  Presumably calling a listener has some side-effect.  This clock is very bare-bones: it doesn’t even keep track of the time itself: It just calls all its listeners every `interval` milliseconds.</a:t>
            </a:r>
          </a:p>
          <a:p>
            <a:endParaRPr lang="en-US" dirty="0"/>
          </a:p>
          <a:p>
            <a:r>
              <a:rPr lang="en-US" dirty="0"/>
              <a:t>In the OO world, this organization of a listener is sometimes called a “delegate”.</a:t>
            </a:r>
          </a:p>
        </p:txBody>
      </p:sp>
    </p:spTree>
    <p:extLst>
      <p:ext uri="{BB962C8B-B14F-4D97-AF65-F5344CB8AC3E}">
        <p14:creationId xmlns:p14="http://schemas.microsoft.com/office/powerpoint/2010/main" val="1864501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make the clock into a singleton, just like we did back in Module 05.</a:t>
            </a:r>
          </a:p>
        </p:txBody>
      </p:sp>
    </p:spTree>
    <p:extLst>
      <p:ext uri="{BB962C8B-B14F-4D97-AF65-F5344CB8AC3E}">
        <p14:creationId xmlns:p14="http://schemas.microsoft.com/office/powerpoint/2010/main" val="1041089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1BBA0-0798-01A7-8D7C-CA992E4A76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EBCD53-2C87-F7C1-6E19-AA7A3D8C146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319735F-BE30-74F0-5FEF-DC93FD11E599}"/>
              </a:ext>
            </a:extLst>
          </p:cNvPr>
          <p:cNvSpPr>
            <a:spLocks noGrp="1"/>
          </p:cNvSpPr>
          <p:nvPr>
            <p:ph type="body" idx="1"/>
          </p:nvPr>
        </p:nvSpPr>
        <p:spPr/>
        <p:txBody>
          <a:bodyPr/>
          <a:lstStyle/>
          <a:p>
            <a:r>
              <a:rPr lang="en-US" dirty="0"/>
              <a:t>Here we create a listener, which, when called, increments the local time.  Following the pattern on Slide 5, we use `</a:t>
            </a:r>
            <a:r>
              <a:rPr lang="en-US" dirty="0" err="1"/>
              <a:t>useEffect</a:t>
            </a:r>
            <a:r>
              <a:rPr lang="en-US" dirty="0"/>
              <a:t>` to add the listener to the clock when the page first mounts, and we remove it when the page dismounts. We'll also add some log commands so we can watch it in the browser console.</a:t>
            </a:r>
          </a:p>
          <a:p>
            <a:endParaRPr lang="en-US" dirty="0"/>
          </a:p>
          <a:p>
            <a:r>
              <a:rPr lang="en-US" dirty="0" err="1"/>
              <a:t>ClockDisplay</a:t>
            </a:r>
            <a:r>
              <a:rPr lang="en-US" dirty="0"/>
              <a:t> takes props for </a:t>
            </a:r>
            <a:r>
              <a:rPr lang="en-US" dirty="0" err="1"/>
              <a:t>handleDelete</a:t>
            </a:r>
            <a:r>
              <a:rPr lang="en-US" dirty="0"/>
              <a:t> and </a:t>
            </a:r>
            <a:r>
              <a:rPr lang="en-US" dirty="0" err="1"/>
              <a:t>handleAdd</a:t>
            </a:r>
            <a:r>
              <a:rPr lang="en-US" dirty="0"/>
              <a:t>, but &lt;</a:t>
            </a:r>
            <a:r>
              <a:rPr lang="en-US" dirty="0" err="1"/>
              <a:t>ClockDisplayApp</a:t>
            </a:r>
            <a:r>
              <a:rPr lang="en-US" dirty="0"/>
              <a:t>&gt; provides them with a function that does nothing.  So the trash can and the little plus sign don’t do anything right now.</a:t>
            </a:r>
          </a:p>
          <a:p>
            <a:endParaRPr lang="en-US" dirty="0"/>
          </a:p>
          <a:p>
            <a:endParaRPr lang="en-US" dirty="0"/>
          </a:p>
          <a:p>
            <a:endParaRPr lang="en-US" dirty="0"/>
          </a:p>
        </p:txBody>
      </p:sp>
    </p:spTree>
    <p:extLst>
      <p:ext uri="{BB962C8B-B14F-4D97-AF65-F5344CB8AC3E}">
        <p14:creationId xmlns:p14="http://schemas.microsoft.com/office/powerpoint/2010/main" val="405792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539260" y="763217"/>
            <a:ext cx="10814540" cy="1508928"/>
          </a:xfrm>
          <a:prstGeom prst="rect">
            <a:avLst/>
          </a:prstGeom>
        </p:spPr>
        <p:txBody>
          <a:bodyPr/>
          <a:lstStyle>
            <a:lvl1pPr>
              <a:defRPr sz="3200"/>
            </a:lvl1pPr>
          </a:lstStyle>
          <a:p>
            <a:r>
              <a:t>Title Text</a:t>
            </a:r>
          </a:p>
        </p:txBody>
      </p:sp>
      <p:sp>
        <p:nvSpPr>
          <p:cNvPr id="13" name="Body Level One…"/>
          <p:cNvSpPr txBox="1">
            <a:spLocks noGrp="1"/>
          </p:cNvSpPr>
          <p:nvPr>
            <p:ph type="body" sz="half" idx="1"/>
          </p:nvPr>
        </p:nvSpPr>
        <p:spPr>
          <a:xfrm>
            <a:off x="539260" y="2593592"/>
            <a:ext cx="10128740" cy="1655762"/>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539259" y="2411540"/>
            <a:ext cx="10814541"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38200" y="18254"/>
            <a:ext cx="10515600" cy="1325564"/>
          </a:xfrm>
          <a:prstGeom prst="rect">
            <a:avLst/>
          </a:prstGeom>
        </p:spPr>
        <p:txBody>
          <a:bodyPr/>
          <a:lstStyle>
            <a:lvl1pPr>
              <a:defRPr sz="3600"/>
            </a:lvl1pPr>
          </a:lstStyle>
          <a:p>
            <a:r>
              <a:rPr dirty="0"/>
              <a:t>Title Text</a:t>
            </a:r>
          </a:p>
        </p:txBody>
      </p:sp>
      <p:sp>
        <p:nvSpPr>
          <p:cNvPr id="23" name="Body Level One…"/>
          <p:cNvSpPr txBox="1">
            <a:spLocks noGrp="1"/>
          </p:cNvSpPr>
          <p:nvPr>
            <p:ph type="body" idx="1" hasCustomPrompt="1"/>
          </p:nvPr>
        </p:nvSpPr>
        <p:spPr>
          <a:xfrm>
            <a:off x="838200" y="1500159"/>
            <a:ext cx="7887346" cy="4351339"/>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838200" y="142905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0" y="1709738"/>
            <a:ext cx="10515600" cy="2852737"/>
          </a:xfrm>
          <a:prstGeom prst="rect">
            <a:avLst/>
          </a:prstGeom>
        </p:spPr>
        <p:txBody>
          <a:bodyPr/>
          <a:lstStyle/>
          <a:p>
            <a:r>
              <a:t>Title Text</a:t>
            </a:r>
          </a:p>
        </p:txBody>
      </p:sp>
      <p:sp>
        <p:nvSpPr>
          <p:cNvPr id="3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831850" y="4562475"/>
            <a:ext cx="10521950" cy="0"/>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normAutofit/>
          </a:bodyPr>
          <a:lstStyle>
            <a:lvl1pPr>
              <a:defRPr sz="3600"/>
            </a:lvl1pPr>
          </a:lstStyle>
          <a:p>
            <a:r>
              <a:rPr dirty="0"/>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78"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8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838200" y="365125"/>
            <a:ext cx="10515600" cy="1325563"/>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8200" y="365125"/>
            <a:ext cx="10515600" cy="1325563"/>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535781" y="1562695"/>
            <a:ext cx="8786529" cy="4688086"/>
          </a:xfrm>
          <a:prstGeom prst="rect">
            <a:avLst/>
          </a:prstGeom>
        </p:spPr>
        <p:txBody>
          <a:bodyPr/>
          <a:lstStyle>
            <a:lvl1pPr marL="257165" indent="-257165"/>
            <a:lvl2pPr marL="557192" indent="-300026"/>
            <a:lvl3pPr marL="707206" indent="-257165"/>
            <a:lvl4pPr marL="900080" indent="-257165"/>
            <a:lvl5pPr marL="1092954" indent="-257165"/>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0"/>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Title Text</a:t>
            </a:r>
          </a:p>
        </p:txBody>
      </p:sp>
      <p:sp>
        <p:nvSpPr>
          <p:cNvPr id="3"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dirty="0"/>
          </a:p>
        </p:txBody>
      </p:sp>
      <p:sp>
        <p:nvSpPr>
          <p:cNvPr id="4" name="Straight Connector 6"/>
          <p:cNvSpPr/>
          <p:nvPr/>
        </p:nvSpPr>
        <p:spPr>
          <a:xfrm>
            <a:off x="838200" y="1325562"/>
            <a:ext cx="10515600" cy="1"/>
          </a:xfrm>
          <a:prstGeom prst="line">
            <a:avLst/>
          </a:prstGeom>
          <a:ln w="6350">
            <a:solidFill>
              <a:schemeClr val="accent1"/>
            </a:solidFill>
            <a:miter/>
          </a:ln>
        </p:spPr>
        <p:txBody>
          <a:bodyPr lIns="45719" rIns="45719"/>
          <a:lstStyle/>
          <a:p>
            <a:endParaRP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59" r:id="rId9"/>
  </p:sldLayoutIdLst>
  <p:transition spd="med"/>
  <p:hf hdr="0" ftr="0" dt="0"/>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testing-library.com/"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testing-library.com/docs/react-testing-library/api#render"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eact.dev/reference/react/useEffec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testing-library.com/docs/queries/about"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testing-library.com/docs/react-testing-library/cheatsheet"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ctrTitle"/>
          </p:nvPr>
        </p:nvSpPr>
        <p:spPr>
          <a:xfrm>
            <a:off x="539259" y="763217"/>
            <a:ext cx="10814541" cy="1508928"/>
          </a:xfrm>
          <a:prstGeom prst="rect">
            <a:avLst/>
          </a:prstGeom>
        </p:spPr>
        <p:txBody>
          <a:bodyPr/>
          <a:lstStyle/>
          <a:p>
            <a:r>
              <a:rPr dirty="0"/>
              <a:t>CS 4530: Fundamentals of Software Engineering</a:t>
            </a:r>
            <a:br>
              <a:rPr dirty="0"/>
            </a:br>
            <a:r>
              <a:rPr dirty="0"/>
              <a:t>Module </a:t>
            </a:r>
            <a:r>
              <a:rPr lang="en-US" dirty="0"/>
              <a:t>09: React Hook Patterns</a:t>
            </a:r>
            <a:endParaRPr dirty="0"/>
          </a:p>
        </p:txBody>
      </p:sp>
      <p:sp>
        <p:nvSpPr>
          <p:cNvPr id="117" name="Subtitle 7"/>
          <p:cNvSpPr txBox="1">
            <a:spLocks noGrp="1"/>
          </p:cNvSpPr>
          <p:nvPr>
            <p:ph type="subTitle" sz="half" idx="1"/>
          </p:nvPr>
        </p:nvSpPr>
        <p:spPr>
          <a:xfrm>
            <a:off x="539260" y="2593592"/>
            <a:ext cx="10128740" cy="1655762"/>
          </a:xfrm>
          <a:prstGeom prst="rect">
            <a:avLst/>
          </a:prstGeom>
        </p:spPr>
        <p:txBody>
          <a:bodyPr/>
          <a:lstStyle/>
          <a:p>
            <a:pPr>
              <a:lnSpc>
                <a:spcPct val="100000"/>
              </a:lnSpc>
            </a:pPr>
            <a:r>
              <a:rPr lang="en-US" sz="2800" dirty="0"/>
              <a:t>Jon Bell, Adeel </a:t>
            </a:r>
            <a:r>
              <a:rPr lang="en-US" sz="2800" dirty="0" err="1"/>
              <a:t>Bhutta</a:t>
            </a:r>
            <a:r>
              <a:rPr lang="en-US" sz="2800" dirty="0"/>
              <a:t> and Mitch Wand</a:t>
            </a:r>
          </a:p>
          <a:p>
            <a:pPr>
              <a:lnSpc>
                <a:spcPct val="100000"/>
              </a:lnSpc>
            </a:pPr>
            <a:r>
              <a:rPr lang="en-US" sz="2800" dirty="0"/>
              <a:t>Khoury College of Computer Sciences</a:t>
            </a:r>
          </a:p>
          <a:p>
            <a:endParaRPr lang="en-US" sz="2800" dirty="0"/>
          </a:p>
        </p:txBody>
      </p:sp>
      <p:sp>
        <p:nvSpPr>
          <p:cNvPr id="118"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
        <p:nvSpPr>
          <p:cNvPr id="119" name="Rectangle 2"/>
          <p:cNvSpPr txBox="1"/>
          <p:nvPr/>
        </p:nvSpPr>
        <p:spPr>
          <a:xfrm>
            <a:off x="584979" y="5710018"/>
            <a:ext cx="600456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solidFill>
                  <a:srgbClr val="5C5962"/>
                </a:solidFill>
              </a:defRPr>
            </a:pPr>
            <a:r>
              <a:rPr dirty="0"/>
              <a:t>© 202</a:t>
            </a:r>
            <a:r>
              <a:rPr lang="en-US" dirty="0"/>
              <a:t>3-24</a:t>
            </a:r>
            <a:r>
              <a:rPr dirty="0"/>
              <a:t> Released under the </a:t>
            </a:r>
            <a:r>
              <a:rPr u="sng" dirty="0">
                <a:solidFill>
                  <a:srgbClr val="0563C1"/>
                </a:solidFill>
                <a:uFill>
                  <a:solidFill>
                    <a:srgbClr val="0563C1"/>
                  </a:solidFill>
                </a:uFill>
                <a:hlinkClick r:id="rId3"/>
              </a:rPr>
              <a:t>CC BY-SA</a:t>
            </a:r>
            <a:r>
              <a:rPr dirty="0"/>
              <a:t> license</a:t>
            </a:r>
          </a:p>
        </p:txBody>
      </p:sp>
    </p:spTree>
    <p:extLst>
      <p:ext uri="{BB962C8B-B14F-4D97-AF65-F5344CB8AC3E}">
        <p14:creationId xmlns:p14="http://schemas.microsoft.com/office/powerpoint/2010/main" val="385610318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DCDF-2778-E0E5-1331-9B499E72464D}"/>
              </a:ext>
            </a:extLst>
          </p:cNvPr>
          <p:cNvSpPr>
            <a:spLocks noGrp="1"/>
          </p:cNvSpPr>
          <p:nvPr>
            <p:ph type="title"/>
          </p:nvPr>
        </p:nvSpPr>
        <p:spPr/>
        <p:txBody>
          <a:bodyPr/>
          <a:lstStyle/>
          <a:p>
            <a:r>
              <a:rPr lang="en-US" dirty="0" err="1"/>
              <a:t>ClockDisplay</a:t>
            </a:r>
            <a:r>
              <a:rPr lang="en-US" dirty="0"/>
              <a:t>, part 2</a:t>
            </a:r>
          </a:p>
        </p:txBody>
      </p:sp>
      <p:sp>
        <p:nvSpPr>
          <p:cNvPr id="3" name="Slide Number Placeholder 2">
            <a:extLst>
              <a:ext uri="{FF2B5EF4-FFF2-40B4-BE49-F238E27FC236}">
                <a16:creationId xmlns:a16="http://schemas.microsoft.com/office/drawing/2014/main" id="{078915F6-A80A-DA5A-5F91-9F00366D4652}"/>
              </a:ext>
            </a:extLst>
          </p:cNvPr>
          <p:cNvSpPr>
            <a:spLocks noGrp="1"/>
          </p:cNvSpPr>
          <p:nvPr>
            <p:ph type="sldNum" sz="quarter" idx="2"/>
          </p:nvPr>
        </p:nvSpPr>
        <p:spPr/>
        <p:txBody>
          <a:bodyPr/>
          <a:lstStyle/>
          <a:p>
            <a:fld id="{86CB4B4D-7CA3-9044-876B-883B54F8677D}" type="slidenum">
              <a:rPr lang="en-US" smtClean="0"/>
              <a:t>10</a:t>
            </a:fld>
            <a:endParaRPr lang="en-US"/>
          </a:p>
        </p:txBody>
      </p:sp>
      <p:sp>
        <p:nvSpPr>
          <p:cNvPr id="4" name="TextBox 3">
            <a:extLst>
              <a:ext uri="{FF2B5EF4-FFF2-40B4-BE49-F238E27FC236}">
                <a16:creationId xmlns:a16="http://schemas.microsoft.com/office/drawing/2014/main" id="{38A20681-AC1C-154F-001D-174239530F7B}"/>
              </a:ext>
            </a:extLst>
          </p:cNvPr>
          <p:cNvSpPr txBox="1"/>
          <p:nvPr/>
        </p:nvSpPr>
        <p:spPr>
          <a:xfrm>
            <a:off x="1085240" y="1749662"/>
            <a:ext cx="8845838"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Clock: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props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Time = </a:t>
            </a:r>
            <a:r>
              <a:rPr lang="en-US" b="0" dirty="0">
                <a:solidFill>
                  <a:srgbClr val="0000FF"/>
                </a:solidFill>
                <a:effectLst/>
                <a:latin typeface="Consolas" panose="020B0609020204030204" pitchFamily="49" charset="0"/>
              </a:rPr>
              <a:t>{</a:t>
            </a:r>
            <a:r>
              <a:rPr lang="en-US" b="0" dirty="0" err="1">
                <a:solidFill>
                  <a:srgbClr val="0070C1"/>
                </a:solidFill>
                <a:effectLst/>
                <a:latin typeface="Consolas" panose="020B0609020204030204" pitchFamily="49" charset="0"/>
              </a:rPr>
              <a:t>localTime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r>
              <a:rPr lang="en-US" b="0" dirty="0" err="1">
                <a:solidFill>
                  <a:srgbClr val="000000"/>
                </a:solidFill>
                <a:effectLst/>
                <a:latin typeface="Consolas" panose="020B0609020204030204" pitchFamily="49" charset="0"/>
              </a:rPr>
              <a:t>nlisteners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nListeners</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1080"/>
                </a:solidFill>
                <a:effectLst/>
                <a:latin typeface="Consolas" panose="020B0609020204030204" pitchFamily="49" charset="0"/>
              </a:rPr>
              <a:t>props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handleDelete</a:t>
            </a:r>
            <a:r>
              <a:rPr lang="en-US" b="0" dirty="0">
                <a:solidFill>
                  <a:srgbClr val="0000FF"/>
                </a:solidFill>
                <a:effectLst/>
                <a:latin typeface="Consolas" panose="020B0609020204030204" pitchFamily="49" charset="0"/>
              </a:rPr>
              <a:t>}</a:t>
            </a:r>
          </a:p>
          <a:p>
            <a:r>
              <a:rPr lang="en-US" dirty="0">
                <a:solidFill>
                  <a:srgbClr val="0000FF"/>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AiOutlineDelete</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1080"/>
                </a:solidFill>
                <a:effectLst/>
                <a:latin typeface="Consolas" panose="020B0609020204030204" pitchFamily="49" charset="0"/>
              </a:rPr>
              <a:t>props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handleAdd</a:t>
            </a:r>
            <a:r>
              <a:rPr lang="en-US" b="0" dirty="0">
                <a:solidFill>
                  <a:srgbClr val="0000FF"/>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AiOutlinePlus</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291851826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BF10-47EB-5698-46CA-B43A120B4EE2}"/>
              </a:ext>
            </a:extLst>
          </p:cNvPr>
          <p:cNvSpPr>
            <a:spLocks noGrp="1"/>
          </p:cNvSpPr>
          <p:nvPr>
            <p:ph type="title"/>
          </p:nvPr>
        </p:nvSpPr>
        <p:spPr/>
        <p:txBody>
          <a:bodyPr/>
          <a:lstStyle/>
          <a:p>
            <a:r>
              <a:rPr lang="en-US" dirty="0"/>
              <a:t>running </a:t>
            </a:r>
            <a:r>
              <a:rPr lang="en-US" dirty="0" err="1"/>
              <a:t>SimpleClockDisplayApp</a:t>
            </a:r>
            <a:endParaRPr lang="en-US" dirty="0"/>
          </a:p>
        </p:txBody>
      </p:sp>
      <p:sp>
        <p:nvSpPr>
          <p:cNvPr id="3" name="Slide Number Placeholder 2">
            <a:extLst>
              <a:ext uri="{FF2B5EF4-FFF2-40B4-BE49-F238E27FC236}">
                <a16:creationId xmlns:a16="http://schemas.microsoft.com/office/drawing/2014/main" id="{C8136333-B0B2-751B-49D8-C0351B65EE42}"/>
              </a:ext>
            </a:extLst>
          </p:cNvPr>
          <p:cNvSpPr>
            <a:spLocks noGrp="1"/>
          </p:cNvSpPr>
          <p:nvPr>
            <p:ph type="sldNum" sz="quarter" idx="2"/>
          </p:nvPr>
        </p:nvSpPr>
        <p:spPr/>
        <p:txBody>
          <a:bodyPr/>
          <a:lstStyle/>
          <a:p>
            <a:fld id="{86CB4B4D-7CA3-9044-876B-883B54F8677D}" type="slidenum">
              <a:rPr lang="en-US" smtClean="0"/>
              <a:t>11</a:t>
            </a:fld>
            <a:endParaRPr lang="en-US"/>
          </a:p>
        </p:txBody>
      </p:sp>
      <p:pic>
        <p:nvPicPr>
          <p:cNvPr id="7" name="Picture 6">
            <a:extLst>
              <a:ext uri="{FF2B5EF4-FFF2-40B4-BE49-F238E27FC236}">
                <a16:creationId xmlns:a16="http://schemas.microsoft.com/office/drawing/2014/main" id="{74B7CE0B-4FB7-49EE-0CBF-2334B53FF67C}"/>
              </a:ext>
            </a:extLst>
          </p:cNvPr>
          <p:cNvPicPr>
            <a:picLocks noChangeAspect="1"/>
          </p:cNvPicPr>
          <p:nvPr/>
        </p:nvPicPr>
        <p:blipFill>
          <a:blip r:embed="rId3"/>
          <a:stretch>
            <a:fillRect/>
          </a:stretch>
        </p:blipFill>
        <p:spPr>
          <a:xfrm>
            <a:off x="323850" y="447675"/>
            <a:ext cx="11544300" cy="5962650"/>
          </a:xfrm>
          <a:prstGeom prst="rect">
            <a:avLst/>
          </a:prstGeom>
        </p:spPr>
      </p:pic>
    </p:spTree>
    <p:extLst>
      <p:ext uri="{BB962C8B-B14F-4D97-AF65-F5344CB8AC3E}">
        <p14:creationId xmlns:p14="http://schemas.microsoft.com/office/powerpoint/2010/main" val="425849644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err="1"/>
              <a:t>useEffect’s</a:t>
            </a:r>
            <a:r>
              <a:rPr lang="en-US" dirty="0"/>
              <a:t> Dependencies Control Its Execution </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lstStyle/>
          <a:p>
            <a:r>
              <a:rPr lang="en-US" dirty="0" err="1"/>
              <a:t>useEffect</a:t>
            </a:r>
            <a:r>
              <a:rPr lang="en-US" dirty="0"/>
              <a:t> takes an optional array of dependencies</a:t>
            </a:r>
          </a:p>
          <a:p>
            <a:r>
              <a:rPr lang="en-US" dirty="0"/>
              <a:t>The effect is only executed if the values in the dependency change (e.g. by a setter)</a:t>
            </a:r>
          </a:p>
          <a:p>
            <a:r>
              <a:rPr lang="en-US" dirty="0"/>
              <a:t>Special Cases:</a:t>
            </a:r>
          </a:p>
          <a:p>
            <a:pPr lvl="1"/>
            <a:r>
              <a:rPr lang="en-US" dirty="0"/>
              <a:t>[] means run only on first render</a:t>
            </a:r>
          </a:p>
          <a:p>
            <a:pPr lvl="1"/>
            <a:r>
              <a:rPr lang="en-US" dirty="0"/>
              <a:t>No argument means run on every render</a:t>
            </a:r>
          </a:p>
        </p:txBody>
      </p:sp>
      <p:sp>
        <p:nvSpPr>
          <p:cNvPr id="3" name="Slide Number Placeholder 2">
            <a:extLst>
              <a:ext uri="{FF2B5EF4-FFF2-40B4-BE49-F238E27FC236}">
                <a16:creationId xmlns:a16="http://schemas.microsoft.com/office/drawing/2014/main" id="{EBF6489A-8AFA-458B-0C5C-3B82843424C1}"/>
              </a:ext>
            </a:extLst>
          </p:cNvPr>
          <p:cNvSpPr>
            <a:spLocks noGrp="1"/>
          </p:cNvSpPr>
          <p:nvPr>
            <p:ph type="sldNum" sz="quarter" idx="2"/>
          </p:nvPr>
        </p:nvSpPr>
        <p:spPr/>
        <p:txBody>
          <a:bodyPr/>
          <a:lstStyle/>
          <a:p>
            <a:fld id="{86CB4B4D-7CA3-9044-876B-883B54F8677D}" type="slidenum">
              <a:rPr lang="en-US" smtClean="0"/>
              <a:t>12</a:t>
            </a:fld>
            <a:endParaRPr lang="en-US"/>
          </a:p>
        </p:txBody>
      </p:sp>
    </p:spTree>
    <p:extLst>
      <p:ext uri="{BB962C8B-B14F-4D97-AF65-F5344CB8AC3E}">
        <p14:creationId xmlns:p14="http://schemas.microsoft.com/office/powerpoint/2010/main" val="161392931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28C9-128B-8777-8909-628DA1BB15EB}"/>
              </a:ext>
            </a:extLst>
          </p:cNvPr>
          <p:cNvSpPr>
            <a:spLocks noGrp="1"/>
          </p:cNvSpPr>
          <p:nvPr>
            <p:ph type="title"/>
          </p:nvPr>
        </p:nvSpPr>
        <p:spPr/>
        <p:txBody>
          <a:bodyPr/>
          <a:lstStyle/>
          <a:p>
            <a:r>
              <a:rPr lang="en-US" dirty="0"/>
              <a:t>Example (Part 1)</a:t>
            </a:r>
          </a:p>
        </p:txBody>
      </p:sp>
      <p:sp>
        <p:nvSpPr>
          <p:cNvPr id="4" name="TextBox 3">
            <a:extLst>
              <a:ext uri="{FF2B5EF4-FFF2-40B4-BE49-F238E27FC236}">
                <a16:creationId xmlns:a16="http://schemas.microsoft.com/office/drawing/2014/main" id="{4F5905F0-2826-A3FF-DC70-C4B40BB4164E}"/>
              </a:ext>
            </a:extLst>
          </p:cNvPr>
          <p:cNvSpPr txBox="1"/>
          <p:nvPr/>
        </p:nvSpPr>
        <p:spPr>
          <a:xfrm>
            <a:off x="838200" y="1410779"/>
            <a:ext cx="8310112" cy="5262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App</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only on first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#1 is run only on first render'</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#2N is run only when n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#2M is run when m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#3A is called on every render'</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#3B is called on every render'</a:t>
            </a:r>
            <a:r>
              <a:rPr lang="en-US" sz="1400" b="0" dirty="0">
                <a:solidFill>
                  <a:srgbClr val="000000"/>
                </a:solidFill>
                <a:effectLst/>
                <a:latin typeface="Consolas" panose="020B0609020204030204" pitchFamily="49" charset="0"/>
              </a:rPr>
              <a:t>)})</a:t>
            </a:r>
          </a:p>
          <a:p>
            <a:endParaRPr lang="en-US" sz="1400" dirty="0">
              <a:latin typeface="Consolas" panose="020B0609020204030204" pitchFamily="49" charset="0"/>
            </a:endParaRPr>
          </a:p>
          <a:p>
            <a:r>
              <a:rPr lang="en-US" sz="1400" b="0" dirty="0">
                <a:solidFill>
                  <a:srgbClr val="008000"/>
                </a:solidFill>
                <a:effectLst/>
                <a:latin typeface="Consolas" panose="020B0609020204030204" pitchFamily="49" charset="0"/>
              </a:rPr>
              <a:t>// observe that effects run in order of definition</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648A590C-EAEA-35A2-9F4C-15A8DD29B6BE}"/>
              </a:ext>
            </a:extLst>
          </p:cNvPr>
          <p:cNvSpPr/>
          <p:nvPr/>
        </p:nvSpPr>
        <p:spPr>
          <a:xfrm>
            <a:off x="6459467" y="268524"/>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/app/Apps/</a:t>
            </a:r>
            <a:r>
              <a:rPr lang="en-US" sz="2400" dirty="0" err="1">
                <a:solidFill>
                  <a:schemeClr val="tx1"/>
                </a:solidFill>
              </a:rPr>
              <a:t>useEffect-demo.tsx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7F262FF3-7E6D-CFB8-99F1-6B4AB3E73A21}"/>
              </a:ext>
            </a:extLst>
          </p:cNvPr>
          <p:cNvSpPr>
            <a:spLocks noGrp="1"/>
          </p:cNvSpPr>
          <p:nvPr>
            <p:ph type="sldNum" sz="quarter" idx="2"/>
          </p:nvPr>
        </p:nvSpPr>
        <p:spPr/>
        <p:txBody>
          <a:bodyPr/>
          <a:lstStyle/>
          <a:p>
            <a:fld id="{86CB4B4D-7CA3-9044-876B-883B54F8677D}" type="slidenum">
              <a:rPr lang="en-US" smtClean="0"/>
              <a:t>13</a:t>
            </a:fld>
            <a:endParaRPr lang="en-US"/>
          </a:p>
        </p:txBody>
      </p:sp>
    </p:spTree>
    <p:extLst>
      <p:ext uri="{BB962C8B-B14F-4D97-AF65-F5344CB8AC3E}">
        <p14:creationId xmlns:p14="http://schemas.microsoft.com/office/powerpoint/2010/main" val="317851926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0D20-BE41-A0DB-CCC9-EE3B2B1DA2FB}"/>
              </a:ext>
            </a:extLst>
          </p:cNvPr>
          <p:cNvSpPr>
            <a:spLocks noGrp="1"/>
          </p:cNvSpPr>
          <p:nvPr>
            <p:ph type="title"/>
          </p:nvPr>
        </p:nvSpPr>
        <p:spPr/>
        <p:txBody>
          <a:bodyPr/>
          <a:lstStyle/>
          <a:p>
            <a:r>
              <a:rPr lang="en-US" dirty="0"/>
              <a:t>Example (part 2)</a:t>
            </a:r>
          </a:p>
        </p:txBody>
      </p:sp>
      <p:sp>
        <p:nvSpPr>
          <p:cNvPr id="4" name="TextBox 3">
            <a:extLst>
              <a:ext uri="{FF2B5EF4-FFF2-40B4-BE49-F238E27FC236}">
                <a16:creationId xmlns:a16="http://schemas.microsoft.com/office/drawing/2014/main" id="{3FFFE8C6-F3F6-8C93-7E76-5E51B98BA906}"/>
              </a:ext>
            </a:extLst>
          </p:cNvPr>
          <p:cNvSpPr txBox="1"/>
          <p:nvPr/>
        </p:nvSpPr>
        <p:spPr>
          <a:xfrm>
            <a:off x="752888" y="1325563"/>
            <a:ext cx="8172451" cy="4616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onClickN</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'Clicked n!'</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p>
          <a:p>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onClickM</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'Clicked m!'</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p>
          <a:p>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r>
              <a:rPr lang="en-US" sz="1400" b="0" dirty="0" err="1">
                <a:solidFill>
                  <a:srgbClr val="3B3B3B"/>
                </a:solidFill>
                <a:effectLst/>
                <a:latin typeface="Consolas" panose="020B0609020204030204" pitchFamily="49" charset="0"/>
              </a:rPr>
              <a:t>useEffect</a:t>
            </a:r>
            <a:r>
              <a:rPr lang="en-US" sz="1400" b="0" dirty="0">
                <a:solidFill>
                  <a:srgbClr val="3B3B3B"/>
                </a:solidFill>
                <a:effectLst/>
                <a:latin typeface="Consolas" panose="020B0609020204030204" pitchFamily="49" charset="0"/>
              </a:rPr>
              <a:t> demo #1</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n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3B3B3B"/>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onClickN</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Increment n</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m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m</a:t>
            </a:r>
            <a:r>
              <a:rPr lang="en-US" sz="1400" b="0" dirty="0">
                <a:solidFill>
                  <a:srgbClr val="0000FF"/>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3B3B3B"/>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onClickM</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Increment m</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endParaRPr lang="en-US" sz="1400" dirty="0">
              <a:solidFill>
                <a:srgbClr val="800000"/>
              </a:solidFill>
              <a:latin typeface="Consolas" panose="020B0609020204030204" pitchFamily="49" charset="0"/>
            </a:endParaRPr>
          </a:p>
          <a:p>
            <a:r>
              <a:rPr lang="en-US" sz="1400" b="0" dirty="0">
                <a:solidFill>
                  <a:srgbClr val="8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95862D2A-C916-8B14-BF5C-D495B5E403A5}"/>
              </a:ext>
            </a:extLst>
          </p:cNvPr>
          <p:cNvSpPr>
            <a:spLocks noGrp="1"/>
          </p:cNvSpPr>
          <p:nvPr>
            <p:ph type="sldNum" sz="quarter" idx="2"/>
          </p:nvPr>
        </p:nvSpPr>
        <p:spPr/>
        <p:txBody>
          <a:bodyPr/>
          <a:lstStyle/>
          <a:p>
            <a:fld id="{86CB4B4D-7CA3-9044-876B-883B54F8677D}" type="slidenum">
              <a:rPr lang="en-US" smtClean="0"/>
              <a:t>14</a:t>
            </a:fld>
            <a:endParaRPr lang="en-US"/>
          </a:p>
        </p:txBody>
      </p:sp>
    </p:spTree>
    <p:extLst>
      <p:ext uri="{BB962C8B-B14F-4D97-AF65-F5344CB8AC3E}">
        <p14:creationId xmlns:p14="http://schemas.microsoft.com/office/powerpoint/2010/main" val="99749320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85C2-3660-D246-D1C1-035D39437B18}"/>
              </a:ext>
            </a:extLst>
          </p:cNvPr>
          <p:cNvSpPr>
            <a:spLocks noGrp="1"/>
          </p:cNvSpPr>
          <p:nvPr>
            <p:ph type="title"/>
          </p:nvPr>
        </p:nvSpPr>
        <p:spPr/>
        <p:txBody>
          <a:bodyPr/>
          <a:lstStyle/>
          <a:p>
            <a:r>
              <a:rPr lang="en-US" dirty="0"/>
              <a:t>Demo</a:t>
            </a:r>
          </a:p>
        </p:txBody>
      </p:sp>
      <p:sp>
        <p:nvSpPr>
          <p:cNvPr id="3" name="Slide Number Placeholder 2">
            <a:extLst>
              <a:ext uri="{FF2B5EF4-FFF2-40B4-BE49-F238E27FC236}">
                <a16:creationId xmlns:a16="http://schemas.microsoft.com/office/drawing/2014/main" id="{3A988DA7-EE48-5581-3786-3A2542EC80E9}"/>
              </a:ext>
            </a:extLst>
          </p:cNvPr>
          <p:cNvSpPr>
            <a:spLocks noGrp="1"/>
          </p:cNvSpPr>
          <p:nvPr>
            <p:ph type="sldNum" sz="quarter" idx="2"/>
          </p:nvPr>
        </p:nvSpPr>
        <p:spPr/>
        <p:txBody>
          <a:bodyPr/>
          <a:lstStyle/>
          <a:p>
            <a:fld id="{86CB4B4D-7CA3-9044-876B-883B54F8677D}" type="slidenum">
              <a:rPr lang="en-US" smtClean="0"/>
              <a:t>15</a:t>
            </a:fld>
            <a:endParaRPr lang="en-US"/>
          </a:p>
        </p:txBody>
      </p:sp>
      <p:pic>
        <p:nvPicPr>
          <p:cNvPr id="5" name="Picture 4">
            <a:extLst>
              <a:ext uri="{FF2B5EF4-FFF2-40B4-BE49-F238E27FC236}">
                <a16:creationId xmlns:a16="http://schemas.microsoft.com/office/drawing/2014/main" id="{2C4F288C-ADBE-D863-24A3-6B2814863D39}"/>
              </a:ext>
            </a:extLst>
          </p:cNvPr>
          <p:cNvPicPr>
            <a:picLocks noChangeAspect="1"/>
          </p:cNvPicPr>
          <p:nvPr/>
        </p:nvPicPr>
        <p:blipFill>
          <a:blip r:embed="rId3"/>
          <a:stretch>
            <a:fillRect/>
          </a:stretch>
        </p:blipFill>
        <p:spPr>
          <a:xfrm>
            <a:off x="0" y="1676741"/>
            <a:ext cx="12192000" cy="4386841"/>
          </a:xfrm>
          <a:prstGeom prst="rect">
            <a:avLst/>
          </a:prstGeom>
        </p:spPr>
      </p:pic>
    </p:spTree>
    <p:extLst>
      <p:ext uri="{BB962C8B-B14F-4D97-AF65-F5344CB8AC3E}">
        <p14:creationId xmlns:p14="http://schemas.microsoft.com/office/powerpoint/2010/main" val="362145388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57C336-3BF5-5EDF-37C3-8592B5BC1199}"/>
              </a:ext>
            </a:extLst>
          </p:cNvPr>
          <p:cNvSpPr>
            <a:spLocks noGrp="1"/>
          </p:cNvSpPr>
          <p:nvPr>
            <p:ph type="title"/>
          </p:nvPr>
        </p:nvSpPr>
        <p:spPr/>
        <p:txBody>
          <a:bodyPr/>
          <a:lstStyle/>
          <a:p>
            <a:r>
              <a:rPr lang="en-US" dirty="0"/>
              <a:t>When is the cleanup function executed?</a:t>
            </a:r>
          </a:p>
        </p:txBody>
      </p:sp>
      <p:sp>
        <p:nvSpPr>
          <p:cNvPr id="4" name="Text Placeholder 3">
            <a:extLst>
              <a:ext uri="{FF2B5EF4-FFF2-40B4-BE49-F238E27FC236}">
                <a16:creationId xmlns:a16="http://schemas.microsoft.com/office/drawing/2014/main" id="{44AC5415-9220-67BD-54EF-9DF869878B9D}"/>
              </a:ext>
            </a:extLst>
          </p:cNvPr>
          <p:cNvSpPr>
            <a:spLocks noGrp="1"/>
          </p:cNvSpPr>
          <p:nvPr>
            <p:ph type="body" idx="1"/>
          </p:nvPr>
        </p:nvSpPr>
        <p:spPr/>
        <p:txBody>
          <a:bodyPr>
            <a:normAutofit/>
          </a:bodyPr>
          <a:lstStyle/>
          <a:p>
            <a:r>
              <a:rPr lang="en-US" dirty="0"/>
              <a:t>In general, the cleanup function is executed sometime before the next time the hook is run.</a:t>
            </a:r>
          </a:p>
          <a:p>
            <a:r>
              <a:rPr lang="en-US" dirty="0"/>
              <a:t>For the first-time-only case, this means when the component is dismounted.</a:t>
            </a:r>
          </a:p>
          <a:p>
            <a:r>
              <a:rPr lang="en-US" dirty="0"/>
              <a:t>Let's look at </a:t>
            </a:r>
            <a:r>
              <a:rPr lang="en-US" dirty="0" err="1"/>
              <a:t>useEffect</a:t>
            </a:r>
            <a:r>
              <a:rPr lang="en-US" dirty="0"/>
              <a:t> demo again, this time with noisy cleanups.</a:t>
            </a:r>
          </a:p>
          <a:p>
            <a:endParaRPr lang="en-US" dirty="0"/>
          </a:p>
        </p:txBody>
      </p:sp>
      <p:sp>
        <p:nvSpPr>
          <p:cNvPr id="2" name="Slide Number Placeholder 1">
            <a:extLst>
              <a:ext uri="{FF2B5EF4-FFF2-40B4-BE49-F238E27FC236}">
                <a16:creationId xmlns:a16="http://schemas.microsoft.com/office/drawing/2014/main" id="{6E68C2BD-FFB9-CC19-6D29-FA91E30ECA89}"/>
              </a:ext>
            </a:extLst>
          </p:cNvPr>
          <p:cNvSpPr>
            <a:spLocks noGrp="1"/>
          </p:cNvSpPr>
          <p:nvPr>
            <p:ph type="sldNum" sz="quarter" idx="2"/>
          </p:nvPr>
        </p:nvSpPr>
        <p:spPr/>
        <p:txBody>
          <a:bodyPr/>
          <a:lstStyle/>
          <a:p>
            <a:fld id="{86CB4B4D-7CA3-9044-876B-883B54F8677D}" type="slidenum">
              <a:rPr lang="en-US" smtClean="0"/>
              <a:t>16</a:t>
            </a:fld>
            <a:endParaRPr lang="en-US"/>
          </a:p>
        </p:txBody>
      </p:sp>
    </p:spTree>
    <p:extLst>
      <p:ext uri="{BB962C8B-B14F-4D97-AF65-F5344CB8AC3E}">
        <p14:creationId xmlns:p14="http://schemas.microsoft.com/office/powerpoint/2010/main" val="393504903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63738-005E-8B76-F936-07E690F33FDB}"/>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6DBEE7F4-8A26-4FFF-EDCC-9AFCB2AE016D}"/>
              </a:ext>
            </a:extLst>
          </p:cNvPr>
          <p:cNvSpPr>
            <a:spLocks noGrp="1"/>
          </p:cNvSpPr>
          <p:nvPr>
            <p:ph type="sldNum" sz="quarter" idx="2"/>
          </p:nvPr>
        </p:nvSpPr>
        <p:spPr/>
        <p:txBody>
          <a:bodyPr/>
          <a:lstStyle/>
          <a:p>
            <a:fld id="{86CB4B4D-7CA3-9044-876B-883B54F8677D}" type="slidenum">
              <a:rPr lang="en-US" smtClean="0"/>
              <a:t>17</a:t>
            </a:fld>
            <a:endParaRPr lang="en-US"/>
          </a:p>
        </p:txBody>
      </p:sp>
      <p:sp>
        <p:nvSpPr>
          <p:cNvPr id="7" name="TextBox 6">
            <a:extLst>
              <a:ext uri="{FF2B5EF4-FFF2-40B4-BE49-F238E27FC236}">
                <a16:creationId xmlns:a16="http://schemas.microsoft.com/office/drawing/2014/main" id="{B01B88B3-D0A1-9170-7064-1C6ACA694A12}"/>
              </a:ext>
            </a:extLst>
          </p:cNvPr>
          <p:cNvSpPr txBox="1"/>
          <p:nvPr/>
        </p:nvSpPr>
        <p:spPr>
          <a:xfrm>
            <a:off x="708888" y="1483201"/>
            <a:ext cx="1124865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cleanup</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message</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'cleanup: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message</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App</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setN</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useState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m</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useState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#1 is run only on first render'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cleanup</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#1'</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 [])</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#2N is run only when n changes'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cleanup</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#2N'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 [</a:t>
            </a:r>
            <a:r>
              <a:rPr lang="en-US" b="0" dirty="0">
                <a:solidFill>
                  <a:srgbClr val="0070C1"/>
                </a:solidFill>
                <a:effectLst/>
                <a:latin typeface="Consolas" panose="020B0609020204030204" pitchFamily="49" charset="0"/>
              </a:rPr>
              <a:t>n</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other effects</a:t>
            </a:r>
            <a:endParaRPr lang="en-US" b="0" dirty="0">
              <a:solidFill>
                <a:srgbClr val="3B3B3B"/>
              </a:solidFill>
              <a:effectLst/>
              <a:latin typeface="Consolas" panose="020B0609020204030204" pitchFamily="49" charset="0"/>
            </a:endParaRPr>
          </a:p>
        </p:txBody>
      </p:sp>
      <p:sp>
        <p:nvSpPr>
          <p:cNvPr id="9" name="Rectangle: Rounded Corners 8">
            <a:extLst>
              <a:ext uri="{FF2B5EF4-FFF2-40B4-BE49-F238E27FC236}">
                <a16:creationId xmlns:a16="http://schemas.microsoft.com/office/drawing/2014/main" id="{CCBF80F9-908A-4548-59F0-7C33A786DBE6}"/>
              </a:ext>
            </a:extLst>
          </p:cNvPr>
          <p:cNvSpPr/>
          <p:nvPr/>
        </p:nvSpPr>
        <p:spPr>
          <a:xfrm>
            <a:off x="838200" y="361790"/>
            <a:ext cx="639538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/app/Apps/</a:t>
            </a:r>
            <a:r>
              <a:rPr lang="en-US" sz="2400" dirty="0" err="1">
                <a:solidFill>
                  <a:schemeClr val="tx1"/>
                </a:solidFill>
              </a:rPr>
              <a:t>useEffect-demoWithCleanUps.tsx</a:t>
            </a:r>
            <a:endParaRPr lang="en-US" sz="2400" dirty="0">
              <a:solidFill>
                <a:schemeClr val="tx1"/>
              </a:solidFill>
            </a:endParaRPr>
          </a:p>
        </p:txBody>
      </p:sp>
    </p:spTree>
    <p:extLst>
      <p:ext uri="{BB962C8B-B14F-4D97-AF65-F5344CB8AC3E}">
        <p14:creationId xmlns:p14="http://schemas.microsoft.com/office/powerpoint/2010/main" val="172304494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D608-AEB0-9074-0AD4-FC4C0901DADC}"/>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856002A2-205F-9A59-9ECD-A3DD340C39F7}"/>
              </a:ext>
            </a:extLst>
          </p:cNvPr>
          <p:cNvSpPr>
            <a:spLocks noGrp="1"/>
          </p:cNvSpPr>
          <p:nvPr>
            <p:ph type="sldNum" sz="quarter" idx="2"/>
          </p:nvPr>
        </p:nvSpPr>
        <p:spPr/>
        <p:txBody>
          <a:bodyPr/>
          <a:lstStyle/>
          <a:p>
            <a:fld id="{86CB4B4D-7CA3-9044-876B-883B54F8677D}" type="slidenum">
              <a:rPr lang="en-US" smtClean="0"/>
              <a:t>18</a:t>
            </a:fld>
            <a:endParaRPr lang="en-US"/>
          </a:p>
        </p:txBody>
      </p:sp>
      <p:pic>
        <p:nvPicPr>
          <p:cNvPr id="5" name="Picture 4">
            <a:extLst>
              <a:ext uri="{FF2B5EF4-FFF2-40B4-BE49-F238E27FC236}">
                <a16:creationId xmlns:a16="http://schemas.microsoft.com/office/drawing/2014/main" id="{8EA3F860-29F9-9A7C-A793-7F2ECE6FF4FB}"/>
              </a:ext>
            </a:extLst>
          </p:cNvPr>
          <p:cNvPicPr>
            <a:picLocks noChangeAspect="1"/>
          </p:cNvPicPr>
          <p:nvPr/>
        </p:nvPicPr>
        <p:blipFill>
          <a:blip r:embed="rId3"/>
          <a:stretch>
            <a:fillRect/>
          </a:stretch>
        </p:blipFill>
        <p:spPr>
          <a:xfrm>
            <a:off x="123092" y="696965"/>
            <a:ext cx="12192000" cy="5464069"/>
          </a:xfrm>
          <a:prstGeom prst="rect">
            <a:avLst/>
          </a:prstGeom>
        </p:spPr>
      </p:pic>
    </p:spTree>
    <p:extLst>
      <p:ext uri="{BB962C8B-B14F-4D97-AF65-F5344CB8AC3E}">
        <p14:creationId xmlns:p14="http://schemas.microsoft.com/office/powerpoint/2010/main" val="194135556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7F50-4AD0-5135-AE43-F91148B4DBFA}"/>
              </a:ext>
            </a:extLst>
          </p:cNvPr>
          <p:cNvSpPr>
            <a:spLocks noGrp="1"/>
          </p:cNvSpPr>
          <p:nvPr>
            <p:ph type="title"/>
          </p:nvPr>
        </p:nvSpPr>
        <p:spPr/>
        <p:txBody>
          <a:bodyPr/>
          <a:lstStyle/>
          <a:p>
            <a:r>
              <a:rPr lang="en-US" dirty="0"/>
              <a:t>Custom Hooks</a:t>
            </a:r>
          </a:p>
        </p:txBody>
      </p:sp>
      <p:sp>
        <p:nvSpPr>
          <p:cNvPr id="3" name="Text Placeholder 2">
            <a:extLst>
              <a:ext uri="{FF2B5EF4-FFF2-40B4-BE49-F238E27FC236}">
                <a16:creationId xmlns:a16="http://schemas.microsoft.com/office/drawing/2014/main" id="{98FC7662-3EE7-92E8-8427-76E9027BE025}"/>
              </a:ext>
            </a:extLst>
          </p:cNvPr>
          <p:cNvSpPr>
            <a:spLocks noGrp="1"/>
          </p:cNvSpPr>
          <p:nvPr>
            <p:ph type="body" idx="1"/>
          </p:nvPr>
        </p:nvSpPr>
        <p:spPr/>
        <p:txBody>
          <a:bodyPr/>
          <a:lstStyle/>
          <a:p>
            <a:r>
              <a:rPr lang="en-US" dirty="0"/>
              <a:t>REACT lets us combine </a:t>
            </a:r>
            <a:r>
              <a:rPr lang="en-US" dirty="0" err="1"/>
              <a:t>useState</a:t>
            </a:r>
            <a:r>
              <a:rPr lang="en-US" dirty="0"/>
              <a:t> and </a:t>
            </a:r>
            <a:r>
              <a:rPr lang="en-US" dirty="0" err="1"/>
              <a:t>useEffect</a:t>
            </a:r>
            <a:r>
              <a:rPr lang="en-US" dirty="0"/>
              <a:t> to build custom hooks.</a:t>
            </a:r>
          </a:p>
        </p:txBody>
      </p:sp>
      <p:sp>
        <p:nvSpPr>
          <p:cNvPr id="4" name="Slide Number Placeholder 3">
            <a:extLst>
              <a:ext uri="{FF2B5EF4-FFF2-40B4-BE49-F238E27FC236}">
                <a16:creationId xmlns:a16="http://schemas.microsoft.com/office/drawing/2014/main" id="{20B320A2-2F20-DA92-936C-B16ADF140647}"/>
              </a:ext>
            </a:extLst>
          </p:cNvPr>
          <p:cNvSpPr>
            <a:spLocks noGrp="1"/>
          </p:cNvSpPr>
          <p:nvPr>
            <p:ph type="sldNum" sz="quarter" idx="2"/>
          </p:nvPr>
        </p:nvSpPr>
        <p:spPr/>
        <p:txBody>
          <a:bodyPr/>
          <a:lstStyle/>
          <a:p>
            <a:fld id="{86CB4B4D-7CA3-9044-876B-883B54F8677D}" type="slidenum">
              <a:rPr lang="en-US" smtClean="0"/>
              <a:t>19</a:t>
            </a:fld>
            <a:endParaRPr lang="en-US"/>
          </a:p>
        </p:txBody>
      </p:sp>
    </p:spTree>
    <p:extLst>
      <p:ext uri="{BB962C8B-B14F-4D97-AF65-F5344CB8AC3E}">
        <p14:creationId xmlns:p14="http://schemas.microsoft.com/office/powerpoint/2010/main" val="324841948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Module</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module,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t>Be able to explain the three core steps of a test (assemble, act, assess) can map to UI component testing</a:t>
            </a:r>
          </a:p>
          <a:p>
            <a:pPr marL="685800" lvl="1" indent="-228600">
              <a:spcBef>
                <a:spcPts val="500"/>
              </a:spcBef>
              <a:defRPr sz="2400"/>
            </a:pPr>
            <a:endParaRPr lang="en-US" dirty="0"/>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2</a:t>
            </a:fld>
            <a:endParaRPr lang="en-US"/>
          </a:p>
        </p:txBody>
      </p:sp>
    </p:spTree>
    <p:extLst>
      <p:ext uri="{BB962C8B-B14F-4D97-AF65-F5344CB8AC3E}">
        <p14:creationId xmlns:p14="http://schemas.microsoft.com/office/powerpoint/2010/main" val="207427326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6D2B1-B8CB-6164-EE96-BB0A37FC1020}"/>
              </a:ext>
            </a:extLst>
          </p:cNvPr>
          <p:cNvSpPr>
            <a:spLocks noGrp="1"/>
          </p:cNvSpPr>
          <p:nvPr>
            <p:ph type="title"/>
          </p:nvPr>
        </p:nvSpPr>
        <p:spPr/>
        <p:txBody>
          <a:bodyPr/>
          <a:lstStyle/>
          <a:p>
            <a:r>
              <a:rPr lang="en-US" dirty="0" err="1"/>
              <a:t>useFirstRender</a:t>
            </a:r>
            <a:endParaRPr lang="en-US" dirty="0"/>
          </a:p>
        </p:txBody>
      </p:sp>
      <p:sp>
        <p:nvSpPr>
          <p:cNvPr id="5" name="TextBox 4">
            <a:extLst>
              <a:ext uri="{FF2B5EF4-FFF2-40B4-BE49-F238E27FC236}">
                <a16:creationId xmlns:a16="http://schemas.microsoft.com/office/drawing/2014/main" id="{DF90CDA3-5A50-54AF-77D5-FF5085AD13A2}"/>
              </a:ext>
            </a:extLst>
          </p:cNvPr>
          <p:cNvSpPr txBox="1"/>
          <p:nvPr/>
        </p:nvSpPr>
        <p:spPr>
          <a:xfrm>
            <a:off x="838200" y="1679139"/>
            <a:ext cx="6594566"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React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'react'</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useState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'react'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useFirstRender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action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action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5F634B3C-408F-C7F1-F191-3057618F4448}"/>
              </a:ext>
            </a:extLst>
          </p:cNvPr>
          <p:cNvSpPr txBox="1"/>
          <p:nvPr/>
        </p:nvSpPr>
        <p:spPr>
          <a:xfrm>
            <a:off x="838200" y="4389300"/>
            <a:ext cx="9143999" cy="1754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useFirstRender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'../Hooks/</a:t>
            </a:r>
            <a:r>
              <a:rPr lang="en-US" b="0" dirty="0" err="1">
                <a:solidFill>
                  <a:srgbClr val="A31515"/>
                </a:solidFill>
                <a:effectLst/>
                <a:latin typeface="Consolas" panose="020B0609020204030204" pitchFamily="49" charset="0"/>
              </a:rPr>
              <a:t>useFirstRender</a:t>
            </a:r>
            <a:r>
              <a:rPr lang="en-US" b="0" dirty="0">
                <a:solidFill>
                  <a:srgbClr val="A31515"/>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illustration of </a:t>
            </a:r>
            <a:r>
              <a:rPr lang="en-US" b="0" dirty="0" err="1">
                <a:solidFill>
                  <a:srgbClr val="008000"/>
                </a:solidFill>
                <a:effectLst/>
                <a:latin typeface="Consolas" panose="020B0609020204030204" pitchFamily="49" charset="0"/>
              </a:rPr>
              <a:t>useFirstRender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useFirstRender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useFirstRender</a:t>
            </a:r>
            <a:r>
              <a:rPr lang="en-US" b="0" dirty="0">
                <a:solidFill>
                  <a:srgbClr val="A31515"/>
                </a:solidFill>
                <a:effectLst/>
                <a:latin typeface="Consolas" panose="020B0609020204030204" pitchFamily="49" charset="0"/>
              </a:rPr>
              <a:t> #1 is run only on first render'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D6816B2C-A33C-D6BE-66AE-1C4447BD1520}"/>
              </a:ext>
            </a:extLst>
          </p:cNvPr>
          <p:cNvSpPr txBox="1"/>
          <p:nvPr/>
        </p:nvSpPr>
        <p:spPr>
          <a:xfrm>
            <a:off x="9278785" y="2248528"/>
            <a:ext cx="1745027"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n-lt"/>
                <a:ea typeface="+mn-ea"/>
                <a:cs typeface="+mn-cs"/>
                <a:sym typeface="Calibri"/>
              </a:rPr>
              <a:t>Definition</a:t>
            </a:r>
          </a:p>
        </p:txBody>
      </p:sp>
      <p:sp>
        <p:nvSpPr>
          <p:cNvPr id="9" name="TextBox 8">
            <a:extLst>
              <a:ext uri="{FF2B5EF4-FFF2-40B4-BE49-F238E27FC236}">
                <a16:creationId xmlns:a16="http://schemas.microsoft.com/office/drawing/2014/main" id="{E1FC1501-7217-5D3A-5522-CAEFAB691B32}"/>
              </a:ext>
            </a:extLst>
          </p:cNvPr>
          <p:cNvSpPr txBox="1"/>
          <p:nvPr/>
        </p:nvSpPr>
        <p:spPr>
          <a:xfrm>
            <a:off x="9791746" y="4796806"/>
            <a:ext cx="719106"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n-lt"/>
                <a:ea typeface="+mn-ea"/>
                <a:cs typeface="+mn-cs"/>
                <a:sym typeface="Calibri"/>
              </a:rPr>
              <a:t>Use</a:t>
            </a:r>
          </a:p>
        </p:txBody>
      </p:sp>
      <p:sp>
        <p:nvSpPr>
          <p:cNvPr id="10" name="Rectangle: Rounded Corners 9">
            <a:extLst>
              <a:ext uri="{FF2B5EF4-FFF2-40B4-BE49-F238E27FC236}">
                <a16:creationId xmlns:a16="http://schemas.microsoft.com/office/drawing/2014/main" id="{F601D17B-526A-791C-2FD9-C7A205E8D41D}"/>
              </a:ext>
            </a:extLst>
          </p:cNvPr>
          <p:cNvSpPr/>
          <p:nvPr/>
        </p:nvSpPr>
        <p:spPr>
          <a:xfrm>
            <a:off x="6331168" y="361790"/>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/app/Hooks/</a:t>
            </a:r>
            <a:r>
              <a:rPr lang="en-US" sz="2400" dirty="0" err="1">
                <a:solidFill>
                  <a:schemeClr val="tx1"/>
                </a:solidFill>
              </a:rPr>
              <a:t>useFirstRender.tsx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ACBC7F13-7D1B-43C9-3CA5-1EF867D818B9}"/>
              </a:ext>
            </a:extLst>
          </p:cNvPr>
          <p:cNvSpPr>
            <a:spLocks noGrp="1"/>
          </p:cNvSpPr>
          <p:nvPr>
            <p:ph type="sldNum" sz="quarter" idx="2"/>
          </p:nvPr>
        </p:nvSpPr>
        <p:spPr/>
        <p:txBody>
          <a:bodyPr/>
          <a:lstStyle/>
          <a:p>
            <a:fld id="{86CB4B4D-7CA3-9044-876B-883B54F8677D}" type="slidenum">
              <a:rPr lang="en-US" smtClean="0"/>
              <a:t>20</a:t>
            </a:fld>
            <a:endParaRPr lang="en-US"/>
          </a:p>
        </p:txBody>
      </p:sp>
    </p:spTree>
    <p:extLst>
      <p:ext uri="{BB962C8B-B14F-4D97-AF65-F5344CB8AC3E}">
        <p14:creationId xmlns:p14="http://schemas.microsoft.com/office/powerpoint/2010/main" val="391879518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1EF7-1B84-03D1-90CC-6485AA84406C}"/>
              </a:ext>
            </a:extLst>
          </p:cNvPr>
          <p:cNvSpPr>
            <a:spLocks noGrp="1"/>
          </p:cNvSpPr>
          <p:nvPr>
            <p:ph type="title"/>
          </p:nvPr>
        </p:nvSpPr>
        <p:spPr/>
        <p:txBody>
          <a:bodyPr/>
          <a:lstStyle/>
          <a:p>
            <a:r>
              <a:rPr lang="en-US" dirty="0"/>
              <a:t>A more substantial example: </a:t>
            </a:r>
            <a:r>
              <a:rPr lang="en-US" dirty="0" err="1"/>
              <a:t>useClock</a:t>
            </a:r>
            <a:endParaRPr lang="en-US" dirty="0"/>
          </a:p>
        </p:txBody>
      </p:sp>
      <p:sp>
        <p:nvSpPr>
          <p:cNvPr id="6" name="TextBox 5">
            <a:extLst>
              <a:ext uri="{FF2B5EF4-FFF2-40B4-BE49-F238E27FC236}">
                <a16:creationId xmlns:a16="http://schemas.microsoft.com/office/drawing/2014/main" id="{6109264F-2F69-5A98-F3B0-C669724E019D}"/>
              </a:ext>
            </a:extLst>
          </p:cNvPr>
          <p:cNvSpPr txBox="1"/>
          <p:nvPr/>
        </p:nvSpPr>
        <p:spPr>
          <a:xfrm>
            <a:off x="838200" y="1574304"/>
            <a:ext cx="10515600" cy="4524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'react'</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'../Classes/</a:t>
            </a:r>
            <a:r>
              <a:rPr lang="en-US" b="0" dirty="0" err="1">
                <a:solidFill>
                  <a:srgbClr val="A31515"/>
                </a:solidFill>
                <a:effectLst/>
                <a:latin typeface="Consolas" panose="020B0609020204030204" pitchFamily="49" charset="0"/>
              </a:rPr>
              <a:t>ClockWithListeners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useClock</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removeListener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B4BEF47A-CC7A-9CEA-6D07-AF49EF46FA84}"/>
              </a:ext>
            </a:extLst>
          </p:cNvPr>
          <p:cNvSpPr>
            <a:spLocks noGrp="1"/>
          </p:cNvSpPr>
          <p:nvPr>
            <p:ph type="sldNum" sz="quarter" idx="2"/>
          </p:nvPr>
        </p:nvSpPr>
        <p:spPr/>
        <p:txBody>
          <a:bodyPr/>
          <a:lstStyle/>
          <a:p>
            <a:fld id="{86CB4B4D-7CA3-9044-876B-883B54F8677D}" type="slidenum">
              <a:rPr lang="en-US" smtClean="0"/>
              <a:t>21</a:t>
            </a:fld>
            <a:endParaRPr lang="en-US"/>
          </a:p>
        </p:txBody>
      </p:sp>
      <p:sp>
        <p:nvSpPr>
          <p:cNvPr id="4" name="Rectangle: Rounded Corners 3">
            <a:extLst>
              <a:ext uri="{FF2B5EF4-FFF2-40B4-BE49-F238E27FC236}">
                <a16:creationId xmlns:a16="http://schemas.microsoft.com/office/drawing/2014/main" id="{762A44C0-E257-BF5F-4223-90DDDAE90A1C}"/>
              </a:ext>
            </a:extLst>
          </p:cNvPr>
          <p:cNvSpPr/>
          <p:nvPr/>
        </p:nvSpPr>
        <p:spPr>
          <a:xfrm>
            <a:off x="6610301" y="157400"/>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/app/Hooks/</a:t>
            </a:r>
            <a:r>
              <a:rPr lang="en-US" sz="2400" dirty="0" err="1">
                <a:solidFill>
                  <a:schemeClr val="tx1"/>
                </a:solidFill>
              </a:rPr>
              <a:t>useClock.tsx</a:t>
            </a:r>
            <a:endParaRPr lang="en-US" sz="2400" dirty="0">
              <a:solidFill>
                <a:schemeClr val="tx1"/>
              </a:solidFill>
            </a:endParaRPr>
          </a:p>
        </p:txBody>
      </p:sp>
    </p:spTree>
    <p:extLst>
      <p:ext uri="{BB962C8B-B14F-4D97-AF65-F5344CB8AC3E}">
        <p14:creationId xmlns:p14="http://schemas.microsoft.com/office/powerpoint/2010/main" val="375678171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5F36-2BCE-424A-097C-E22D0214BD0F}"/>
              </a:ext>
            </a:extLst>
          </p:cNvPr>
          <p:cNvSpPr>
            <a:spLocks noGrp="1"/>
          </p:cNvSpPr>
          <p:nvPr>
            <p:ph type="title"/>
          </p:nvPr>
        </p:nvSpPr>
        <p:spPr/>
        <p:txBody>
          <a:bodyPr/>
          <a:lstStyle/>
          <a:p>
            <a:r>
              <a:rPr lang="en-US" dirty="0"/>
              <a:t>Using </a:t>
            </a:r>
            <a:r>
              <a:rPr lang="en-US" dirty="0" err="1"/>
              <a:t>useClock</a:t>
            </a:r>
            <a:endParaRPr lang="en-US" dirty="0"/>
          </a:p>
        </p:txBody>
      </p:sp>
      <p:sp>
        <p:nvSpPr>
          <p:cNvPr id="4" name="TextBox 3">
            <a:extLst>
              <a:ext uri="{FF2B5EF4-FFF2-40B4-BE49-F238E27FC236}">
                <a16:creationId xmlns:a16="http://schemas.microsoft.com/office/drawing/2014/main" id="{9C19FF8C-A42C-CC34-EA75-79137BA17575}"/>
              </a:ext>
            </a:extLst>
          </p:cNvPr>
          <p:cNvSpPr txBox="1"/>
          <p:nvPr/>
        </p:nvSpPr>
        <p:spPr>
          <a:xfrm>
            <a:off x="922021" y="1325563"/>
            <a:ext cx="8108768" cy="54784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import</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useClock</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from</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'../Hooks/</a:t>
            </a:r>
            <a:r>
              <a:rPr lang="en-US" sz="1400" b="0" dirty="0" err="1">
                <a:solidFill>
                  <a:srgbClr val="A31515"/>
                </a:solidFill>
                <a:effectLst/>
                <a:latin typeface="Consolas" panose="020B0609020204030204" pitchFamily="49" charset="0"/>
              </a:rPr>
              <a:t>useClock</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ClockDisplay</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props</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number</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noisyDelete</a:t>
            </a:r>
            <a:r>
              <a:rPr lang="en-US" sz="1400" b="0" dirty="0">
                <a:solidFill>
                  <a:srgbClr val="000000"/>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boolean</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incrementLocalTime</a:t>
            </a:r>
            <a:r>
              <a:rPr lang="en-US" sz="1400" b="0" dirty="0">
                <a:solidFill>
                  <a:srgbClr val="000000"/>
                </a:solidFill>
                <a:effectLst/>
                <a:latin typeface="Consolas" panose="020B0609020204030204" pitchFamily="49" charset="0"/>
              </a:rPr>
              <a:t> =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const</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70C1"/>
                </a:solidFill>
                <a:effectLst/>
                <a:highlight>
                  <a:srgbClr val="FFFF00"/>
                </a:highlight>
                <a:latin typeface="Consolas" panose="020B0609020204030204" pitchFamily="49" charset="0"/>
              </a:rPr>
              <a:t>clock</a:t>
            </a:r>
            <a:r>
              <a:rPr lang="en-US" sz="1400" b="0" dirty="0">
                <a:solidFill>
                  <a:srgbClr val="000000"/>
                </a:solidFill>
                <a:effectLst/>
                <a:highlight>
                  <a:srgbClr val="FFFF00"/>
                </a:highlight>
                <a:latin typeface="Consolas" panose="020B0609020204030204" pitchFamily="49" charset="0"/>
              </a:rPr>
              <a:t> = </a:t>
            </a:r>
            <a:r>
              <a:rPr lang="en-US" sz="1400" b="0" dirty="0" err="1">
                <a:solidFill>
                  <a:srgbClr val="795E26"/>
                </a:solidFill>
                <a:effectLst/>
                <a:highlight>
                  <a:srgbClr val="FFFF00"/>
                </a:highlight>
                <a:latin typeface="Consolas" panose="020B0609020204030204" pitchFamily="49" charset="0"/>
              </a:rPr>
              <a:t>useClock</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795E26"/>
                </a:solidFill>
                <a:effectLst/>
                <a:highlight>
                  <a:srgbClr val="FFFF00"/>
                </a:highlight>
                <a:latin typeface="Consolas" panose="020B0609020204030204" pitchFamily="49" charset="0"/>
              </a:rPr>
              <a:t>incrementLocalTime</a:t>
            </a:r>
            <a:r>
              <a:rPr lang="en-US" sz="1400" b="0" dirty="0">
                <a:solidFill>
                  <a:srgbClr val="000000"/>
                </a:solidFill>
                <a:effectLst/>
                <a:highlight>
                  <a:srgbClr val="FFFF00"/>
                </a:highlight>
                <a:latin typeface="Consolas" panose="020B0609020204030204" pitchFamily="49" charset="0"/>
              </a:rPr>
              <a:t>)</a:t>
            </a:r>
          </a:p>
          <a:p>
            <a:br>
              <a:rPr lang="en-US" sz="1400" b="0" dirty="0">
                <a:solidFill>
                  <a:srgbClr val="000000"/>
                </a:solidFill>
                <a:effectLst/>
                <a:highlight>
                  <a:srgbClr val="FFFF00"/>
                </a:highlight>
                <a:latin typeface="Consolas" panose="020B0609020204030204" pitchFamily="49" charset="0"/>
              </a:rPr>
            </a:b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a:t>
            </a:r>
            <a:r>
              <a:rPr lang="en-US" sz="1400" b="0" dirty="0">
                <a:solidFill>
                  <a:srgbClr val="001080"/>
                </a:solidFill>
                <a:effectLst/>
                <a:latin typeface="Consolas" panose="020B0609020204030204" pitchFamily="49" charset="0"/>
              </a:rPr>
              <a:t>props</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name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Time = </a:t>
            </a:r>
            <a:r>
              <a:rPr lang="en-US" sz="1400" b="0" dirty="0">
                <a:solidFill>
                  <a:srgbClr val="0000FF"/>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localTime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highlight>
                  <a:srgbClr val="FFFF00"/>
                </a:highlight>
                <a:latin typeface="Consolas" panose="020B0609020204030204" pitchFamily="49" charset="0"/>
              </a:rPr>
              <a:t>{</a:t>
            </a:r>
            <a:r>
              <a:rPr lang="en-US" sz="1400" b="0" dirty="0" err="1">
                <a:solidFill>
                  <a:srgbClr val="0070C1"/>
                </a:solidFill>
                <a:effectLst/>
                <a:highlight>
                  <a:srgbClr val="FFFF00"/>
                </a:highlight>
                <a:latin typeface="Consolas" panose="020B0609020204030204" pitchFamily="49" charset="0"/>
              </a:rPr>
              <a:t>clock</a:t>
            </a:r>
            <a:r>
              <a:rPr lang="en-US" sz="1400" b="0" dirty="0" err="1">
                <a:solidFill>
                  <a:srgbClr val="000000"/>
                </a:solidFill>
                <a:effectLst/>
                <a:highlight>
                  <a:srgbClr val="FFFF00"/>
                </a:highlight>
                <a:latin typeface="Consolas" panose="020B0609020204030204" pitchFamily="49" charset="0"/>
              </a:rPr>
              <a:t>.</a:t>
            </a:r>
            <a:r>
              <a:rPr lang="en-US" sz="1400" b="0" dirty="0" err="1">
                <a:solidFill>
                  <a:srgbClr val="001080"/>
                </a:solidFill>
                <a:effectLst/>
                <a:highlight>
                  <a:srgbClr val="FFFF00"/>
                </a:highlight>
                <a:latin typeface="Consolas" panose="020B0609020204030204" pitchFamily="49" charset="0"/>
              </a:rPr>
              <a:t>nListeners</a:t>
            </a:r>
            <a:r>
              <a:rPr lang="en-US" sz="1400" b="0" dirty="0">
                <a:solidFill>
                  <a:srgbClr val="0000FF"/>
                </a:solidFill>
                <a:effectLst/>
                <a:highlight>
                  <a:srgbClr val="FFFF00"/>
                </a:highlight>
                <a:latin typeface="Consolas" panose="020B0609020204030204" pitchFamily="49" charset="0"/>
              </a:rPr>
              <a:t>}</a:t>
            </a:r>
            <a:r>
              <a:rPr lang="en-US" sz="1400" b="0" dirty="0">
                <a:solidFill>
                  <a:srgbClr val="800000"/>
                </a:solidFill>
                <a:effectLst/>
                <a:highlight>
                  <a:srgbClr val="FFFF00"/>
                </a:highligh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E161624F-6F64-7188-14CE-27F5868AF190}"/>
              </a:ext>
            </a:extLst>
          </p:cNvPr>
          <p:cNvSpPr>
            <a:spLocks noGrp="1"/>
          </p:cNvSpPr>
          <p:nvPr>
            <p:ph type="sldNum" sz="quarter" idx="2"/>
          </p:nvPr>
        </p:nvSpPr>
        <p:spPr/>
        <p:txBody>
          <a:bodyPr/>
          <a:lstStyle/>
          <a:p>
            <a:fld id="{86CB4B4D-7CA3-9044-876B-883B54F8677D}" type="slidenum">
              <a:rPr lang="en-US" smtClean="0"/>
              <a:t>22</a:t>
            </a:fld>
            <a:endParaRPr lang="en-US"/>
          </a:p>
        </p:txBody>
      </p:sp>
      <p:sp>
        <p:nvSpPr>
          <p:cNvPr id="5" name="Rectangle: Rounded Corners 4">
            <a:extLst>
              <a:ext uri="{FF2B5EF4-FFF2-40B4-BE49-F238E27FC236}">
                <a16:creationId xmlns:a16="http://schemas.microsoft.com/office/drawing/2014/main" id="{71476609-2237-3E45-225B-93A1772E4FA5}"/>
              </a:ext>
            </a:extLst>
          </p:cNvPr>
          <p:cNvSpPr/>
          <p:nvPr/>
        </p:nvSpPr>
        <p:spPr>
          <a:xfrm>
            <a:off x="5111015" y="157400"/>
            <a:ext cx="667541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SimpleClockDisplayWithUseClock.tsx</a:t>
            </a:r>
            <a:endParaRPr lang="en-US" sz="2400" dirty="0">
              <a:solidFill>
                <a:schemeClr val="tx1"/>
              </a:solidFill>
            </a:endParaRPr>
          </a:p>
        </p:txBody>
      </p:sp>
    </p:spTree>
    <p:extLst>
      <p:ext uri="{BB962C8B-B14F-4D97-AF65-F5344CB8AC3E}">
        <p14:creationId xmlns:p14="http://schemas.microsoft.com/office/powerpoint/2010/main" val="388686682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308" name="Content Placeholder 2"/>
          <p:cNvSpPr txBox="1">
            <a:spLocks noGrp="1"/>
          </p:cNvSpPr>
          <p:nvPr>
            <p:ph type="body" idx="1"/>
          </p:nvPr>
        </p:nvSpPr>
        <p:spPr>
          <a:xfrm>
            <a:off x="838200" y="1500160"/>
            <a:ext cx="10515600" cy="4351338"/>
          </a:xfrm>
          <a:prstGeom prst="rect">
            <a:avLst/>
          </a:prstGeom>
        </p:spPr>
        <p:txBody>
          <a:bodyPr/>
          <a:lstStyle/>
          <a:p>
            <a:pPr marL="374315" indent="-374315">
              <a:buFontTx/>
              <a:buAutoNum type="arabicPeriod"/>
            </a:pPr>
            <a:r>
              <a:t>Only call hooks at the top level</a:t>
            </a:r>
          </a:p>
          <a:p>
            <a:pPr marL="736600" lvl="1" indent="-228600">
              <a:buFontTx/>
            </a:pPr>
            <a:r>
              <a:t>Not within loops, inside conditions, or nested functions</a:t>
            </a:r>
          </a:p>
          <a:p>
            <a:pPr marL="736600" lvl="1" indent="-228600">
              <a:buFontTx/>
            </a:pPr>
            <a:r>
              <a:t>Rationale: The order of hooks called must always be the same each time a component renders</a:t>
            </a:r>
          </a:p>
          <a:p>
            <a:pPr marL="374315" indent="-374315">
              <a:buFontTx/>
              <a:buAutoNum type="arabicPeriod"/>
            </a:pPr>
            <a:r>
              <a:t>Only call hooks from React Components or Custom Hooks</a:t>
            </a:r>
          </a:p>
          <a:p>
            <a:pPr marL="736600" lvl="1" indent="-228600">
              <a:buFontTx/>
            </a:pPr>
            <a:r>
              <a:t>Not from any other helper methods or classes</a:t>
            </a:r>
          </a:p>
          <a:p>
            <a:pPr marL="736600" lvl="1" indent="-228600">
              <a:buFontTx/>
            </a:pPr>
            <a:r>
              <a:t>Rationale: React must know the component that the call to the hook is associated with</a:t>
            </a:r>
          </a:p>
        </p:txBody>
      </p:sp>
      <p:sp>
        <p:nvSpPr>
          <p:cNvPr id="30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23</a:t>
            </a:fld>
            <a:endParaRPr/>
          </a:p>
        </p:txBody>
      </p:sp>
      <p:sp>
        <p:nvSpPr>
          <p:cNvPr id="310" name="export function LikeButton(){…"/>
          <p:cNvSpPr txBox="1"/>
          <p:nvPr/>
        </p:nvSpPr>
        <p:spPr>
          <a:xfrm>
            <a:off x="1155374" y="5434755"/>
            <a:ext cx="5969953" cy="13106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14" name="Group"/>
          <p:cNvGrpSpPr/>
          <p:nvPr/>
        </p:nvGrpSpPr>
        <p:grpSpPr>
          <a:xfrm>
            <a:off x="6290121" y="5672686"/>
            <a:ext cx="4793274" cy="434791"/>
            <a:chOff x="0" y="0"/>
            <a:chExt cx="4793273" cy="434789"/>
          </a:xfrm>
        </p:grpSpPr>
        <p:sp>
          <p:nvSpPr>
            <p:cNvPr id="311" name="React knows which useState is which by tracking calls to them from components in the render tree"/>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React knows which useState is which by tracking calls to them from components in the render tree</a:t>
              </a:r>
            </a:p>
          </p:txBody>
        </p:sp>
        <p:sp>
          <p:nvSpPr>
            <p:cNvPr id="312"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13"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57895647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le 1"/>
          <p:cNvSpPr txBox="1">
            <a:spLocks noGrp="1"/>
          </p:cNvSpPr>
          <p:nvPr>
            <p:ph type="title"/>
          </p:nvPr>
        </p:nvSpPr>
        <p:spPr>
          <a:xfrm>
            <a:off x="838200" y="18255"/>
            <a:ext cx="10515600" cy="1325563"/>
          </a:xfrm>
          <a:prstGeom prst="rect">
            <a:avLst/>
          </a:prstGeom>
        </p:spPr>
        <p:txBody>
          <a:bodyPr/>
          <a:lstStyle/>
          <a:p>
            <a:r>
              <a:t>We Use Two ESLint Rules for React Hooks</a:t>
            </a:r>
          </a:p>
        </p:txBody>
      </p:sp>
      <p:sp>
        <p:nvSpPr>
          <p:cNvPr id="319" name="Content Placeholder 2"/>
          <p:cNvSpPr txBox="1">
            <a:spLocks noGrp="1"/>
          </p:cNvSpPr>
          <p:nvPr>
            <p:ph type="body" idx="1"/>
          </p:nvPr>
        </p:nvSpPr>
        <p:spPr>
          <a:xfrm>
            <a:off x="838200" y="1500160"/>
            <a:ext cx="7887345" cy="4351338"/>
          </a:xfrm>
          <a:prstGeom prst="rect">
            <a:avLst/>
          </a:prstGeom>
        </p:spPr>
        <p:txBody>
          <a:bodyPr/>
          <a:lstStyle/>
          <a:p>
            <a:r>
              <a:t>You should not violate the rules of hooks. These linter plugins help detect violations</a:t>
            </a:r>
          </a:p>
          <a:p>
            <a:r>
              <a:t>React-hooks/rules-of-hooks</a:t>
            </a:r>
          </a:p>
          <a:p>
            <a:pPr marL="685800" lvl="1" indent="-228600"/>
            <a:r>
              <a:t>Enforces that hooks are only called from React functional components or custom hooks </a:t>
            </a:r>
          </a:p>
          <a:p>
            <a:r>
              <a:t>React-hooks/exhaustive-deps</a:t>
            </a:r>
          </a:p>
          <a:p>
            <a:pPr marL="685800" lvl="1" indent="-228600"/>
            <a:r>
              <a:t>Enforces that all variables used in useEffects are included as dependencies</a:t>
            </a:r>
          </a:p>
        </p:txBody>
      </p:sp>
      <p:sp>
        <p:nvSpPr>
          <p:cNvPr id="320"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itle 1"/>
          <p:cNvSpPr txBox="1">
            <a:spLocks noGrp="1"/>
          </p:cNvSpPr>
          <p:nvPr>
            <p:ph type="title"/>
          </p:nvPr>
        </p:nvSpPr>
        <p:spPr>
          <a:xfrm>
            <a:off x="838200" y="18255"/>
            <a:ext cx="10515600" cy="1325563"/>
          </a:xfrm>
          <a:prstGeom prst="rect">
            <a:avLst/>
          </a:prstGeom>
        </p:spPr>
        <p:txBody>
          <a:bodyPr/>
          <a:lstStyle/>
          <a:p>
            <a:r>
              <a:rPr lang="en-US" dirty="0"/>
              <a:t>Testing React components</a:t>
            </a:r>
            <a:endParaRPr dirty="0"/>
          </a:p>
        </p:txBody>
      </p:sp>
      <p:sp>
        <p:nvSpPr>
          <p:cNvPr id="371" name="Content Placeholder 2"/>
          <p:cNvSpPr txBox="1">
            <a:spLocks noGrp="1"/>
          </p:cNvSpPr>
          <p:nvPr>
            <p:ph type="body" idx="1"/>
          </p:nvPr>
        </p:nvSpPr>
        <p:spPr>
          <a:xfrm>
            <a:off x="838200" y="1500160"/>
            <a:ext cx="7887345" cy="4351338"/>
          </a:xfrm>
          <a:prstGeom prst="rect">
            <a:avLst/>
          </a:prstGeom>
        </p:spPr>
        <p:txBody>
          <a:bodyPr/>
          <a:lstStyle/>
          <a:p>
            <a:r>
              <a:rPr dirty="0"/>
              <a:t>Render components into a “virtual DOM”</a:t>
            </a:r>
          </a:p>
          <a:p>
            <a:pPr marL="685800" lvl="1" indent="-228600">
              <a:spcBef>
                <a:spcPts val="500"/>
              </a:spcBef>
              <a:defRPr sz="2400"/>
            </a:pPr>
            <a:r>
              <a:rPr dirty="0"/>
              <a:t>Just like browser would, but no browser</a:t>
            </a:r>
          </a:p>
          <a:p>
            <a:r>
              <a:rPr dirty="0"/>
              <a:t>Interact with components by “firing events” like a user would</a:t>
            </a:r>
          </a:p>
          <a:p>
            <a:pPr marL="685800" lvl="1" indent="-228600">
              <a:spcBef>
                <a:spcPts val="500"/>
              </a:spcBef>
              <a:defRPr sz="2400"/>
            </a:pPr>
            <a:r>
              <a:rPr dirty="0"/>
              <a:t>Click, enter text, etc. on DOM nodes, just like a user would in a browser</a:t>
            </a:r>
          </a:p>
          <a:p>
            <a:r>
              <a:rPr dirty="0"/>
              <a:t>Inspect components that are rendered</a:t>
            </a:r>
          </a:p>
          <a:p>
            <a:pPr marL="685800" lvl="1" indent="-228600">
              <a:spcBef>
                <a:spcPts val="500"/>
              </a:spcBef>
              <a:defRPr sz="2400"/>
            </a:pPr>
            <a:r>
              <a:rPr dirty="0"/>
              <a:t>Tests specify how to “find” a component in that virtual DOM</a:t>
            </a:r>
          </a:p>
        </p:txBody>
      </p:sp>
      <p:sp>
        <p:nvSpPr>
          <p:cNvPr id="37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25</a:t>
            </a:fld>
            <a:endParaRPr/>
          </a:p>
        </p:txBody>
      </p:sp>
      <p:pic>
        <p:nvPicPr>
          <p:cNvPr id="373" name="Picture 2" descr="Picture 2"/>
          <p:cNvPicPr>
            <a:picLocks noChangeAspect="1"/>
          </p:cNvPicPr>
          <p:nvPr/>
        </p:nvPicPr>
        <p:blipFill>
          <a:blip r:embed="rId3"/>
          <a:stretch>
            <a:fillRect/>
          </a:stretch>
        </p:blipFill>
        <p:spPr>
          <a:xfrm>
            <a:off x="9276522" y="2192129"/>
            <a:ext cx="2230784" cy="2230784"/>
          </a:xfrm>
          <a:prstGeom prst="rect">
            <a:avLst/>
          </a:prstGeom>
          <a:ln w="12700">
            <a:miter lim="400000"/>
          </a:ln>
        </p:spPr>
      </p:pic>
      <p:sp>
        <p:nvSpPr>
          <p:cNvPr id="374" name="TextBox 6"/>
          <p:cNvSpPr txBox="1"/>
          <p:nvPr/>
        </p:nvSpPr>
        <p:spPr>
          <a:xfrm>
            <a:off x="8587407" y="4705386"/>
            <a:ext cx="3604591" cy="1222089"/>
          </a:xfrm>
          <a:prstGeom prst="rect">
            <a:avLst/>
          </a:prstGeom>
          <a:solidFill>
            <a:srgbClr val="FBE5D6"/>
          </a:solidFill>
          <a:ln w="127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r>
              <a:t>“Testing Library”</a:t>
            </a:r>
            <a:endParaRPr>
              <a:solidFill>
                <a:srgbClr val="FFFFFF"/>
              </a:solidFill>
            </a:endParaRPr>
          </a:p>
          <a:p>
            <a:pPr algn="ctr"/>
            <a:r>
              <a:rPr u="sng">
                <a:solidFill>
                  <a:srgbClr val="0563C1"/>
                </a:solidFill>
                <a:uFill>
                  <a:solidFill>
                    <a:srgbClr val="0563C1"/>
                  </a:solidFill>
                </a:uFill>
                <a:hlinkClick r:id="rId4"/>
              </a:rPr>
              <a:t>https://testing-library.com</a:t>
            </a:r>
            <a:r>
              <a:t> </a:t>
            </a:r>
            <a:endParaRPr>
              <a:solidFill>
                <a:srgbClr val="FFFFFF"/>
              </a:solidFill>
            </a:endParaRPr>
          </a:p>
          <a:p>
            <a:pPr algn="ctr"/>
            <a:r>
              <a:t>Compatible with many UI libraries and many testing frameworks</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itle 1"/>
          <p:cNvSpPr txBox="1">
            <a:spLocks noGrp="1"/>
          </p:cNvSpPr>
          <p:nvPr>
            <p:ph type="title"/>
          </p:nvPr>
        </p:nvSpPr>
        <p:spPr>
          <a:xfrm>
            <a:off x="838200" y="18255"/>
            <a:ext cx="10515600" cy="1325563"/>
          </a:xfrm>
          <a:prstGeom prst="rect">
            <a:avLst/>
          </a:prstGeom>
        </p:spPr>
        <p:txBody>
          <a:bodyPr/>
          <a:lstStyle/>
          <a:p>
            <a:r>
              <a:t>Write UI component tests just like any other test</a:t>
            </a:r>
          </a:p>
        </p:txBody>
      </p:sp>
      <p:sp>
        <p:nvSpPr>
          <p:cNvPr id="345" name="Content Placeholder 2"/>
          <p:cNvSpPr txBox="1">
            <a:spLocks noGrp="1"/>
          </p:cNvSpPr>
          <p:nvPr>
            <p:ph type="body" sz="quarter" idx="1"/>
          </p:nvPr>
        </p:nvSpPr>
        <p:spPr>
          <a:xfrm>
            <a:off x="838200" y="1500159"/>
            <a:ext cx="7887345" cy="527424"/>
          </a:xfrm>
          <a:prstGeom prst="rect">
            <a:avLst/>
          </a:prstGeom>
        </p:spPr>
        <p:txBody>
          <a:bodyPr/>
          <a:lstStyle>
            <a:lvl1pPr marL="0" indent="0">
              <a:buSzTx/>
              <a:buNone/>
              <a:defRPr i="1"/>
            </a:lvl1pPr>
          </a:lstStyle>
          <a:p>
            <a:r>
              <a:rPr dirty="0"/>
              <a:t>Follow the generic testing model from </a:t>
            </a:r>
            <a:r>
              <a:rPr lang="en-US" dirty="0"/>
              <a:t>Module</a:t>
            </a:r>
            <a:r>
              <a:rPr dirty="0"/>
              <a:t> 2:</a:t>
            </a:r>
          </a:p>
        </p:txBody>
      </p:sp>
      <p:sp>
        <p:nvSpPr>
          <p:cNvPr id="346"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26</a:t>
            </a:fld>
            <a:endParaRPr/>
          </a:p>
        </p:txBody>
      </p:sp>
      <p:grpSp>
        <p:nvGrpSpPr>
          <p:cNvPr id="349" name="Content Placeholder 2"/>
          <p:cNvGrpSpPr/>
          <p:nvPr/>
        </p:nvGrpSpPr>
        <p:grpSpPr>
          <a:xfrm>
            <a:off x="858079" y="2023621"/>
            <a:ext cx="7887345" cy="3992867"/>
            <a:chOff x="0" y="0"/>
            <a:chExt cx="7887344" cy="3992865"/>
          </a:xfrm>
        </p:grpSpPr>
        <p:sp>
          <p:nvSpPr>
            <p:cNvPr id="347" name="Rectangle"/>
            <p:cNvSpPr/>
            <p:nvPr/>
          </p:nvSpPr>
          <p:spPr>
            <a:xfrm>
              <a:off x="0" y="0"/>
              <a:ext cx="7887345" cy="3992866"/>
            </a:xfrm>
            <a:prstGeom prst="rect">
              <a:avLst/>
            </a:prstGeom>
            <a:noFill/>
            <a:ln w="28575" cap="flat">
              <a:solidFill>
                <a:schemeClr val="accent1"/>
              </a:solidFill>
              <a:prstDash val="solid"/>
              <a:round/>
            </a:ln>
            <a:effectLst/>
          </p:spPr>
          <p:txBody>
            <a:bodyPr wrap="square" lIns="45719" tIns="45719" rIns="45719" bIns="45719" numCol="1" anchor="t">
              <a:noAutofit/>
            </a:bodyPr>
            <a:lstStyle/>
            <a:p>
              <a:pPr>
                <a:lnSpc>
                  <a:spcPct val="90000"/>
                </a:lnSpc>
                <a:spcBef>
                  <a:spcPts val="500"/>
                </a:spcBef>
                <a:defRPr sz="2400"/>
              </a:pPr>
              <a:endParaRPr/>
            </a:p>
          </p:txBody>
        </p:sp>
        <p:sp>
          <p:nvSpPr>
            <p:cNvPr id="348" name="Construct the situation:…"/>
            <p:cNvSpPr txBox="1"/>
            <p:nvPr/>
          </p:nvSpPr>
          <p:spPr>
            <a:xfrm>
              <a:off x="60007" y="14287"/>
              <a:ext cx="7767331" cy="396429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rmAutofit/>
            </a:bodyPr>
            <a:lstStyle/>
            <a:p>
              <a:pPr marL="228600" indent="-228600">
                <a:lnSpc>
                  <a:spcPct val="90000"/>
                </a:lnSpc>
                <a:spcBef>
                  <a:spcPts val="1000"/>
                </a:spcBef>
                <a:buSzPct val="100000"/>
                <a:buFont typeface="Arial"/>
                <a:buChar char="•"/>
                <a:defRPr sz="2800"/>
              </a:pPr>
              <a:r>
                <a:rPr lang="en-US" dirty="0"/>
                <a:t>Assemble </a:t>
              </a:r>
              <a:r>
                <a:rPr dirty="0"/>
                <a:t>the situation:</a:t>
              </a:r>
            </a:p>
            <a:p>
              <a:pPr marL="685800" lvl="1" indent="-228600">
                <a:lnSpc>
                  <a:spcPct val="90000"/>
                </a:lnSpc>
                <a:spcBef>
                  <a:spcPts val="500"/>
                </a:spcBef>
                <a:buSzPct val="100000"/>
                <a:buFont typeface="Arial"/>
                <a:buChar char="•"/>
                <a:defRPr sz="2400"/>
              </a:pPr>
              <a:r>
                <a:rPr dirty="0"/>
                <a:t>Set up </a:t>
              </a:r>
              <a:r>
                <a:rPr lang="en-US" dirty="0"/>
                <a:t>system under test (SUT)</a:t>
              </a:r>
              <a:r>
                <a:rPr dirty="0"/>
                <a:t> to get the state ready</a:t>
              </a:r>
            </a:p>
            <a:p>
              <a:pPr marL="685800" lvl="1" indent="-228600">
                <a:lnSpc>
                  <a:spcPct val="90000"/>
                </a:lnSpc>
                <a:spcBef>
                  <a:spcPts val="500"/>
                </a:spcBef>
                <a:buSzPct val="100000"/>
                <a:buFont typeface="Arial"/>
                <a:buChar char="•"/>
                <a:defRPr sz="2400"/>
              </a:pPr>
              <a:r>
                <a:rPr dirty="0"/>
                <a:t>[Optional: Prepare collaborators]</a:t>
              </a:r>
            </a:p>
            <a:p>
              <a:pPr marL="228600" indent="-228600">
                <a:lnSpc>
                  <a:spcPct val="90000"/>
                </a:lnSpc>
                <a:spcBef>
                  <a:spcPts val="1000"/>
                </a:spcBef>
                <a:buSzPct val="100000"/>
                <a:buFont typeface="Arial"/>
                <a:buChar char="•"/>
                <a:defRPr sz="2800"/>
              </a:pPr>
              <a:r>
                <a:rPr lang="en-US" dirty="0"/>
                <a:t>Act - </a:t>
              </a:r>
              <a:r>
                <a:rPr dirty="0"/>
                <a:t>Apply the operation inputs.</a:t>
              </a:r>
            </a:p>
            <a:p>
              <a:pPr marL="228600" indent="-228600">
                <a:lnSpc>
                  <a:spcPct val="90000"/>
                </a:lnSpc>
                <a:spcBef>
                  <a:spcPts val="1000"/>
                </a:spcBef>
                <a:buSzPct val="100000"/>
                <a:buFont typeface="Arial"/>
                <a:buChar char="•"/>
                <a:defRPr sz="2800"/>
              </a:pPr>
              <a:r>
                <a:rPr lang="en-US" dirty="0"/>
                <a:t>Assess - </a:t>
              </a:r>
              <a:r>
                <a:rPr dirty="0"/>
                <a:t>Check the outputs, verify the state change, handle the behavior</a:t>
              </a:r>
            </a:p>
          </p:txBody>
        </p:sp>
      </p:grpSp>
      <p:grpSp>
        <p:nvGrpSpPr>
          <p:cNvPr id="352" name="TextBox 6"/>
          <p:cNvGrpSpPr/>
          <p:nvPr/>
        </p:nvGrpSpPr>
        <p:grpSpPr>
          <a:xfrm>
            <a:off x="8919828" y="1847234"/>
            <a:ext cx="2528935" cy="977920"/>
            <a:chOff x="0" y="0"/>
            <a:chExt cx="2528934" cy="977918"/>
          </a:xfrm>
        </p:grpSpPr>
        <p:sp>
          <p:nvSpPr>
            <p:cNvPr id="350" name="Rectangle"/>
            <p:cNvSpPr/>
            <p:nvPr/>
          </p:nvSpPr>
          <p:spPr>
            <a:xfrm>
              <a:off x="0" y="121628"/>
              <a:ext cx="2528935" cy="734663"/>
            </a:xfrm>
            <a:prstGeom prst="rect">
              <a:avLst/>
            </a:prstGeom>
            <a:solidFill>
              <a:srgbClr val="FBE5D6"/>
            </a:solidFill>
            <a:ln w="12700" cap="flat">
              <a:solidFill>
                <a:srgbClr val="0070C0"/>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351" name="1: Render component into a testing DOM tree"/>
            <p:cNvSpPr txBox="1"/>
            <p:nvPr/>
          </p:nvSpPr>
          <p:spPr>
            <a:xfrm>
              <a:off x="55511" y="-1"/>
              <a:ext cx="2417912" cy="9779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p>
              <a:r>
                <a:t>1: Render component into a testing DOM tree</a:t>
              </a:r>
            </a:p>
          </p:txBody>
        </p:sp>
      </p:grpSp>
      <p:grpSp>
        <p:nvGrpSpPr>
          <p:cNvPr id="355" name="TextBox 7"/>
          <p:cNvGrpSpPr/>
          <p:nvPr/>
        </p:nvGrpSpPr>
        <p:grpSpPr>
          <a:xfrm>
            <a:off x="8965096" y="3240154"/>
            <a:ext cx="2372140" cy="689114"/>
            <a:chOff x="0" y="0"/>
            <a:chExt cx="2372139" cy="689112"/>
          </a:xfrm>
        </p:grpSpPr>
        <p:sp>
          <p:nvSpPr>
            <p:cNvPr id="353" name="Rectangle"/>
            <p:cNvSpPr/>
            <p:nvPr/>
          </p:nvSpPr>
          <p:spPr>
            <a:xfrm>
              <a:off x="-1" y="0"/>
              <a:ext cx="2372141" cy="689113"/>
            </a:xfrm>
            <a:prstGeom prst="rect">
              <a:avLst/>
            </a:prstGeom>
            <a:solidFill>
              <a:srgbClr val="FBE5D6"/>
            </a:solidFill>
            <a:ln w="12700" cap="flat">
              <a:solidFill>
                <a:srgbClr val="0070C0"/>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354" name="2: Interact with the rendered component"/>
            <p:cNvSpPr txBox="1"/>
            <p:nvPr/>
          </p:nvSpPr>
          <p:spPr>
            <a:xfrm>
              <a:off x="52069" y="31962"/>
              <a:ext cx="2268001" cy="6251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r>
                <a:t>2: Interact with the rendered component</a:t>
              </a:r>
            </a:p>
          </p:txBody>
        </p:sp>
      </p:grpSp>
      <p:grpSp>
        <p:nvGrpSpPr>
          <p:cNvPr id="358" name="TextBox 8"/>
          <p:cNvGrpSpPr/>
          <p:nvPr/>
        </p:nvGrpSpPr>
        <p:grpSpPr>
          <a:xfrm>
            <a:off x="8971722" y="4134677"/>
            <a:ext cx="2372140" cy="689114"/>
            <a:chOff x="0" y="0"/>
            <a:chExt cx="2372139" cy="689112"/>
          </a:xfrm>
        </p:grpSpPr>
        <p:sp>
          <p:nvSpPr>
            <p:cNvPr id="356" name="Rectangle"/>
            <p:cNvSpPr/>
            <p:nvPr/>
          </p:nvSpPr>
          <p:spPr>
            <a:xfrm>
              <a:off x="-1" y="0"/>
              <a:ext cx="2372141" cy="689113"/>
            </a:xfrm>
            <a:prstGeom prst="rect">
              <a:avLst/>
            </a:prstGeom>
            <a:solidFill>
              <a:srgbClr val="FBE5D6"/>
            </a:solidFill>
            <a:ln w="12700" cap="flat">
              <a:solidFill>
                <a:srgbClr val="0070C0"/>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357" name="3: Check the rendered result"/>
            <p:cNvSpPr txBox="1"/>
            <p:nvPr/>
          </p:nvSpPr>
          <p:spPr>
            <a:xfrm>
              <a:off x="52069" y="31962"/>
              <a:ext cx="2268001" cy="6251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r>
                <a:t>3: Check the rendered result</a:t>
              </a:r>
            </a:p>
          </p:txBody>
        </p:sp>
      </p:grpSp>
      <p:sp>
        <p:nvSpPr>
          <p:cNvPr id="359" name="Straight Arrow Connector 10"/>
          <p:cNvSpPr/>
          <p:nvPr/>
        </p:nvSpPr>
        <p:spPr>
          <a:xfrm flipH="1" flipV="1">
            <a:off x="4744277" y="2266121"/>
            <a:ext cx="4214193" cy="1"/>
          </a:xfrm>
          <a:prstGeom prst="line">
            <a:avLst/>
          </a:prstGeom>
          <a:ln w="28575">
            <a:solidFill>
              <a:srgbClr val="000000"/>
            </a:solidFill>
            <a:miter/>
          </a:ln>
        </p:spPr>
        <p:txBody>
          <a:bodyPr lIns="45719" rIns="45719"/>
          <a:lstStyle/>
          <a:p>
            <a:endParaRPr/>
          </a:p>
        </p:txBody>
      </p:sp>
      <p:sp>
        <p:nvSpPr>
          <p:cNvPr id="360" name="Straight Arrow Connector 13"/>
          <p:cNvSpPr/>
          <p:nvPr/>
        </p:nvSpPr>
        <p:spPr>
          <a:xfrm flipH="1">
            <a:off x="5976729" y="3584711"/>
            <a:ext cx="2988367" cy="0"/>
          </a:xfrm>
          <a:prstGeom prst="line">
            <a:avLst/>
          </a:prstGeom>
          <a:ln w="28575">
            <a:solidFill>
              <a:srgbClr val="000000"/>
            </a:solidFill>
            <a:miter/>
          </a:ln>
        </p:spPr>
        <p:txBody>
          <a:bodyPr lIns="45719" rIns="45719"/>
          <a:lstStyle/>
          <a:p>
            <a:endParaRPr/>
          </a:p>
        </p:txBody>
      </p:sp>
      <p:sp>
        <p:nvSpPr>
          <p:cNvPr id="361" name="Straight Arrow Connector 15"/>
          <p:cNvSpPr/>
          <p:nvPr/>
        </p:nvSpPr>
        <p:spPr>
          <a:xfrm flipH="1" flipV="1">
            <a:off x="4764156" y="4459356"/>
            <a:ext cx="4214193" cy="1"/>
          </a:xfrm>
          <a:prstGeom prst="line">
            <a:avLst/>
          </a:prstGeom>
          <a:ln w="28575">
            <a:solidFill>
              <a:srgbClr val="000000"/>
            </a:solidFill>
            <a:miter/>
          </a:ln>
        </p:spPr>
        <p:txBody>
          <a:bodyPr lIns="45719" rIns="45719"/>
          <a:lstStyle/>
          <a:p>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itle 1"/>
          <p:cNvSpPr txBox="1">
            <a:spLocks noGrp="1"/>
          </p:cNvSpPr>
          <p:nvPr>
            <p:ph type="title"/>
          </p:nvPr>
        </p:nvSpPr>
        <p:spPr>
          <a:xfrm>
            <a:off x="838200" y="18255"/>
            <a:ext cx="10515600" cy="1325563"/>
          </a:xfrm>
          <a:prstGeom prst="rect">
            <a:avLst/>
          </a:prstGeom>
        </p:spPr>
        <p:txBody>
          <a:bodyPr/>
          <a:lstStyle/>
          <a:p>
            <a:r>
              <a:t>Rendering Components in Virtual DOM</a:t>
            </a:r>
          </a:p>
        </p:txBody>
      </p:sp>
      <p:sp>
        <p:nvSpPr>
          <p:cNvPr id="377" name="Content Placeholder 2"/>
          <p:cNvSpPr txBox="1">
            <a:spLocks noGrp="1"/>
          </p:cNvSpPr>
          <p:nvPr>
            <p:ph type="body" sz="half" idx="1"/>
          </p:nvPr>
        </p:nvSpPr>
        <p:spPr>
          <a:xfrm>
            <a:off x="838200" y="3233530"/>
            <a:ext cx="7887345" cy="2617968"/>
          </a:xfrm>
          <a:prstGeom prst="rect">
            <a:avLst/>
          </a:prstGeom>
        </p:spPr>
        <p:txBody>
          <a:bodyPr/>
          <a:lstStyle/>
          <a:p>
            <a:pPr>
              <a:lnSpc>
                <a:spcPct val="81000"/>
              </a:lnSpc>
            </a:pPr>
            <a:r>
              <a:rPr dirty="0"/>
              <a:t>The </a:t>
            </a:r>
            <a:r>
              <a:rPr i="1" dirty="0"/>
              <a:t>render </a:t>
            </a:r>
            <a:r>
              <a:rPr dirty="0"/>
              <a:t>function prepares our component for testing:</a:t>
            </a:r>
          </a:p>
          <a:p>
            <a:pPr marL="685800" lvl="1" indent="-228600">
              <a:lnSpc>
                <a:spcPct val="81000"/>
              </a:lnSpc>
              <a:spcBef>
                <a:spcPts val="500"/>
              </a:spcBef>
              <a:defRPr sz="2400"/>
            </a:pPr>
            <a:r>
              <a:rPr dirty="0"/>
              <a:t>Creates a virtual DOM</a:t>
            </a:r>
          </a:p>
          <a:p>
            <a:pPr marL="685800" lvl="1" indent="-228600">
              <a:lnSpc>
                <a:spcPct val="81000"/>
              </a:lnSpc>
              <a:spcBef>
                <a:spcPts val="500"/>
              </a:spcBef>
              <a:defRPr sz="2400"/>
            </a:pPr>
            <a:r>
              <a:rPr dirty="0"/>
              <a:t>Instantiates our component, mounts it in DOM</a:t>
            </a:r>
          </a:p>
          <a:p>
            <a:pPr marL="685800" lvl="1" indent="-228600">
              <a:lnSpc>
                <a:spcPct val="81000"/>
              </a:lnSpc>
              <a:spcBef>
                <a:spcPts val="500"/>
              </a:spcBef>
              <a:defRPr sz="2400"/>
            </a:pPr>
            <a:r>
              <a:rPr dirty="0"/>
              <a:t>Mocks all behavior of the core of React</a:t>
            </a:r>
          </a:p>
          <a:p>
            <a:pPr marL="685800" lvl="1" indent="-228600">
              <a:lnSpc>
                <a:spcPct val="81000"/>
              </a:lnSpc>
              <a:spcBef>
                <a:spcPts val="500"/>
              </a:spcBef>
              <a:defRPr sz="2400"/>
            </a:pPr>
            <a:r>
              <a:rPr dirty="0"/>
              <a:t>Allows us to inspect the rendered result in the screen import</a:t>
            </a:r>
          </a:p>
        </p:txBody>
      </p:sp>
      <p:sp>
        <p:nvSpPr>
          <p:cNvPr id="378"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27</a:t>
            </a:fld>
            <a:endParaRPr/>
          </a:p>
        </p:txBody>
      </p:sp>
      <p:sp>
        <p:nvSpPr>
          <p:cNvPr id="379" name="TextBox 8"/>
          <p:cNvSpPr txBox="1"/>
          <p:nvPr/>
        </p:nvSpPr>
        <p:spPr>
          <a:xfrm>
            <a:off x="2763079" y="1520648"/>
            <a:ext cx="6665842" cy="1704341"/>
          </a:xfrm>
          <a:prstGeom prst="rect">
            <a:avLst/>
          </a:prstGeom>
          <a:ln w="127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1500">
                <a:solidFill>
                  <a:srgbClr val="458383"/>
                </a:solidFill>
                <a:latin typeface="Courier"/>
                <a:ea typeface="Courier"/>
                <a:cs typeface="Courier"/>
                <a:sym typeface="Courier"/>
              </a:defRPr>
            </a:pPr>
            <a:r>
              <a:rPr dirty="0">
                <a:solidFill>
                  <a:srgbClr val="011480"/>
                </a:solidFill>
              </a:rPr>
              <a:t>let </a:t>
            </a:r>
            <a:r>
              <a:rPr dirty="0" err="1"/>
              <a:t>deleteCalled</a:t>
            </a:r>
            <a:r>
              <a:rPr dirty="0"/>
              <a:t> </a:t>
            </a:r>
            <a:r>
              <a:rPr dirty="0">
                <a:solidFill>
                  <a:srgbClr val="272727"/>
                </a:solidFill>
              </a:rPr>
              <a:t>= </a:t>
            </a:r>
            <a:r>
              <a:rPr dirty="0">
                <a:solidFill>
                  <a:srgbClr val="011480"/>
                </a:solidFill>
              </a:rPr>
              <a:t>false</a:t>
            </a:r>
            <a:r>
              <a:rPr dirty="0">
                <a:solidFill>
                  <a:srgbClr val="272727"/>
                </a:solidFill>
              </a:rPr>
              <a:t>;</a:t>
            </a:r>
          </a:p>
          <a:p>
            <a:pPr defTabSz="457200">
              <a:defRPr sz="1500" i="1">
                <a:solidFill>
                  <a:srgbClr val="272727"/>
                </a:solidFill>
                <a:latin typeface="Courier"/>
                <a:ea typeface="Courier"/>
                <a:cs typeface="Courier"/>
                <a:sym typeface="Courier"/>
              </a:defRPr>
            </a:pPr>
            <a:r>
              <a:rPr dirty="0" err="1"/>
              <a:t>beforeEach</a:t>
            </a:r>
            <a:r>
              <a:rPr i="0" dirty="0"/>
              <a:t>(() =&gt; {</a:t>
            </a:r>
          </a:p>
          <a:p>
            <a:pPr defTabSz="457200">
              <a:defRPr sz="1500">
                <a:solidFill>
                  <a:srgbClr val="458383"/>
                </a:solidFill>
                <a:latin typeface="Courier"/>
                <a:ea typeface="Courier"/>
                <a:cs typeface="Courier"/>
                <a:sym typeface="Courier"/>
              </a:defRPr>
            </a:pPr>
            <a:r>
              <a:rPr dirty="0">
                <a:solidFill>
                  <a:srgbClr val="272727"/>
                </a:solidFill>
              </a:rPr>
              <a:t>  </a:t>
            </a:r>
            <a:r>
              <a:rPr dirty="0" err="1"/>
              <a:t>deleteCalled</a:t>
            </a:r>
            <a:r>
              <a:rPr dirty="0"/>
              <a:t> </a:t>
            </a:r>
            <a:r>
              <a:rPr dirty="0">
                <a:solidFill>
                  <a:srgbClr val="272727"/>
                </a:solidFill>
              </a:rPr>
              <a:t>= </a:t>
            </a:r>
            <a:r>
              <a:rPr dirty="0">
                <a:solidFill>
                  <a:srgbClr val="011480"/>
                </a:solidFill>
              </a:rPr>
              <a:t>false</a:t>
            </a:r>
            <a:r>
              <a:rPr dirty="0">
                <a:solidFill>
                  <a:srgbClr val="272727"/>
                </a:solidFill>
              </a:rPr>
              <a:t>;</a:t>
            </a:r>
          </a:p>
          <a:p>
            <a:pPr defTabSz="457200">
              <a:defRPr sz="1500" i="1">
                <a:solidFill>
                  <a:srgbClr val="272727"/>
                </a:solidFill>
                <a:latin typeface="Courier"/>
                <a:ea typeface="Courier"/>
                <a:cs typeface="Courier"/>
                <a:sym typeface="Courier"/>
              </a:defRPr>
            </a:pPr>
            <a:r>
              <a:rPr i="0" dirty="0"/>
              <a:t>  </a:t>
            </a:r>
            <a:r>
              <a:rPr dirty="0"/>
              <a:t>render</a:t>
            </a:r>
            <a:r>
              <a:rPr i="0" dirty="0"/>
              <a:t>(</a:t>
            </a:r>
          </a:p>
          <a:p>
            <a:pPr defTabSz="457200">
              <a:defRPr sz="1500">
                <a:solidFill>
                  <a:srgbClr val="011480"/>
                </a:solidFill>
                <a:latin typeface="Courier"/>
                <a:ea typeface="Courier"/>
                <a:cs typeface="Courier"/>
                <a:sym typeface="Courier"/>
              </a:defRPr>
            </a:pPr>
            <a:r>
              <a:rPr dirty="0">
                <a:solidFill>
                  <a:srgbClr val="272727"/>
                </a:solidFill>
              </a:rPr>
              <a:t>    &lt;</a:t>
            </a:r>
            <a:r>
              <a:rPr dirty="0" err="1"/>
              <a:t>PersonalizedLikableDeletableHello</a:t>
            </a:r>
            <a:r>
              <a:rPr dirty="0"/>
              <a:t> </a:t>
            </a:r>
            <a:r>
              <a:rPr dirty="0">
                <a:solidFill>
                  <a:srgbClr val="0073E6"/>
                </a:solidFill>
              </a:rPr>
              <a:t>name</a:t>
            </a:r>
            <a:r>
              <a:rPr dirty="0">
                <a:solidFill>
                  <a:srgbClr val="00733B"/>
                </a:solidFill>
              </a:rPr>
              <a:t>="Ripley"</a:t>
            </a:r>
          </a:p>
          <a:p>
            <a:pPr defTabSz="457200">
              <a:defRPr sz="1500">
                <a:solidFill>
                  <a:srgbClr val="272727"/>
                </a:solidFill>
                <a:latin typeface="Courier"/>
                <a:ea typeface="Courier"/>
                <a:cs typeface="Courier"/>
                <a:sym typeface="Courier"/>
              </a:defRPr>
            </a:pPr>
            <a:r>
              <a:rPr dirty="0">
                <a:solidFill>
                  <a:srgbClr val="00733B"/>
                </a:solidFill>
              </a:rPr>
              <a:t>      </a:t>
            </a:r>
            <a:r>
              <a:rPr dirty="0" err="1">
                <a:solidFill>
                  <a:srgbClr val="0073E6"/>
                </a:solidFill>
              </a:rPr>
              <a:t>onDelete</a:t>
            </a:r>
            <a:r>
              <a:rPr dirty="0">
                <a:solidFill>
                  <a:srgbClr val="00733B"/>
                </a:solidFill>
              </a:rPr>
              <a:t>=</a:t>
            </a:r>
            <a:r>
              <a:rPr dirty="0"/>
              <a:t>{() =&gt; { </a:t>
            </a:r>
            <a:r>
              <a:rPr dirty="0" err="1"/>
              <a:t>deleteCalled</a:t>
            </a:r>
            <a:r>
              <a:rPr dirty="0"/>
              <a:t> = </a:t>
            </a:r>
            <a:r>
              <a:rPr dirty="0">
                <a:solidFill>
                  <a:srgbClr val="011480"/>
                </a:solidFill>
              </a:rPr>
              <a:t>true</a:t>
            </a:r>
            <a:r>
              <a:rPr dirty="0"/>
              <a:t>; }} /&gt; );</a:t>
            </a:r>
          </a:p>
          <a:p>
            <a:pPr defTabSz="457200">
              <a:defRPr sz="1500">
                <a:solidFill>
                  <a:srgbClr val="272727"/>
                </a:solidFill>
                <a:latin typeface="Courier"/>
                <a:ea typeface="Courier"/>
                <a:cs typeface="Courier"/>
                <a:sym typeface="Courier"/>
              </a:defRPr>
            </a:pPr>
            <a:r>
              <a:rPr dirty="0"/>
              <a:t>});</a:t>
            </a:r>
          </a:p>
        </p:txBody>
      </p:sp>
      <p:sp>
        <p:nvSpPr>
          <p:cNvPr id="380" name="TextBox 9"/>
          <p:cNvSpPr txBox="1"/>
          <p:nvPr/>
        </p:nvSpPr>
        <p:spPr>
          <a:xfrm>
            <a:off x="3345510" y="6228522"/>
            <a:ext cx="6092836"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u="sng">
                <a:solidFill>
                  <a:srgbClr val="0563C1"/>
                </a:solidFill>
                <a:uFill>
                  <a:solidFill>
                    <a:srgbClr val="0563C1"/>
                  </a:solidFill>
                </a:uFill>
                <a:hlinkClick r:id="rId3"/>
              </a:defRPr>
            </a:lvl1pPr>
          </a:lstStyle>
          <a:p>
            <a:pPr>
              <a:defRPr u="none">
                <a:solidFill>
                  <a:srgbClr val="000000"/>
                </a:solidFill>
                <a:uFillTx/>
              </a:defRPr>
            </a:pPr>
            <a:r>
              <a:rPr u="sng">
                <a:solidFill>
                  <a:srgbClr val="0563C1"/>
                </a:solidFill>
                <a:uFill>
                  <a:solidFill>
                    <a:srgbClr val="0563C1"/>
                  </a:solidFill>
                </a:uFill>
                <a:hlinkClick r:id="rId3"/>
              </a:rPr>
              <a:t>https://testing-library.com/docs/react-testing-library/api#render</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Title 1"/>
          <p:cNvSpPr txBox="1">
            <a:spLocks noGrp="1"/>
          </p:cNvSpPr>
          <p:nvPr>
            <p:ph type="title"/>
          </p:nvPr>
        </p:nvSpPr>
        <p:spPr>
          <a:xfrm>
            <a:off x="838200" y="18255"/>
            <a:ext cx="10515600" cy="1325563"/>
          </a:xfrm>
          <a:prstGeom prst="rect">
            <a:avLst/>
          </a:prstGeom>
        </p:spPr>
        <p:txBody>
          <a:bodyPr/>
          <a:lstStyle/>
          <a:p>
            <a:r>
              <a:t>Inspecting Rendered Components: By Text</a:t>
            </a:r>
          </a:p>
        </p:txBody>
      </p:sp>
      <p:sp>
        <p:nvSpPr>
          <p:cNvPr id="385" name="Content Placeholder 2"/>
          <p:cNvSpPr txBox="1">
            <a:spLocks noGrp="1"/>
          </p:cNvSpPr>
          <p:nvPr>
            <p:ph type="body" sz="quarter" idx="1"/>
          </p:nvPr>
        </p:nvSpPr>
        <p:spPr>
          <a:xfrm>
            <a:off x="1020222" y="5629269"/>
            <a:ext cx="10151555" cy="1058110"/>
          </a:xfrm>
          <a:prstGeom prst="rect">
            <a:avLst/>
          </a:prstGeom>
        </p:spPr>
        <p:txBody>
          <a:bodyPr/>
          <a:lstStyle>
            <a:lvl1pPr marL="0" indent="0">
              <a:buSzTx/>
              <a:buNone/>
            </a:lvl1pPr>
          </a:lstStyle>
          <a:p>
            <a:r>
              <a:t>First approach to inspect rendered components: match by text</a:t>
            </a:r>
          </a:p>
        </p:txBody>
      </p:sp>
      <p:sp>
        <p:nvSpPr>
          <p:cNvPr id="386"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28</a:t>
            </a:fld>
            <a:endParaRPr/>
          </a:p>
        </p:txBody>
      </p:sp>
      <p:sp>
        <p:nvSpPr>
          <p:cNvPr id="387" name="TextBox 8"/>
          <p:cNvSpPr txBox="1"/>
          <p:nvPr/>
        </p:nvSpPr>
        <p:spPr>
          <a:xfrm>
            <a:off x="947529" y="2129309"/>
            <a:ext cx="10296940" cy="1569660"/>
          </a:xfrm>
          <a:prstGeom prst="rect">
            <a:avLst/>
          </a:prstGeom>
          <a:ln w="12700">
            <a:no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a:solidFill>
                  <a:srgbClr val="00733B"/>
                </a:solidFill>
                <a:latin typeface="Courier"/>
                <a:ea typeface="Courier"/>
                <a:cs typeface="Courier"/>
                <a:sym typeface="Courier"/>
              </a:defRPr>
            </a:pPr>
            <a:r>
              <a:rPr lang="en-US" sz="2400" i="1" dirty="0">
                <a:solidFill>
                  <a:srgbClr val="272727"/>
                </a:solidFill>
              </a:rPr>
              <a:t>test</a:t>
            </a:r>
            <a:r>
              <a:rPr sz="2400" dirty="0">
                <a:solidFill>
                  <a:srgbClr val="272727"/>
                </a:solidFill>
              </a:rPr>
              <a:t>(</a:t>
            </a:r>
            <a:r>
              <a:rPr sz="2400" dirty="0"/>
              <a:t>"It renders the greeting"</a:t>
            </a:r>
            <a:r>
              <a:rPr sz="2400" dirty="0">
                <a:solidFill>
                  <a:srgbClr val="272727"/>
                </a:solidFill>
              </a:rPr>
              <a:t>, ()=&gt;{</a:t>
            </a:r>
          </a:p>
          <a:p>
            <a:pPr defTabSz="457200">
              <a:defRPr>
                <a:solidFill>
                  <a:srgbClr val="0432FF"/>
                </a:solidFill>
                <a:latin typeface="Courier"/>
                <a:ea typeface="Courier"/>
                <a:cs typeface="Courier"/>
                <a:sym typeface="Courier"/>
              </a:defRPr>
            </a:pPr>
            <a:r>
              <a:rPr sz="2400" dirty="0">
                <a:solidFill>
                  <a:srgbClr val="272727"/>
                </a:solidFill>
              </a:rPr>
              <a:t>  </a:t>
            </a:r>
            <a:r>
              <a:rPr sz="2400" dirty="0">
                <a:solidFill>
                  <a:srgbClr val="011480"/>
                </a:solidFill>
              </a:rPr>
              <a:t>const </a:t>
            </a:r>
            <a:r>
              <a:rPr sz="2400" dirty="0">
                <a:solidFill>
                  <a:srgbClr val="458383"/>
                </a:solidFill>
              </a:rPr>
              <a:t>greeting </a:t>
            </a:r>
            <a:r>
              <a:rPr sz="2400" dirty="0">
                <a:solidFill>
                  <a:srgbClr val="272727"/>
                </a:solidFill>
              </a:rPr>
              <a:t>= </a:t>
            </a:r>
            <a:r>
              <a:rPr sz="2400" i="1" dirty="0" err="1">
                <a:solidFill>
                  <a:srgbClr val="66187A"/>
                </a:solidFill>
                <a:highlight>
                  <a:srgbClr val="FFFF00"/>
                </a:highlight>
              </a:rPr>
              <a:t>screen</a:t>
            </a:r>
            <a:r>
              <a:rPr sz="2400" dirty="0" err="1">
                <a:solidFill>
                  <a:srgbClr val="272727"/>
                </a:solidFill>
                <a:highlight>
                  <a:srgbClr val="FFFF00"/>
                </a:highlight>
              </a:rPr>
              <a:t>.</a:t>
            </a:r>
            <a:r>
              <a:rPr sz="2400" i="1" dirty="0" err="1">
                <a:solidFill>
                  <a:srgbClr val="272727"/>
                </a:solidFill>
                <a:highlight>
                  <a:srgbClr val="FFFF00"/>
                </a:highlight>
              </a:rPr>
              <a:t>getByText</a:t>
            </a:r>
            <a:r>
              <a:rPr sz="2400" dirty="0">
                <a:solidFill>
                  <a:srgbClr val="272727"/>
                </a:solidFill>
              </a:rPr>
              <a:t>(</a:t>
            </a:r>
            <a:r>
              <a:rPr sz="2400" dirty="0"/>
              <a:t>/Hello, Ripley!/</a:t>
            </a:r>
            <a:r>
              <a:rPr sz="2400" dirty="0">
                <a:solidFill>
                  <a:srgbClr val="272727"/>
                </a:solidFill>
              </a:rPr>
              <a:t>);</a:t>
            </a:r>
          </a:p>
          <a:p>
            <a:pPr defTabSz="457200">
              <a:defRPr>
                <a:solidFill>
                  <a:srgbClr val="7A7A43"/>
                </a:solidFill>
                <a:latin typeface="Courier"/>
                <a:ea typeface="Courier"/>
                <a:cs typeface="Courier"/>
                <a:sym typeface="Courier"/>
              </a:defRPr>
            </a:pPr>
            <a:r>
              <a:rPr sz="2400" dirty="0">
                <a:solidFill>
                  <a:srgbClr val="272727"/>
                </a:solidFill>
              </a:rPr>
              <a:t>  </a:t>
            </a:r>
            <a:r>
              <a:rPr sz="2400" i="1" dirty="0">
                <a:solidFill>
                  <a:srgbClr val="272727"/>
                </a:solidFill>
              </a:rPr>
              <a:t>expect</a:t>
            </a:r>
            <a:r>
              <a:rPr sz="2400" dirty="0">
                <a:solidFill>
                  <a:srgbClr val="272727"/>
                </a:solidFill>
              </a:rPr>
              <a:t>(</a:t>
            </a:r>
            <a:r>
              <a:rPr sz="2400" dirty="0">
                <a:solidFill>
                  <a:srgbClr val="458383"/>
                </a:solidFill>
              </a:rPr>
              <a:t>greeting</a:t>
            </a:r>
            <a:r>
              <a:rPr sz="2400" dirty="0">
                <a:solidFill>
                  <a:srgbClr val="272727"/>
                </a:solidFill>
              </a:rPr>
              <a:t>).</a:t>
            </a:r>
            <a:r>
              <a:rPr sz="2400" dirty="0" err="1"/>
              <a:t>toBeInTheDocument</a:t>
            </a:r>
            <a:r>
              <a:rPr sz="2400" dirty="0">
                <a:solidFill>
                  <a:srgbClr val="272727"/>
                </a:solidFill>
              </a:rPr>
              <a:t>();</a:t>
            </a:r>
          </a:p>
          <a:p>
            <a:pPr defTabSz="457200">
              <a:defRPr>
                <a:solidFill>
                  <a:srgbClr val="272727"/>
                </a:solidFill>
                <a:latin typeface="Courier"/>
                <a:ea typeface="Courier"/>
                <a:cs typeface="Courier"/>
                <a:sym typeface="Courier"/>
              </a:defRPr>
            </a:pPr>
            <a:r>
              <a:rPr sz="2400" dirty="0"/>
              <a: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3F41-35DF-3948-A5CE-12A666DA323B}"/>
              </a:ext>
            </a:extLst>
          </p:cNvPr>
          <p:cNvSpPr>
            <a:spLocks noGrp="1"/>
          </p:cNvSpPr>
          <p:nvPr>
            <p:ph type="title"/>
          </p:nvPr>
        </p:nvSpPr>
        <p:spPr/>
        <p:txBody>
          <a:bodyPr/>
          <a:lstStyle/>
          <a:p>
            <a:r>
              <a:rPr lang="en-US" dirty="0"/>
              <a:t>Acting on Rendered Components: </a:t>
            </a:r>
            <a:r>
              <a:rPr lang="en-US" i="1" dirty="0" err="1"/>
              <a:t>userEvent</a:t>
            </a:r>
            <a:endParaRPr lang="en-US" dirty="0"/>
          </a:p>
        </p:txBody>
      </p:sp>
      <p:sp>
        <p:nvSpPr>
          <p:cNvPr id="3" name="Content Placeholder 2">
            <a:extLst>
              <a:ext uri="{FF2B5EF4-FFF2-40B4-BE49-F238E27FC236}">
                <a16:creationId xmlns:a16="http://schemas.microsoft.com/office/drawing/2014/main" id="{B1EF6650-80C3-5E41-A6FD-B01FE62DC7DB}"/>
              </a:ext>
            </a:extLst>
          </p:cNvPr>
          <p:cNvSpPr>
            <a:spLocks noGrp="1"/>
          </p:cNvSpPr>
          <p:nvPr>
            <p:ph idx="1"/>
          </p:nvPr>
        </p:nvSpPr>
        <p:spPr>
          <a:xfrm>
            <a:off x="838199" y="1546412"/>
            <a:ext cx="9811871" cy="4305086"/>
          </a:xfrm>
        </p:spPr>
        <p:txBody>
          <a:bodyPr>
            <a:normAutofit lnSpcReduction="10000"/>
          </a:bodyPr>
          <a:lstStyle/>
          <a:p>
            <a:r>
              <a:rPr lang="en-US" dirty="0"/>
              <a:t>Testing Library provides </a:t>
            </a:r>
            <a:r>
              <a:rPr lang="en-US" dirty="0" err="1"/>
              <a:t>userEvent</a:t>
            </a:r>
            <a:r>
              <a:rPr lang="en-US" dirty="0"/>
              <a:t>.&lt;event&gt; methods</a:t>
            </a:r>
          </a:p>
          <a:p>
            <a:pPr lvl="1"/>
            <a:r>
              <a:rPr lang="en-US" b="1" i="1" dirty="0" err="1">
                <a:solidFill>
                  <a:srgbClr val="660E7A"/>
                </a:solidFill>
                <a:latin typeface="Courier New" panose="02070309020205020404" pitchFamily="49" charset="0"/>
                <a:cs typeface="Courier New" panose="02070309020205020404" pitchFamily="49" charset="0"/>
              </a:rPr>
              <a:t>userEvent</a:t>
            </a:r>
            <a:r>
              <a:rPr lang="en-US" dirty="0" err="1">
                <a:latin typeface="Courier New" panose="02070309020205020404" pitchFamily="49" charset="0"/>
                <a:cs typeface="Courier New" panose="02070309020205020404" pitchFamily="49" charset="0"/>
              </a:rPr>
              <a:t>.</a:t>
            </a:r>
            <a:r>
              <a:rPr lang="en-US" b="1" dirty="0" err="1">
                <a:solidFill>
                  <a:srgbClr val="660E7A"/>
                </a:solidFill>
                <a:latin typeface="Courier New" panose="02070309020205020404" pitchFamily="49" charset="0"/>
                <a:cs typeface="Courier New" panose="02070309020205020404" pitchFamily="49" charset="0"/>
              </a:rPr>
              <a:t>type</a:t>
            </a:r>
            <a:r>
              <a:rPr lang="en-US" dirty="0">
                <a:latin typeface="Courier New" panose="02070309020205020404" pitchFamily="49" charset="0"/>
                <a:cs typeface="Courier New" panose="02070309020205020404" pitchFamily="49" charset="0"/>
              </a:rPr>
              <a:t>(</a:t>
            </a:r>
            <a:r>
              <a:rPr lang="en-US" dirty="0" err="1">
                <a:solidFill>
                  <a:srgbClr val="458383"/>
                </a:solidFill>
                <a:latin typeface="Courier New" panose="02070309020205020404" pitchFamily="49" charset="0"/>
                <a:cs typeface="Courier New" panose="02070309020205020404" pitchFamily="49" charset="0"/>
              </a:rPr>
              <a:t>newItemTextField</a:t>
            </a:r>
            <a:r>
              <a:rPr lang="en-US" dirty="0">
                <a:latin typeface="Courier New" panose="02070309020205020404" pitchFamily="49" charset="0"/>
                <a:cs typeface="Courier New" panose="02070309020205020404" pitchFamily="49" charset="0"/>
              </a:rPr>
              <a:t>, </a:t>
            </a:r>
            <a:r>
              <a:rPr lang="en-US" b="1" dirty="0">
                <a:solidFill>
                  <a:srgbClr val="008000"/>
                </a:solidFill>
                <a:latin typeface="Courier New" panose="02070309020205020404" pitchFamily="49" charset="0"/>
                <a:cs typeface="Courier New" panose="02070309020205020404" pitchFamily="49" charset="0"/>
              </a:rPr>
              <a:t>"Write a better test input"</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b="1" i="1" dirty="0" err="1">
                <a:solidFill>
                  <a:srgbClr val="660E7A"/>
                </a:solidFill>
                <a:latin typeface="Courier New" panose="02070309020205020404" pitchFamily="49" charset="0"/>
                <a:cs typeface="Courier New" panose="02070309020205020404" pitchFamily="49" charset="0"/>
              </a:rPr>
              <a:t>userEvent</a:t>
            </a:r>
            <a:r>
              <a:rPr lang="en-US" dirty="0" err="1">
                <a:latin typeface="Courier New" panose="02070309020205020404" pitchFamily="49" charset="0"/>
                <a:cs typeface="Courier New" panose="02070309020205020404" pitchFamily="49" charset="0"/>
              </a:rPr>
              <a:t>.</a:t>
            </a:r>
            <a:r>
              <a:rPr lang="en-US" b="1" dirty="0" err="1">
                <a:solidFill>
                  <a:srgbClr val="660E7A"/>
                </a:solidFill>
                <a:latin typeface="Courier New" panose="02070309020205020404" pitchFamily="49" charset="0"/>
                <a:cs typeface="Courier New" panose="02070309020205020404" pitchFamily="49" charset="0"/>
              </a:rPr>
              <a:t>click</a:t>
            </a:r>
            <a:r>
              <a:rPr lang="en-US" dirty="0">
                <a:latin typeface="Courier New" panose="02070309020205020404" pitchFamily="49" charset="0"/>
                <a:cs typeface="Courier New" panose="02070309020205020404" pitchFamily="49" charset="0"/>
              </a:rPr>
              <a:t>(</a:t>
            </a:r>
            <a:r>
              <a:rPr lang="en-US" dirty="0" err="1">
                <a:solidFill>
                  <a:srgbClr val="458383"/>
                </a:solidFill>
                <a:latin typeface="Courier New" panose="02070309020205020404" pitchFamily="49" charset="0"/>
                <a:cs typeface="Courier New" panose="02070309020205020404" pitchFamily="49" charset="0"/>
              </a:rPr>
              <a:t>newItemButton</a:t>
            </a:r>
            <a:r>
              <a:rPr lang="en-US" dirty="0">
                <a:latin typeface="Courier New" panose="02070309020205020404" pitchFamily="49" charset="0"/>
                <a:cs typeface="Courier New" panose="02070309020205020404" pitchFamily="49" charset="0"/>
              </a:rPr>
              <a:t>);</a:t>
            </a:r>
            <a:br>
              <a:rPr lang="en-US" dirty="0"/>
            </a:br>
            <a:r>
              <a:rPr lang="en-US" dirty="0"/>
              <a:t>Also: change, </a:t>
            </a:r>
            <a:r>
              <a:rPr lang="en-US" dirty="0" err="1"/>
              <a:t>keyDown</a:t>
            </a:r>
            <a:r>
              <a:rPr lang="en-US" dirty="0"/>
              <a:t>, </a:t>
            </a:r>
            <a:r>
              <a:rPr lang="en-US" dirty="0" err="1"/>
              <a:t>keyUp</a:t>
            </a:r>
            <a:r>
              <a:rPr lang="en-US" dirty="0"/>
              <a:t>, </a:t>
            </a:r>
            <a:r>
              <a:rPr lang="en-US" dirty="0" err="1"/>
              <a:t>etc</a:t>
            </a:r>
            <a:endParaRPr lang="en-US" dirty="0"/>
          </a:p>
          <a:p>
            <a:r>
              <a:rPr lang="en-US" dirty="0"/>
              <a:t>These methods </a:t>
            </a:r>
            <a:r>
              <a:rPr lang="en-US" dirty="0">
                <a:solidFill>
                  <a:srgbClr val="FF0000"/>
                </a:solidFill>
              </a:rPr>
              <a:t>simulate user behavior</a:t>
            </a:r>
            <a:r>
              <a:rPr lang="en-US" dirty="0"/>
              <a:t>:</a:t>
            </a:r>
          </a:p>
          <a:p>
            <a:pPr lvl="1"/>
            <a:r>
              <a:rPr lang="en-US" dirty="0"/>
              <a:t>Before clicking: </a:t>
            </a:r>
            <a:r>
              <a:rPr lang="en-US" dirty="0" err="1"/>
              <a:t>MouseOver</a:t>
            </a:r>
            <a:r>
              <a:rPr lang="en-US" dirty="0"/>
              <a:t>, </a:t>
            </a:r>
            <a:r>
              <a:rPr lang="en-US" dirty="0" err="1"/>
              <a:t>MouseMove</a:t>
            </a:r>
            <a:r>
              <a:rPr lang="en-US" dirty="0"/>
              <a:t>, </a:t>
            </a:r>
            <a:r>
              <a:rPr lang="en-US" dirty="0" err="1"/>
              <a:t>MouseDown</a:t>
            </a:r>
            <a:r>
              <a:rPr lang="en-US" dirty="0"/>
              <a:t>, </a:t>
            </a:r>
            <a:r>
              <a:rPr lang="en-US" dirty="0" err="1"/>
              <a:t>MouseUp</a:t>
            </a:r>
            <a:endParaRPr lang="en-US" dirty="0"/>
          </a:p>
          <a:p>
            <a:pPr lvl="1"/>
            <a:r>
              <a:rPr lang="en-US" b="1" dirty="0">
                <a:solidFill>
                  <a:srgbClr val="660E7A"/>
                </a:solidFill>
                <a:latin typeface="Courier New" panose="02070309020205020404" pitchFamily="49" charset="0"/>
                <a:cs typeface="Courier New" panose="02070309020205020404" pitchFamily="49" charset="0"/>
              </a:rPr>
              <a:t>type</a:t>
            </a:r>
            <a:r>
              <a:rPr lang="en-US" dirty="0"/>
              <a:t> will click the (virtual) text box, then provide characters one-at-a-time</a:t>
            </a:r>
          </a:p>
        </p:txBody>
      </p:sp>
      <p:sp>
        <p:nvSpPr>
          <p:cNvPr id="4" name="Slide Number Placeholder 3">
            <a:extLst>
              <a:ext uri="{FF2B5EF4-FFF2-40B4-BE49-F238E27FC236}">
                <a16:creationId xmlns:a16="http://schemas.microsoft.com/office/drawing/2014/main" id="{6340B3C9-6889-BE4B-989E-671F87412E25}"/>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F37917-FD3A-4669-9018-DA04BCDD3D75}" type="slidenum">
              <a:rPr lang="en-US" smtClean="0"/>
              <a:pPr/>
              <a:t>29</a:t>
            </a:fld>
            <a:endParaRPr lang="en-US"/>
          </a:p>
        </p:txBody>
      </p:sp>
    </p:spTree>
    <p:extLst>
      <p:ext uri="{BB962C8B-B14F-4D97-AF65-F5344CB8AC3E}">
        <p14:creationId xmlns:p14="http://schemas.microsoft.com/office/powerpoint/2010/main" val="26905227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B8AB8A6-3946-36F5-47EA-C69393119EAE}"/>
              </a:ext>
            </a:extLst>
          </p:cNvPr>
          <p:cNvSpPr txBox="1"/>
          <p:nvPr/>
        </p:nvSpPr>
        <p:spPr>
          <a:xfrm>
            <a:off x="968827" y="1839406"/>
            <a:ext cx="7913915"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'./clock.js'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connection</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createConnection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connect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disconnect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784A4F4F-C4AE-D1C0-3F12-9DB3018AC09E}"/>
              </a:ext>
            </a:extLst>
          </p:cNvPr>
          <p:cNvSpPr>
            <a:spLocks noGrp="1"/>
          </p:cNvSpPr>
          <p:nvPr>
            <p:ph type="title"/>
          </p:nvPr>
        </p:nvSpPr>
        <p:spPr/>
        <p:txBody>
          <a:bodyPr/>
          <a:lstStyle/>
          <a:p>
            <a:r>
              <a:rPr lang="en-US" dirty="0" err="1"/>
              <a:t>useEffect</a:t>
            </a:r>
            <a:r>
              <a:rPr lang="en-US" dirty="0"/>
              <a:t> is a mechanism for synchronizing a component with an external system</a:t>
            </a:r>
          </a:p>
        </p:txBody>
      </p:sp>
      <p:sp>
        <p:nvSpPr>
          <p:cNvPr id="6" name="TextBox 5">
            <a:extLst>
              <a:ext uri="{FF2B5EF4-FFF2-40B4-BE49-F238E27FC236}">
                <a16:creationId xmlns:a16="http://schemas.microsoft.com/office/drawing/2014/main" id="{DA2921BC-D96C-CE4E-A24A-793135B0040D}"/>
              </a:ext>
            </a:extLst>
          </p:cNvPr>
          <p:cNvSpPr txBox="1"/>
          <p:nvPr/>
        </p:nvSpPr>
        <p:spPr>
          <a:xfrm>
            <a:off x="6946711" y="6149326"/>
            <a:ext cx="423449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3"/>
              </a:rPr>
              <a:t>https://react.dev/reference/react/useEffect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 name="Slide Number Placeholder 3">
            <a:extLst>
              <a:ext uri="{FF2B5EF4-FFF2-40B4-BE49-F238E27FC236}">
                <a16:creationId xmlns:a16="http://schemas.microsoft.com/office/drawing/2014/main" id="{C106D35E-F8BC-CC43-CE14-43CAA45C74E9}"/>
              </a:ext>
            </a:extLst>
          </p:cNvPr>
          <p:cNvSpPr>
            <a:spLocks noGrp="1"/>
          </p:cNvSpPr>
          <p:nvPr>
            <p:ph type="sldNum" sz="quarter" idx="2"/>
          </p:nvPr>
        </p:nvSpPr>
        <p:spPr/>
        <p:txBody>
          <a:bodyPr/>
          <a:lstStyle/>
          <a:p>
            <a:fld id="{86CB4B4D-7CA3-9044-876B-883B54F8677D}" type="slidenum">
              <a:rPr lang="en-US" smtClean="0"/>
              <a:t>3</a:t>
            </a:fld>
            <a:endParaRPr lang="en-US"/>
          </a:p>
        </p:txBody>
      </p:sp>
      <p:sp>
        <p:nvSpPr>
          <p:cNvPr id="8" name="Arrow: Left 7">
            <a:extLst>
              <a:ext uri="{FF2B5EF4-FFF2-40B4-BE49-F238E27FC236}">
                <a16:creationId xmlns:a16="http://schemas.microsoft.com/office/drawing/2014/main" id="{26C3FA75-64CA-C959-0B28-81AD3FB51474}"/>
              </a:ext>
            </a:extLst>
          </p:cNvPr>
          <p:cNvSpPr/>
          <p:nvPr/>
        </p:nvSpPr>
        <p:spPr>
          <a:xfrm>
            <a:off x="8135634" y="2655869"/>
            <a:ext cx="2117558"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on first render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9" name="Arrow: Left 8">
            <a:extLst>
              <a:ext uri="{FF2B5EF4-FFF2-40B4-BE49-F238E27FC236}">
                <a16:creationId xmlns:a16="http://schemas.microsoft.com/office/drawing/2014/main" id="{311E723F-5709-3B3B-ABAE-5401E8EF42BA}"/>
              </a:ext>
            </a:extLst>
          </p:cNvPr>
          <p:cNvSpPr/>
          <p:nvPr/>
        </p:nvSpPr>
        <p:spPr>
          <a:xfrm>
            <a:off x="5335376" y="3943144"/>
            <a:ext cx="3547366"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when component dismounts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nvGrpSpPr>
          <p:cNvPr id="21" name="Group 20">
            <a:extLst>
              <a:ext uri="{FF2B5EF4-FFF2-40B4-BE49-F238E27FC236}">
                <a16:creationId xmlns:a16="http://schemas.microsoft.com/office/drawing/2014/main" id="{6DF6F86B-92DB-2A6F-C86C-D9D8E5D4BF9A}"/>
              </a:ext>
            </a:extLst>
          </p:cNvPr>
          <p:cNvGrpSpPr/>
          <p:nvPr/>
        </p:nvGrpSpPr>
        <p:grpSpPr>
          <a:xfrm>
            <a:off x="1687285" y="5227050"/>
            <a:ext cx="2797629" cy="1229003"/>
            <a:chOff x="1687285" y="5227050"/>
            <a:chExt cx="2797629" cy="1229003"/>
          </a:xfrm>
        </p:grpSpPr>
        <p:cxnSp>
          <p:nvCxnSpPr>
            <p:cNvPr id="17" name="Straight Arrow Connector 16">
              <a:extLst>
                <a:ext uri="{FF2B5EF4-FFF2-40B4-BE49-F238E27FC236}">
                  <a16:creationId xmlns:a16="http://schemas.microsoft.com/office/drawing/2014/main" id="{FC0317B6-86FE-BD0A-7F68-B2D5D5675C48}"/>
                </a:ext>
              </a:extLst>
            </p:cNvPr>
            <p:cNvCxnSpPr>
              <a:cxnSpLocks/>
            </p:cNvCxnSpPr>
            <p:nvPr/>
          </p:nvCxnSpPr>
          <p:spPr>
            <a:xfrm flipH="1" flipV="1">
              <a:off x="1949200" y="5227050"/>
              <a:ext cx="790152" cy="614501"/>
            </a:xfrm>
            <a:prstGeom prst="straightConnector1">
              <a:avLst/>
            </a:prstGeom>
            <a:noFill/>
            <a:ln w="63500" cap="flat">
              <a:solidFill>
                <a:schemeClr val="bg1">
                  <a:lumMod val="65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5" name="Rectangle 14">
              <a:extLst>
                <a:ext uri="{FF2B5EF4-FFF2-40B4-BE49-F238E27FC236}">
                  <a16:creationId xmlns:a16="http://schemas.microsoft.com/office/drawing/2014/main" id="{B0B99846-94B1-FB3E-25E9-00C8357F84CE}"/>
                </a:ext>
              </a:extLst>
            </p:cNvPr>
            <p:cNvSpPr/>
            <p:nvPr/>
          </p:nvSpPr>
          <p:spPr>
            <a:xfrm>
              <a:off x="1687285" y="5809724"/>
              <a:ext cx="2797629" cy="646329"/>
            </a:xfrm>
            <a:prstGeom prst="rect">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Empty array says: do this on first render only</a:t>
              </a:r>
            </a:p>
          </p:txBody>
        </p:sp>
      </p:grpSp>
    </p:spTree>
    <p:extLst>
      <p:ext uri="{BB962C8B-B14F-4D97-AF65-F5344CB8AC3E}">
        <p14:creationId xmlns:p14="http://schemas.microsoft.com/office/powerpoint/2010/main" val="34141272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itle 1"/>
          <p:cNvSpPr txBox="1">
            <a:spLocks noGrp="1"/>
          </p:cNvSpPr>
          <p:nvPr>
            <p:ph type="title"/>
          </p:nvPr>
        </p:nvSpPr>
        <p:spPr>
          <a:xfrm>
            <a:off x="838200" y="18255"/>
            <a:ext cx="10515600" cy="1325563"/>
          </a:xfrm>
          <a:prstGeom prst="rect">
            <a:avLst/>
          </a:prstGeom>
        </p:spPr>
        <p:txBody>
          <a:bodyPr/>
          <a:lstStyle/>
          <a:p>
            <a:r>
              <a:t>Inspecting Rendered Components: ARIA label</a:t>
            </a:r>
          </a:p>
        </p:txBody>
      </p:sp>
      <p:sp>
        <p:nvSpPr>
          <p:cNvPr id="395"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30</a:t>
            </a:fld>
            <a:endParaRPr/>
          </a:p>
        </p:txBody>
      </p:sp>
      <p:sp>
        <p:nvSpPr>
          <p:cNvPr id="396" name="TextBox 8"/>
          <p:cNvSpPr txBox="1"/>
          <p:nvPr/>
        </p:nvSpPr>
        <p:spPr>
          <a:xfrm>
            <a:off x="967393" y="3970627"/>
            <a:ext cx="10556527" cy="2339341"/>
          </a:xfrm>
          <a:prstGeom prst="rect">
            <a:avLst/>
          </a:prstGeom>
          <a:ln w="127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a:solidFill>
                  <a:srgbClr val="00733B"/>
                </a:solidFill>
                <a:latin typeface="Courier"/>
                <a:ea typeface="Courier"/>
                <a:cs typeface="Courier"/>
                <a:sym typeface="Courier"/>
              </a:defRPr>
            </a:pPr>
            <a:r>
              <a:rPr i="1" dirty="0">
                <a:solidFill>
                  <a:srgbClr val="272727"/>
                </a:solidFill>
              </a:rPr>
              <a:t>test</a:t>
            </a:r>
            <a:r>
              <a:rPr dirty="0">
                <a:solidFill>
                  <a:srgbClr val="272727"/>
                </a:solidFill>
              </a:rPr>
              <a:t>(</a:t>
            </a:r>
            <a:r>
              <a:rPr dirty="0"/>
              <a:t>"Like button defaults to not liked, clicking it likes, clicking again </a:t>
            </a:r>
            <a:r>
              <a:rPr dirty="0" err="1"/>
              <a:t>unlikes</a:t>
            </a:r>
            <a:r>
              <a:rPr dirty="0"/>
              <a:t>"</a:t>
            </a:r>
            <a:r>
              <a:rPr dirty="0">
                <a:solidFill>
                  <a:srgbClr val="272727"/>
                </a:solidFill>
              </a:rPr>
              <a:t>, () =&gt; {</a:t>
            </a:r>
          </a:p>
          <a:p>
            <a:pPr defTabSz="457200">
              <a:defRPr>
                <a:solidFill>
                  <a:srgbClr val="272727"/>
                </a:solidFill>
                <a:latin typeface="Courier"/>
                <a:ea typeface="Courier"/>
                <a:cs typeface="Courier"/>
                <a:sym typeface="Courier"/>
              </a:defRPr>
            </a:pPr>
            <a:r>
              <a:rPr dirty="0"/>
              <a:t>  </a:t>
            </a:r>
            <a:r>
              <a:rPr dirty="0">
                <a:solidFill>
                  <a:srgbClr val="011480"/>
                </a:solidFill>
              </a:rPr>
              <a:t>const </a:t>
            </a:r>
            <a:r>
              <a:rPr dirty="0" err="1">
                <a:solidFill>
                  <a:srgbClr val="458383"/>
                </a:solidFill>
              </a:rPr>
              <a:t>likeButton</a:t>
            </a:r>
            <a:r>
              <a:rPr dirty="0">
                <a:solidFill>
                  <a:srgbClr val="458383"/>
                </a:solidFill>
              </a:rPr>
              <a:t> </a:t>
            </a:r>
            <a:r>
              <a:rPr dirty="0"/>
              <a:t>= </a:t>
            </a:r>
            <a:r>
              <a:rPr i="1" dirty="0" err="1">
                <a:solidFill>
                  <a:srgbClr val="66187A"/>
                </a:solidFill>
              </a:rPr>
              <a:t>screen</a:t>
            </a:r>
            <a:r>
              <a:rPr dirty="0" err="1"/>
              <a:t>.</a:t>
            </a:r>
            <a:r>
              <a:rPr i="1" dirty="0" err="1">
                <a:highlight>
                  <a:srgbClr val="FFFF00"/>
                </a:highlight>
              </a:rPr>
              <a:t>getByLabelText</a:t>
            </a:r>
            <a:r>
              <a:rPr dirty="0"/>
              <a:t>(</a:t>
            </a:r>
            <a:r>
              <a:rPr dirty="0">
                <a:solidFill>
                  <a:srgbClr val="00733B"/>
                </a:solidFill>
              </a:rPr>
              <a:t>"like"</a:t>
            </a:r>
            <a:r>
              <a:rPr dirty="0"/>
              <a:t>);</a:t>
            </a:r>
          </a:p>
          <a:p>
            <a:pPr defTabSz="457200">
              <a:defRPr>
                <a:solidFill>
                  <a:srgbClr val="458383"/>
                </a:solidFill>
                <a:latin typeface="Courier"/>
                <a:ea typeface="Courier"/>
                <a:cs typeface="Courier"/>
                <a:sym typeface="Courier"/>
              </a:defRPr>
            </a:pPr>
            <a:r>
              <a:rPr dirty="0">
                <a:solidFill>
                  <a:srgbClr val="272727"/>
                </a:solidFill>
              </a:rPr>
              <a:t>  </a:t>
            </a:r>
            <a:r>
              <a:rPr i="1" dirty="0" err="1">
                <a:solidFill>
                  <a:srgbClr val="66187A"/>
                </a:solidFill>
                <a:highlight>
                  <a:srgbClr val="FFFF00"/>
                </a:highlight>
              </a:rPr>
              <a:t>fireEvent</a:t>
            </a:r>
            <a:r>
              <a:rPr dirty="0" err="1">
                <a:solidFill>
                  <a:srgbClr val="272727"/>
                </a:solidFill>
                <a:highlight>
                  <a:srgbClr val="FFFF00"/>
                </a:highlight>
              </a:rPr>
              <a:t>.</a:t>
            </a:r>
            <a:r>
              <a:rPr i="1" dirty="0" err="1">
                <a:solidFill>
                  <a:srgbClr val="272727"/>
                </a:solidFill>
                <a:highlight>
                  <a:srgbClr val="FFFF00"/>
                </a:highlight>
              </a:rPr>
              <a:t>click</a:t>
            </a:r>
            <a:r>
              <a:rPr dirty="0">
                <a:solidFill>
                  <a:srgbClr val="272727"/>
                </a:solidFill>
              </a:rPr>
              <a:t>(</a:t>
            </a:r>
            <a:r>
              <a:rPr dirty="0" err="1"/>
              <a:t>likeButton</a:t>
            </a:r>
            <a:r>
              <a:rPr dirty="0">
                <a:solidFill>
                  <a:srgbClr val="272727"/>
                </a:solidFill>
              </a:rPr>
              <a:t>);</a:t>
            </a:r>
          </a:p>
          <a:p>
            <a:pPr defTabSz="457200">
              <a:defRPr>
                <a:solidFill>
                  <a:srgbClr val="272727"/>
                </a:solidFill>
                <a:latin typeface="Courier"/>
                <a:ea typeface="Courier"/>
                <a:cs typeface="Courier"/>
                <a:sym typeface="Courier"/>
              </a:defRPr>
            </a:pPr>
            <a:r>
              <a:rPr dirty="0"/>
              <a:t>  </a:t>
            </a:r>
            <a:r>
              <a:rPr dirty="0">
                <a:solidFill>
                  <a:srgbClr val="011480"/>
                </a:solidFill>
              </a:rPr>
              <a:t>const </a:t>
            </a:r>
            <a:r>
              <a:rPr dirty="0" err="1">
                <a:solidFill>
                  <a:srgbClr val="458383"/>
                </a:solidFill>
              </a:rPr>
              <a:t>unLikeButton</a:t>
            </a:r>
            <a:r>
              <a:rPr dirty="0">
                <a:solidFill>
                  <a:srgbClr val="458383"/>
                </a:solidFill>
              </a:rPr>
              <a:t> </a:t>
            </a:r>
            <a:r>
              <a:rPr dirty="0"/>
              <a:t>= </a:t>
            </a:r>
            <a:r>
              <a:rPr i="1" dirty="0" err="1">
                <a:solidFill>
                  <a:srgbClr val="66187A"/>
                </a:solidFill>
              </a:rPr>
              <a:t>screen</a:t>
            </a:r>
            <a:r>
              <a:rPr dirty="0" err="1"/>
              <a:t>.</a:t>
            </a:r>
            <a:r>
              <a:rPr i="1" dirty="0" err="1">
                <a:highlight>
                  <a:srgbClr val="FFFF00"/>
                </a:highlight>
              </a:rPr>
              <a:t>getByLabelText</a:t>
            </a:r>
            <a:r>
              <a:rPr dirty="0"/>
              <a:t>(</a:t>
            </a:r>
            <a:r>
              <a:rPr dirty="0">
                <a:solidFill>
                  <a:srgbClr val="00733B"/>
                </a:solidFill>
              </a:rPr>
              <a:t>"unlike"</a:t>
            </a:r>
            <a:r>
              <a:rPr dirty="0"/>
              <a:t>);</a:t>
            </a:r>
          </a:p>
          <a:p>
            <a:pPr defTabSz="457200">
              <a:defRPr>
                <a:solidFill>
                  <a:srgbClr val="458383"/>
                </a:solidFill>
                <a:latin typeface="Courier"/>
                <a:ea typeface="Courier"/>
                <a:cs typeface="Courier"/>
                <a:sym typeface="Courier"/>
              </a:defRPr>
            </a:pPr>
            <a:r>
              <a:rPr dirty="0">
                <a:solidFill>
                  <a:srgbClr val="272727"/>
                </a:solidFill>
              </a:rPr>
              <a:t>  </a:t>
            </a:r>
            <a:r>
              <a:rPr i="1" dirty="0" err="1">
                <a:solidFill>
                  <a:srgbClr val="66187A"/>
                </a:solidFill>
                <a:highlight>
                  <a:srgbClr val="FFFF00"/>
                </a:highlight>
              </a:rPr>
              <a:t>fireEvent</a:t>
            </a:r>
            <a:r>
              <a:rPr dirty="0" err="1">
                <a:solidFill>
                  <a:srgbClr val="272727"/>
                </a:solidFill>
                <a:highlight>
                  <a:srgbClr val="FFFF00"/>
                </a:highlight>
              </a:rPr>
              <a:t>.</a:t>
            </a:r>
            <a:r>
              <a:rPr i="1" dirty="0" err="1">
                <a:solidFill>
                  <a:srgbClr val="272727"/>
                </a:solidFill>
                <a:highlight>
                  <a:srgbClr val="FFFF00"/>
                </a:highlight>
              </a:rPr>
              <a:t>click</a:t>
            </a:r>
            <a:r>
              <a:rPr dirty="0">
                <a:solidFill>
                  <a:srgbClr val="272727"/>
                </a:solidFill>
              </a:rPr>
              <a:t>(</a:t>
            </a:r>
            <a:r>
              <a:rPr dirty="0" err="1"/>
              <a:t>unLikeButton</a:t>
            </a:r>
            <a:r>
              <a:rPr dirty="0">
                <a:solidFill>
                  <a:srgbClr val="272727"/>
                </a:solidFill>
              </a:rPr>
              <a:t>);</a:t>
            </a:r>
          </a:p>
          <a:p>
            <a:pPr defTabSz="457200">
              <a:defRPr>
                <a:solidFill>
                  <a:srgbClr val="7A7A43"/>
                </a:solidFill>
                <a:latin typeface="Courier"/>
                <a:ea typeface="Courier"/>
                <a:cs typeface="Courier"/>
                <a:sym typeface="Courier"/>
              </a:defRPr>
            </a:pPr>
            <a:r>
              <a:rPr dirty="0">
                <a:solidFill>
                  <a:srgbClr val="272727"/>
                </a:solidFill>
              </a:rPr>
              <a:t>  </a:t>
            </a:r>
            <a:r>
              <a:rPr i="1" dirty="0">
                <a:solidFill>
                  <a:srgbClr val="272727"/>
                </a:solidFill>
              </a:rPr>
              <a:t>expect</a:t>
            </a:r>
            <a:r>
              <a:rPr dirty="0">
                <a:solidFill>
                  <a:srgbClr val="272727"/>
                </a:solidFill>
              </a:rPr>
              <a:t>(</a:t>
            </a:r>
            <a:r>
              <a:rPr i="1" dirty="0" err="1">
                <a:solidFill>
                  <a:srgbClr val="66187A"/>
                </a:solidFill>
              </a:rPr>
              <a:t>screen</a:t>
            </a:r>
            <a:r>
              <a:rPr dirty="0" err="1">
                <a:solidFill>
                  <a:srgbClr val="272727"/>
                </a:solidFill>
              </a:rPr>
              <a:t>.</a:t>
            </a:r>
            <a:r>
              <a:rPr i="1" dirty="0" err="1">
                <a:solidFill>
                  <a:srgbClr val="272727"/>
                </a:solidFill>
              </a:rPr>
              <a:t>getByLabelText</a:t>
            </a:r>
            <a:r>
              <a:rPr dirty="0">
                <a:solidFill>
                  <a:srgbClr val="272727"/>
                </a:solidFill>
              </a:rPr>
              <a:t>(</a:t>
            </a:r>
            <a:r>
              <a:rPr dirty="0">
                <a:solidFill>
                  <a:srgbClr val="00733B"/>
                </a:solidFill>
              </a:rPr>
              <a:t>"like"</a:t>
            </a:r>
            <a:r>
              <a:rPr dirty="0">
                <a:solidFill>
                  <a:srgbClr val="272727"/>
                </a:solidFill>
              </a:rPr>
              <a:t>)).</a:t>
            </a:r>
            <a:r>
              <a:rPr dirty="0" err="1"/>
              <a:t>toBeInTheDocument</a:t>
            </a:r>
            <a:r>
              <a:rPr dirty="0">
                <a:solidFill>
                  <a:srgbClr val="272727"/>
                </a:solidFill>
              </a:rPr>
              <a:t>();</a:t>
            </a:r>
          </a:p>
          <a:p>
            <a:pPr defTabSz="457200">
              <a:defRPr>
                <a:solidFill>
                  <a:srgbClr val="272727"/>
                </a:solidFill>
                <a:latin typeface="Courier"/>
                <a:ea typeface="Courier"/>
                <a:cs typeface="Courier"/>
                <a:sym typeface="Courier"/>
              </a:defRPr>
            </a:pPr>
            <a:r>
              <a:rPr dirty="0"/>
              <a:t>});</a:t>
            </a:r>
          </a:p>
        </p:txBody>
      </p:sp>
      <p:sp>
        <p:nvSpPr>
          <p:cNvPr id="397" name="TextBox 4"/>
          <p:cNvSpPr txBox="1"/>
          <p:nvPr/>
        </p:nvSpPr>
        <p:spPr>
          <a:xfrm>
            <a:off x="954127" y="1520648"/>
            <a:ext cx="9719604" cy="2059941"/>
          </a:xfrm>
          <a:prstGeom prst="rect">
            <a:avLst/>
          </a:prstGeom>
          <a:ln w="127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a:solidFill>
                  <a:srgbClr val="458383"/>
                </a:solidFill>
                <a:latin typeface="Courier"/>
                <a:ea typeface="Courier"/>
                <a:cs typeface="Courier"/>
                <a:sym typeface="Courier"/>
              </a:defRPr>
            </a:pPr>
            <a:r>
              <a:rPr>
                <a:solidFill>
                  <a:srgbClr val="011480"/>
                </a:solidFill>
              </a:rPr>
              <a:t>if </a:t>
            </a:r>
            <a:r>
              <a:rPr>
                <a:solidFill>
                  <a:srgbClr val="272727"/>
                </a:solidFill>
              </a:rPr>
              <a:t>(</a:t>
            </a:r>
            <a:r>
              <a:t>isLiked</a:t>
            </a:r>
            <a:r>
              <a:rPr>
                <a:solidFill>
                  <a:srgbClr val="272727"/>
                </a:solidFill>
              </a:rPr>
              <a:t>) {</a:t>
            </a:r>
          </a:p>
          <a:p>
            <a:pPr defTabSz="457200">
              <a:defRPr>
                <a:solidFill>
                  <a:srgbClr val="458383"/>
                </a:solidFill>
                <a:latin typeface="Courier"/>
                <a:ea typeface="Courier"/>
                <a:cs typeface="Courier"/>
                <a:sym typeface="Courier"/>
              </a:defRPr>
            </a:pPr>
            <a:r>
              <a:rPr>
                <a:solidFill>
                  <a:srgbClr val="272727"/>
                </a:solidFill>
              </a:rPr>
              <a:t>  </a:t>
            </a:r>
            <a:r>
              <a:t>likeButton </a:t>
            </a:r>
            <a:r>
              <a:rPr>
                <a:solidFill>
                  <a:srgbClr val="272727"/>
                </a:solidFill>
              </a:rPr>
              <a:t>= (&lt;</a:t>
            </a:r>
            <a:r>
              <a:rPr>
                <a:solidFill>
                  <a:srgbClr val="011480"/>
                </a:solidFill>
              </a:rPr>
              <a:t>IconButton </a:t>
            </a:r>
            <a:r>
              <a:rPr>
                <a:solidFill>
                  <a:srgbClr val="0073E6"/>
                </a:solidFill>
              </a:rPr>
              <a:t>aria-label</a:t>
            </a:r>
            <a:r>
              <a:rPr>
                <a:solidFill>
                  <a:srgbClr val="00733B"/>
                </a:solidFill>
              </a:rPr>
              <a:t>="unlike"</a:t>
            </a:r>
          </a:p>
          <a:p>
            <a:pPr defTabSz="457200">
              <a:defRPr>
                <a:solidFill>
                  <a:srgbClr val="011480"/>
                </a:solidFill>
                <a:latin typeface="Courier"/>
                <a:ea typeface="Courier"/>
                <a:cs typeface="Courier"/>
                <a:sym typeface="Courier"/>
              </a:defRPr>
            </a:pPr>
            <a:r>
              <a:rPr>
                <a:solidFill>
                  <a:srgbClr val="00733B"/>
                </a:solidFill>
              </a:rPr>
              <a:t>      </a:t>
            </a:r>
            <a:r>
              <a:rPr>
                <a:solidFill>
                  <a:srgbClr val="0073E6"/>
                </a:solidFill>
              </a:rPr>
              <a:t>icon</a:t>
            </a:r>
            <a:r>
              <a:rPr>
                <a:solidFill>
                  <a:srgbClr val="00733B"/>
                </a:solidFill>
              </a:rPr>
              <a:t>=</a:t>
            </a:r>
            <a:r>
              <a:rPr>
                <a:solidFill>
                  <a:srgbClr val="272727"/>
                </a:solidFill>
              </a:rPr>
              <a:t>{&lt;</a:t>
            </a:r>
            <a:r>
              <a:t>AiFillHeart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false</a:t>
            </a:r>
            <a:r>
              <a:rPr>
                <a:solidFill>
                  <a:srgbClr val="272727"/>
                </a:solidFill>
              </a:rPr>
              <a:t>)} /&gt; );</a:t>
            </a:r>
          </a:p>
          <a:p>
            <a:pPr defTabSz="457200">
              <a:defRPr>
                <a:solidFill>
                  <a:srgbClr val="011480"/>
                </a:solidFill>
                <a:latin typeface="Courier"/>
                <a:ea typeface="Courier"/>
                <a:cs typeface="Courier"/>
                <a:sym typeface="Courier"/>
              </a:defRPr>
            </a:pPr>
            <a:r>
              <a:rPr>
                <a:solidFill>
                  <a:srgbClr val="272727"/>
                </a:solidFill>
              </a:rPr>
              <a:t>} </a:t>
            </a:r>
            <a:r>
              <a:t>else </a:t>
            </a:r>
            <a:r>
              <a:rPr>
                <a:solidFill>
                  <a:srgbClr val="272727"/>
                </a:solidFill>
              </a:rPr>
              <a:t>{</a:t>
            </a:r>
          </a:p>
          <a:p>
            <a:pPr defTabSz="457200">
              <a:defRPr>
                <a:solidFill>
                  <a:srgbClr val="458383"/>
                </a:solidFill>
                <a:latin typeface="Courier"/>
                <a:ea typeface="Courier"/>
                <a:cs typeface="Courier"/>
                <a:sym typeface="Courier"/>
              </a:defRPr>
            </a:pPr>
            <a:r>
              <a:rPr>
                <a:solidFill>
                  <a:srgbClr val="272727"/>
                </a:solidFill>
              </a:rPr>
              <a:t>  </a:t>
            </a:r>
            <a:r>
              <a:t>likeButton </a:t>
            </a:r>
            <a:r>
              <a:rPr>
                <a:solidFill>
                  <a:srgbClr val="272727"/>
                </a:solidFill>
              </a:rPr>
              <a:t>= (&lt;</a:t>
            </a:r>
            <a:r>
              <a:rPr>
                <a:solidFill>
                  <a:srgbClr val="011480"/>
                </a:solidFill>
              </a:rPr>
              <a:t>IconButton </a:t>
            </a:r>
            <a:r>
              <a:rPr>
                <a:solidFill>
                  <a:srgbClr val="0073E6"/>
                </a:solidFill>
              </a:rPr>
              <a:t>aria-label</a:t>
            </a:r>
            <a:r>
              <a:rPr>
                <a:solidFill>
                  <a:srgbClr val="00733B"/>
                </a:solidFill>
              </a:rPr>
              <a:t>="like"</a:t>
            </a:r>
          </a:p>
          <a:p>
            <a:pPr defTabSz="457200">
              <a:defRPr>
                <a:solidFill>
                  <a:srgbClr val="011480"/>
                </a:solidFill>
                <a:latin typeface="Courier"/>
                <a:ea typeface="Courier"/>
                <a:cs typeface="Courier"/>
                <a:sym typeface="Courier"/>
              </a:defRPr>
            </a:pPr>
            <a:r>
              <a:rPr>
                <a:solidFill>
                  <a:srgbClr val="00733B"/>
                </a:solidFill>
              </a:rPr>
              <a:t>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true</a:t>
            </a:r>
            <a:r>
              <a:rPr>
                <a:solidFill>
                  <a:srgbClr val="272727"/>
                </a:solidFill>
              </a:rPr>
              <a:t>)} /&gt; );</a:t>
            </a:r>
          </a:p>
          <a:p>
            <a:pPr defTabSz="457200">
              <a:defRPr>
                <a:solidFill>
                  <a:srgbClr val="272727"/>
                </a:solidFill>
                <a:latin typeface="Courier"/>
                <a:ea typeface="Courier"/>
                <a:cs typeface="Courier"/>
                <a:sym typeface="Courier"/>
              </a:defRPr>
            </a:pPr>
            <a:r>
              <a:t>}</a:t>
            </a:r>
          </a:p>
        </p:txBody>
      </p:sp>
      <p:sp>
        <p:nvSpPr>
          <p:cNvPr id="398" name="TextBox 5"/>
          <p:cNvSpPr txBox="1"/>
          <p:nvPr/>
        </p:nvSpPr>
        <p:spPr>
          <a:xfrm>
            <a:off x="45720" y="1792798"/>
            <a:ext cx="981987"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600" b="1"/>
            </a:lvl1pPr>
          </a:lstStyle>
          <a:p>
            <a:endParaRPr dirty="0"/>
          </a:p>
        </p:txBody>
      </p:sp>
      <p:sp>
        <p:nvSpPr>
          <p:cNvPr id="399" name="TextBox 10"/>
          <p:cNvSpPr txBox="1"/>
          <p:nvPr/>
        </p:nvSpPr>
        <p:spPr>
          <a:xfrm>
            <a:off x="45720" y="4343066"/>
            <a:ext cx="981987" cy="5493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600" b="1"/>
            </a:lvl1pPr>
          </a:lstStyle>
          <a:p>
            <a:r>
              <a:rPr dirty="0"/>
              <a:t>Test</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Title 1"/>
          <p:cNvSpPr txBox="1">
            <a:spLocks noGrp="1"/>
          </p:cNvSpPr>
          <p:nvPr>
            <p:ph type="title"/>
          </p:nvPr>
        </p:nvSpPr>
        <p:spPr>
          <a:xfrm>
            <a:off x="838200" y="18255"/>
            <a:ext cx="10515600" cy="1325563"/>
          </a:xfrm>
          <a:prstGeom prst="rect">
            <a:avLst/>
          </a:prstGeom>
        </p:spPr>
        <p:txBody>
          <a:bodyPr/>
          <a:lstStyle/>
          <a:p>
            <a:r>
              <a:t>3 Tiers for Inspecting Rendered Components</a:t>
            </a:r>
          </a:p>
        </p:txBody>
      </p:sp>
      <p:sp>
        <p:nvSpPr>
          <p:cNvPr id="404"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31</a:t>
            </a:fld>
            <a:endParaRPr/>
          </a:p>
        </p:txBody>
      </p:sp>
      <p:sp>
        <p:nvSpPr>
          <p:cNvPr id="405" name="Content Placeholder 7"/>
          <p:cNvSpPr txBox="1">
            <a:spLocks noGrp="1"/>
          </p:cNvSpPr>
          <p:nvPr>
            <p:ph type="body" idx="1"/>
          </p:nvPr>
        </p:nvSpPr>
        <p:spPr>
          <a:xfrm>
            <a:off x="838199" y="1500160"/>
            <a:ext cx="9811872" cy="4351338"/>
          </a:xfrm>
          <a:prstGeom prst="rect">
            <a:avLst/>
          </a:prstGeom>
        </p:spPr>
        <p:txBody>
          <a:bodyPr/>
          <a:lstStyle/>
          <a:p>
            <a:pPr marL="226313" indent="-226313" defTabSz="905255">
              <a:spcBef>
                <a:spcPts val="900"/>
              </a:spcBef>
              <a:defRPr sz="2475"/>
            </a:pPr>
            <a:r>
              <a:rPr dirty="0"/>
              <a:t>Queries that reflect how every user interacts with your app</a:t>
            </a:r>
          </a:p>
          <a:p>
            <a:pPr marL="678941" lvl="1" indent="-226313" defTabSz="905255">
              <a:spcBef>
                <a:spcPts val="400"/>
              </a:spcBef>
              <a:defRPr sz="2178"/>
            </a:pPr>
            <a:r>
              <a:rPr dirty="0" err="1"/>
              <a:t>byRole</a:t>
            </a:r>
            <a:r>
              <a:rPr dirty="0"/>
              <a:t> – Using accessibility tree</a:t>
            </a:r>
          </a:p>
          <a:p>
            <a:pPr marL="678941" lvl="1" indent="-226313" defTabSz="905255">
              <a:spcBef>
                <a:spcPts val="400"/>
              </a:spcBef>
              <a:defRPr sz="2178"/>
            </a:pPr>
            <a:r>
              <a:rPr dirty="0" err="1"/>
              <a:t>byLabelText</a:t>
            </a:r>
            <a:r>
              <a:rPr dirty="0"/>
              <a:t> – Using label on form fields</a:t>
            </a:r>
          </a:p>
          <a:p>
            <a:pPr marL="678941" lvl="1" indent="-226313" defTabSz="905255">
              <a:spcBef>
                <a:spcPts val="400"/>
              </a:spcBef>
              <a:defRPr sz="2178"/>
            </a:pPr>
            <a:r>
              <a:rPr dirty="0" err="1"/>
              <a:t>byPlaceHolderText</a:t>
            </a:r>
            <a:r>
              <a:rPr dirty="0"/>
              <a:t> – Using placeholder text on form field</a:t>
            </a:r>
          </a:p>
          <a:p>
            <a:pPr marL="678941" lvl="1" indent="-226313" defTabSz="905255">
              <a:spcBef>
                <a:spcPts val="400"/>
              </a:spcBef>
              <a:defRPr sz="2178"/>
            </a:pPr>
            <a:r>
              <a:rPr dirty="0" err="1"/>
              <a:t>byText</a:t>
            </a:r>
            <a:r>
              <a:rPr dirty="0"/>
              <a:t> – By exact text in an element</a:t>
            </a:r>
          </a:p>
          <a:p>
            <a:pPr marL="678941" lvl="1" indent="-226313" defTabSz="905255">
              <a:spcBef>
                <a:spcPts val="400"/>
              </a:spcBef>
              <a:defRPr sz="2178"/>
            </a:pPr>
            <a:r>
              <a:rPr dirty="0" err="1"/>
              <a:t>byDisplayValue</a:t>
            </a:r>
            <a:r>
              <a:rPr dirty="0"/>
              <a:t> – By current value in a form field</a:t>
            </a:r>
          </a:p>
          <a:p>
            <a:pPr marL="226313" indent="-226313" defTabSz="905255">
              <a:spcBef>
                <a:spcPts val="900"/>
              </a:spcBef>
              <a:defRPr sz="2475"/>
            </a:pPr>
            <a:r>
              <a:rPr dirty="0"/>
              <a:t>Queries that reflect how </a:t>
            </a:r>
            <a:r>
              <a:rPr i="1" dirty="0"/>
              <a:t>some</a:t>
            </a:r>
            <a:r>
              <a:rPr dirty="0"/>
              <a:t> users interact with your app</a:t>
            </a:r>
          </a:p>
          <a:p>
            <a:pPr marL="678941" lvl="1" indent="-226313" defTabSz="905255">
              <a:spcBef>
                <a:spcPts val="400"/>
              </a:spcBef>
              <a:defRPr sz="2178"/>
            </a:pPr>
            <a:r>
              <a:rPr dirty="0" err="1"/>
              <a:t>byAltText</a:t>
            </a:r>
            <a:r>
              <a:rPr dirty="0"/>
              <a:t> – By alt text, usually not presented to sighted users</a:t>
            </a:r>
          </a:p>
          <a:p>
            <a:pPr marL="678941" lvl="1" indent="-226313" defTabSz="905255">
              <a:spcBef>
                <a:spcPts val="400"/>
              </a:spcBef>
              <a:defRPr sz="2178"/>
            </a:pPr>
            <a:r>
              <a:rPr dirty="0" err="1"/>
              <a:t>byTitle</a:t>
            </a:r>
            <a:r>
              <a:rPr dirty="0"/>
              <a:t> - By a “title” attribute, usually not presented to sighted users</a:t>
            </a:r>
          </a:p>
          <a:p>
            <a:pPr marL="226313" indent="-226313" defTabSz="905255">
              <a:spcBef>
                <a:spcPts val="900"/>
              </a:spcBef>
              <a:defRPr sz="2475"/>
            </a:pPr>
            <a:r>
              <a:rPr dirty="0"/>
              <a:t>Queries that have nothing to do with how a user interacts with app</a:t>
            </a:r>
          </a:p>
          <a:p>
            <a:pPr marL="678941" lvl="1" indent="-226313" defTabSz="905255">
              <a:spcBef>
                <a:spcPts val="400"/>
              </a:spcBef>
              <a:defRPr sz="2178"/>
            </a:pPr>
            <a:r>
              <a:rPr dirty="0" err="1"/>
              <a:t>byTestId</a:t>
            </a:r>
            <a:endParaRPr dirty="0"/>
          </a:p>
        </p:txBody>
      </p:sp>
      <p:sp>
        <p:nvSpPr>
          <p:cNvPr id="406" name="TextBox 11"/>
          <p:cNvSpPr txBox="1"/>
          <p:nvPr/>
        </p:nvSpPr>
        <p:spPr>
          <a:xfrm>
            <a:off x="2995333" y="6256475"/>
            <a:ext cx="6098241" cy="345788"/>
          </a:xfrm>
          <a:prstGeom prst="rect">
            <a:avLst/>
          </a:prstGeom>
          <a:ln w="127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t>More: </a:t>
            </a:r>
            <a:r>
              <a:rPr u="sng">
                <a:solidFill>
                  <a:srgbClr val="0563C1"/>
                </a:solidFill>
                <a:uFill>
                  <a:solidFill>
                    <a:srgbClr val="0563C1"/>
                  </a:solidFill>
                </a:uFill>
                <a:hlinkClick r:id="rId3"/>
              </a:rPr>
              <a:t>https://testing-library.com/docs/queries/about</a:t>
            </a:r>
            <a:r>
              <a:t>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Title 1"/>
          <p:cNvSpPr txBox="1">
            <a:spLocks noGrp="1"/>
          </p:cNvSpPr>
          <p:nvPr>
            <p:ph type="title"/>
          </p:nvPr>
        </p:nvSpPr>
        <p:spPr>
          <a:prstGeom prst="rect">
            <a:avLst/>
          </a:prstGeom>
        </p:spPr>
        <p:txBody>
          <a:bodyPr/>
          <a:lstStyle/>
          <a:p>
            <a:r>
              <a:rPr lang="en-US" dirty="0"/>
              <a:t>But wait, there's more…</a:t>
            </a:r>
            <a:endParaRPr dirty="0"/>
          </a:p>
        </p:txBody>
      </p:sp>
      <p:sp>
        <p:nvSpPr>
          <p:cNvPr id="412" name="Content Placeholder 7"/>
          <p:cNvSpPr txBox="1">
            <a:spLocks noGrp="1"/>
          </p:cNvSpPr>
          <p:nvPr>
            <p:ph type="body" idx="1"/>
          </p:nvPr>
        </p:nvSpPr>
        <p:spPr>
          <a:prstGeom prst="rect">
            <a:avLst/>
          </a:prstGeom>
        </p:spPr>
        <p:txBody>
          <a:bodyPr/>
          <a:lstStyle/>
          <a:p>
            <a:r>
              <a:rPr lang="en-US" dirty="0"/>
              <a:t>You may want different behavior when there are different numbers of matches to a query.</a:t>
            </a:r>
            <a:endParaRPr dirty="0"/>
          </a:p>
          <a:p>
            <a:r>
              <a:rPr lang="en-US" dirty="0"/>
              <a:t>Testing-library includes a query called </a:t>
            </a:r>
            <a:r>
              <a:rPr dirty="0"/>
              <a:t>Find</a:t>
            </a:r>
            <a:r>
              <a:rPr lang="en-US" dirty="0"/>
              <a:t>, which</a:t>
            </a:r>
            <a:r>
              <a:rPr dirty="0"/>
              <a:t> is </a:t>
            </a:r>
            <a:r>
              <a:rPr i="1" dirty="0"/>
              <a:t>async</a:t>
            </a:r>
            <a:r>
              <a:rPr dirty="0"/>
              <a:t> and will return a promise to wait for all rendering to complete</a:t>
            </a:r>
          </a:p>
        </p:txBody>
      </p:sp>
      <p:sp>
        <p:nvSpPr>
          <p:cNvPr id="413" name="Slide Number Placeholder 3"/>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32</a:t>
            </a:fld>
            <a:endParaRPr/>
          </a:p>
        </p:txBody>
      </p:sp>
      <p:sp>
        <p:nvSpPr>
          <p:cNvPr id="414" name="TextBox 6"/>
          <p:cNvSpPr txBox="1"/>
          <p:nvPr/>
        </p:nvSpPr>
        <p:spPr>
          <a:xfrm>
            <a:off x="4514850" y="6306234"/>
            <a:ext cx="6296587" cy="345789"/>
          </a:xfrm>
          <a:prstGeom prst="rect">
            <a:avLst/>
          </a:prstGeom>
          <a:ln w="127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solidFill>
                  <a:srgbClr val="FFFFFF"/>
                </a:solidFill>
              </a:defRPr>
            </a:pPr>
            <a:r>
              <a:rPr u="sng">
                <a:solidFill>
                  <a:srgbClr val="0563C1"/>
                </a:solidFill>
                <a:uFill>
                  <a:solidFill>
                    <a:srgbClr val="0563C1"/>
                  </a:solidFill>
                </a:uFill>
                <a:hlinkClick r:id="rId3"/>
              </a:rPr>
              <a:t>https://testing-library.com/docs/react-testing-library/cheatsheet</a:t>
            </a:r>
            <a:r>
              <a:t>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lesson,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t>Be able to explain the three core steps of a test (assemble, act, assess) can map to UI component testing</a:t>
            </a:r>
          </a:p>
          <a:p>
            <a:pPr marL="685800" lvl="1" indent="-228600">
              <a:spcBef>
                <a:spcPts val="500"/>
              </a:spcBef>
              <a:defRPr sz="2400"/>
            </a:pPr>
            <a:endParaRPr lang="en-US" dirty="0"/>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33</a:t>
            </a:fld>
            <a:endParaRPr lang="en-US"/>
          </a:p>
        </p:txBody>
      </p:sp>
    </p:spTree>
    <p:extLst>
      <p:ext uri="{BB962C8B-B14F-4D97-AF65-F5344CB8AC3E}">
        <p14:creationId xmlns:p14="http://schemas.microsoft.com/office/powerpoint/2010/main" val="236306208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a:t>An external system means any piece of code that’s not inside your React component</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normAutofit/>
          </a:bodyPr>
          <a:lstStyle/>
          <a:p>
            <a:r>
              <a:rPr lang="en-US" dirty="0"/>
              <a:t>An event in the lifecycle of a component, like redisplay.</a:t>
            </a:r>
          </a:p>
          <a:p>
            <a:r>
              <a:rPr lang="en-US" dirty="0"/>
              <a:t>A timer managed with </a:t>
            </a:r>
            <a:r>
              <a:rPr lang="en-US" dirty="0" err="1"/>
              <a:t>setInterval</a:t>
            </a:r>
            <a:r>
              <a:rPr lang="en-US" dirty="0"/>
              <a:t> and </a:t>
            </a:r>
            <a:r>
              <a:rPr lang="en-US" dirty="0" err="1"/>
              <a:t>clearInterval</a:t>
            </a:r>
            <a:endParaRPr lang="en-US" dirty="0"/>
          </a:p>
          <a:p>
            <a:r>
              <a:rPr lang="en-US" dirty="0"/>
              <a:t>An event subscription like a chat server</a:t>
            </a:r>
          </a:p>
          <a:p>
            <a:r>
              <a:rPr lang="en-US" dirty="0"/>
              <a:t>A call to fetch data from an external web site</a:t>
            </a:r>
          </a:p>
          <a:p>
            <a:r>
              <a:rPr lang="en-US" dirty="0"/>
              <a:t>An external animation library</a:t>
            </a:r>
          </a:p>
          <a:p>
            <a:r>
              <a:rPr lang="en-US" dirty="0"/>
              <a:t>A piece of business logic in an app that is external to your component</a:t>
            </a:r>
          </a:p>
          <a:p>
            <a:endParaRPr lang="en-US" dirty="0"/>
          </a:p>
        </p:txBody>
      </p:sp>
      <p:sp>
        <p:nvSpPr>
          <p:cNvPr id="3" name="Slide Number Placeholder 2">
            <a:extLst>
              <a:ext uri="{FF2B5EF4-FFF2-40B4-BE49-F238E27FC236}">
                <a16:creationId xmlns:a16="http://schemas.microsoft.com/office/drawing/2014/main" id="{EFE053B7-1323-F2A7-7B38-DD789D57F465}"/>
              </a:ext>
            </a:extLst>
          </p:cNvPr>
          <p:cNvSpPr>
            <a:spLocks noGrp="1"/>
          </p:cNvSpPr>
          <p:nvPr>
            <p:ph type="sldNum" sz="quarter" idx="2"/>
          </p:nvPr>
        </p:nvSpPr>
        <p:spPr/>
        <p:txBody>
          <a:bodyPr/>
          <a:lstStyle/>
          <a:p>
            <a:fld id="{86CB4B4D-7CA3-9044-876B-883B54F8677D}" type="slidenum">
              <a:rPr lang="en-US" smtClean="0"/>
              <a:t>4</a:t>
            </a:fld>
            <a:endParaRPr lang="en-US"/>
          </a:p>
        </p:txBody>
      </p:sp>
    </p:spTree>
    <p:extLst>
      <p:ext uri="{BB962C8B-B14F-4D97-AF65-F5344CB8AC3E}">
        <p14:creationId xmlns:p14="http://schemas.microsoft.com/office/powerpoint/2010/main" val="119619002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8C4F-61BB-84AA-AB6D-424C8C30EDD9}"/>
              </a:ext>
            </a:extLst>
          </p:cNvPr>
          <p:cNvSpPr>
            <a:spLocks noGrp="1"/>
          </p:cNvSpPr>
          <p:nvPr>
            <p:ph type="title"/>
          </p:nvPr>
        </p:nvSpPr>
        <p:spPr/>
        <p:txBody>
          <a:bodyPr/>
          <a:lstStyle/>
          <a:p>
            <a:r>
              <a:rPr lang="en-US" dirty="0"/>
              <a:t>A real example: connecting a component to a self-ticking clock</a:t>
            </a:r>
          </a:p>
        </p:txBody>
      </p:sp>
      <p:sp>
        <p:nvSpPr>
          <p:cNvPr id="4" name="Slide Number Placeholder 3">
            <a:extLst>
              <a:ext uri="{FF2B5EF4-FFF2-40B4-BE49-F238E27FC236}">
                <a16:creationId xmlns:a16="http://schemas.microsoft.com/office/drawing/2014/main" id="{CFAD03FC-39F4-8B4A-B88C-6563BD8B91F9}"/>
              </a:ext>
            </a:extLst>
          </p:cNvPr>
          <p:cNvSpPr>
            <a:spLocks noGrp="1"/>
          </p:cNvSpPr>
          <p:nvPr>
            <p:ph type="sldNum" sz="quarter" idx="2"/>
          </p:nvPr>
        </p:nvSpPr>
        <p:spPr/>
        <p:txBody>
          <a:bodyPr/>
          <a:lstStyle/>
          <a:p>
            <a:fld id="{86CB4B4D-7CA3-9044-876B-883B54F8677D}" type="slidenum">
              <a:rPr lang="en-US" smtClean="0"/>
              <a:t>5</a:t>
            </a:fld>
            <a:endParaRPr lang="en-US"/>
          </a:p>
        </p:txBody>
      </p:sp>
      <p:sp>
        <p:nvSpPr>
          <p:cNvPr id="6" name="TextBox 5">
            <a:extLst>
              <a:ext uri="{FF2B5EF4-FFF2-40B4-BE49-F238E27FC236}">
                <a16:creationId xmlns:a16="http://schemas.microsoft.com/office/drawing/2014/main" id="{EF1F3BB2-2BC7-BE36-D551-F7C0BF68C652}"/>
              </a:ext>
            </a:extLst>
          </p:cNvPr>
          <p:cNvSpPr txBox="1"/>
          <p:nvPr/>
        </p:nvSpPr>
        <p:spPr>
          <a:xfrm>
            <a:off x="767750" y="1644678"/>
            <a:ext cx="10420709" cy="4524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props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 </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795E26"/>
                </a:solidFill>
                <a:effectLst/>
                <a:highlight>
                  <a:srgbClr val="FFFF00"/>
                </a:highlight>
                <a:latin typeface="Consolas" panose="020B0609020204030204" pitchFamily="49" charset="0"/>
              </a:rPr>
              <a:t>setLocalTime</a:t>
            </a:r>
            <a:r>
              <a:rPr lang="en-US" b="0" dirty="0">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108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 </a:t>
            </a:r>
            <a:r>
              <a:rPr lang="en-US" b="0" dirty="0">
                <a:solidFill>
                  <a:srgbClr val="098658"/>
                </a:solidFill>
                <a:effectLst/>
                <a:highlight>
                  <a:srgbClr val="FFFF00"/>
                </a:highlight>
                <a:latin typeface="Consolas" panose="020B0609020204030204" pitchFamily="49" charset="0"/>
              </a:rPr>
              <a:t>1</a:t>
            </a:r>
            <a:r>
              <a:rPr lang="en-US" b="0" dirty="0">
                <a:solidFill>
                  <a:srgbClr val="000000"/>
                </a:solidFill>
                <a:effectLst/>
                <a:highlight>
                  <a:srgbClr val="FFFF00"/>
                </a:highlight>
                <a:latin typeface="Consolas" panose="020B0609020204030204" pitchFamily="49" charset="0"/>
              </a:rPr>
              <a:t>)</a:t>
            </a:r>
          </a:p>
          <a:p>
            <a:r>
              <a:rPr lang="en-US" b="0" dirty="0">
                <a:solidFill>
                  <a:srgbClr val="0000FF"/>
                </a:solidFill>
                <a:effectLst/>
                <a:latin typeface="Consolas" panose="020B0609020204030204" pitchFamily="49" charset="0"/>
              </a:rPr>
              <a:t>    const</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 = </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 </a:t>
            </a:r>
            <a:r>
              <a:rPr lang="en-US" b="0" dirty="0" err="1">
                <a:solidFill>
                  <a:srgbClr val="795E26"/>
                </a:solidFill>
                <a:effectLst/>
                <a:highlight>
                  <a:srgbClr val="FFFF00"/>
                </a:highlight>
                <a:latin typeface="Consolas" panose="020B0609020204030204" pitchFamily="49" charset="0"/>
              </a:rPr>
              <a:t>incrementLocalTime</a:t>
            </a:r>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listener1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removeListener</a:t>
            </a:r>
            <a:r>
              <a:rPr lang="en-US" b="0" dirty="0">
                <a:solidFill>
                  <a:srgbClr val="000000"/>
                </a:solidFill>
                <a:effectLs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listener</a:t>
            </a:r>
            <a:r>
              <a:rPr lang="en-US" b="0" dirty="0">
                <a:solidFill>
                  <a:srgbClr val="795E26"/>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Arrow: Left 6">
            <a:extLst>
              <a:ext uri="{FF2B5EF4-FFF2-40B4-BE49-F238E27FC236}">
                <a16:creationId xmlns:a16="http://schemas.microsoft.com/office/drawing/2014/main" id="{80E88B98-44E2-F437-AED9-1D3AF86B50E5}"/>
              </a:ext>
            </a:extLst>
          </p:cNvPr>
          <p:cNvSpPr/>
          <p:nvPr/>
        </p:nvSpPr>
        <p:spPr>
          <a:xfrm>
            <a:off x="6177437" y="3587521"/>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first render, add this listener to the clock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8" name="Arrow: Left 7">
            <a:extLst>
              <a:ext uri="{FF2B5EF4-FFF2-40B4-BE49-F238E27FC236}">
                <a16:creationId xmlns:a16="http://schemas.microsoft.com/office/drawing/2014/main" id="{7E4D0137-04F4-5781-9C61-3353F1EA56B6}"/>
              </a:ext>
            </a:extLst>
          </p:cNvPr>
          <p:cNvSpPr/>
          <p:nvPr/>
        </p:nvSpPr>
        <p:spPr>
          <a:xfrm>
            <a:off x="6692146" y="4229474"/>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dismount, remove the listener.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Rectangle: Rounded Corners 2">
            <a:extLst>
              <a:ext uri="{FF2B5EF4-FFF2-40B4-BE49-F238E27FC236}">
                <a16:creationId xmlns:a16="http://schemas.microsoft.com/office/drawing/2014/main" id="{ADE0A4A4-C242-1F63-A215-2BBB08EB5C99}"/>
              </a:ext>
            </a:extLst>
          </p:cNvPr>
          <p:cNvSpPr/>
          <p:nvPr/>
        </p:nvSpPr>
        <p:spPr>
          <a:xfrm>
            <a:off x="6629185" y="878979"/>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SimpleClockDisplay.tsx</a:t>
            </a:r>
            <a:endParaRPr lang="en-US" sz="2400" dirty="0">
              <a:solidFill>
                <a:schemeClr val="tx1"/>
              </a:solidFill>
            </a:endParaRPr>
          </a:p>
        </p:txBody>
      </p:sp>
    </p:spTree>
    <p:extLst>
      <p:ext uri="{BB962C8B-B14F-4D97-AF65-F5344CB8AC3E}">
        <p14:creationId xmlns:p14="http://schemas.microsoft.com/office/powerpoint/2010/main" val="40098558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FDBC-B21A-18B1-886D-9F8EDA80D502}"/>
              </a:ext>
            </a:extLst>
          </p:cNvPr>
          <p:cNvSpPr>
            <a:spLocks noGrp="1"/>
          </p:cNvSpPr>
          <p:nvPr>
            <p:ph type="title"/>
          </p:nvPr>
        </p:nvSpPr>
        <p:spPr/>
        <p:txBody>
          <a:bodyPr/>
          <a:lstStyle/>
          <a:p>
            <a:r>
              <a:rPr lang="en-US" dirty="0"/>
              <a:t>Simple example of using an external service: a self-ticking clock</a:t>
            </a:r>
          </a:p>
        </p:txBody>
      </p:sp>
      <p:sp>
        <p:nvSpPr>
          <p:cNvPr id="5" name="TextBox 4">
            <a:extLst>
              <a:ext uri="{FF2B5EF4-FFF2-40B4-BE49-F238E27FC236}">
                <a16:creationId xmlns:a16="http://schemas.microsoft.com/office/drawing/2014/main" id="{6E5519AE-D929-CABE-11EC-4B416E8E4B0B}"/>
              </a:ext>
            </a:extLst>
          </p:cNvPr>
          <p:cNvSpPr txBox="1"/>
          <p:nvPr/>
        </p:nvSpPr>
        <p:spPr>
          <a:xfrm>
            <a:off x="838200" y="1618103"/>
            <a:ext cx="11353800"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SimpleClockDisplay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doNothing</a:t>
            </a:r>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App</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key</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FF"/>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'Clock A'</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p>
          <a:p>
            <a:r>
              <a:rPr lang="en-US" dirty="0">
                <a:latin typeface="Consolas" panose="020B0609020204030204" pitchFamily="49" charset="0"/>
              </a:rPr>
              <a:t>                  </a:t>
            </a:r>
            <a:r>
              <a:rPr lang="en-US" b="0" dirty="0" err="1">
                <a:solidFill>
                  <a:srgbClr val="E5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key</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dirty="0">
                <a:solidFill>
                  <a:srgbClr val="098658"/>
                </a:solidFill>
                <a:latin typeface="Consolas" panose="020B0609020204030204" pitchFamily="49" charset="0"/>
              </a:rPr>
              <a:t>2</a:t>
            </a:r>
            <a:r>
              <a:rPr lang="en-US" b="0" dirty="0">
                <a:solidFill>
                  <a:srgbClr val="0000FF"/>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'Clock B'</a:t>
            </a:r>
            <a:r>
              <a:rPr lang="en-US" b="0" dirty="0">
                <a:solidFill>
                  <a:srgbClr val="0000FF"/>
                </a:solidFill>
                <a:effectLst/>
                <a:latin typeface="Consolas" panose="020B0609020204030204" pitchFamily="49" charset="0"/>
              </a:rPr>
              <a:t>}</a:t>
            </a:r>
          </a:p>
          <a:p>
            <a:r>
              <a:rPr lang="en-US" dirty="0">
                <a:solidFill>
                  <a:srgbClr val="0000FF"/>
                </a:solidFill>
                <a:latin typeface="Consolas" panose="020B0609020204030204" pitchFamily="49" charset="0"/>
              </a:rPr>
              <a:t>                  </a:t>
            </a:r>
            <a:r>
              <a:rPr lang="en-US" b="0" dirty="0" err="1">
                <a:solidFill>
                  <a:srgbClr val="E5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key</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dirty="0">
                <a:solidFill>
                  <a:srgbClr val="098658"/>
                </a:solidFill>
                <a:latin typeface="Consolas" panose="020B0609020204030204" pitchFamily="49" charset="0"/>
              </a:rPr>
              <a:t>3</a:t>
            </a:r>
            <a:r>
              <a:rPr lang="en-US" b="0" dirty="0">
                <a:solidFill>
                  <a:srgbClr val="0000FF"/>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'Clock C'</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p>
          <a:p>
            <a:r>
              <a:rPr lang="en-US" dirty="0">
                <a:latin typeface="Consolas" panose="020B0609020204030204" pitchFamily="49" charset="0"/>
              </a:rPr>
              <a:t>                  </a:t>
            </a:r>
            <a:r>
              <a:rPr lang="en-US" b="0" dirty="0" err="1">
                <a:solidFill>
                  <a:srgbClr val="E5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ABA83B7E-DB88-E05B-D1C2-649804410B6F}"/>
              </a:ext>
            </a:extLst>
          </p:cNvPr>
          <p:cNvSpPr/>
          <p:nvPr/>
        </p:nvSpPr>
        <p:spPr>
          <a:xfrm>
            <a:off x="5231757" y="878979"/>
            <a:ext cx="6573556"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/app/Apps/</a:t>
            </a:r>
            <a:r>
              <a:rPr lang="en-US" sz="2400" dirty="0" err="1">
                <a:solidFill>
                  <a:schemeClr val="tx1"/>
                </a:solidFill>
              </a:rPr>
              <a:t>SimpleClockDisplayApp.tsx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3D1FB27E-8A69-3EF9-C5F1-FA9C71ECE48A}"/>
              </a:ext>
            </a:extLst>
          </p:cNvPr>
          <p:cNvSpPr>
            <a:spLocks noGrp="1"/>
          </p:cNvSpPr>
          <p:nvPr>
            <p:ph type="sldNum" sz="quarter" idx="2"/>
          </p:nvPr>
        </p:nvSpPr>
        <p:spPr/>
        <p:txBody>
          <a:bodyPr/>
          <a:lstStyle/>
          <a:p>
            <a:fld id="{86CB4B4D-7CA3-9044-876B-883B54F8677D}" type="slidenum">
              <a:rPr lang="en-US" smtClean="0"/>
              <a:t>6</a:t>
            </a:fld>
            <a:endParaRPr lang="en-US"/>
          </a:p>
        </p:txBody>
      </p:sp>
    </p:spTree>
    <p:extLst>
      <p:ext uri="{BB962C8B-B14F-4D97-AF65-F5344CB8AC3E}">
        <p14:creationId xmlns:p14="http://schemas.microsoft.com/office/powerpoint/2010/main" val="114362221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AF55-F173-6723-9BF6-CDDFE70A2646}"/>
              </a:ext>
            </a:extLst>
          </p:cNvPr>
          <p:cNvSpPr>
            <a:spLocks noGrp="1"/>
          </p:cNvSpPr>
          <p:nvPr>
            <p:ph type="title"/>
          </p:nvPr>
        </p:nvSpPr>
        <p:spPr/>
        <p:txBody>
          <a:bodyPr/>
          <a:lstStyle/>
          <a:p>
            <a:r>
              <a:rPr lang="en-US" dirty="0"/>
              <a:t>Next, let’s look at the clock</a:t>
            </a:r>
          </a:p>
        </p:txBody>
      </p:sp>
      <p:sp>
        <p:nvSpPr>
          <p:cNvPr id="5" name="TextBox 4">
            <a:extLst>
              <a:ext uri="{FF2B5EF4-FFF2-40B4-BE49-F238E27FC236}">
                <a16:creationId xmlns:a16="http://schemas.microsoft.com/office/drawing/2014/main" id="{EA395971-F8EE-0339-3040-E89AF057C67A}"/>
              </a:ext>
            </a:extLst>
          </p:cNvPr>
          <p:cNvSpPr txBox="1"/>
          <p:nvPr/>
        </p:nvSpPr>
        <p:spPr>
          <a:xfrm>
            <a:off x="838200" y="1460902"/>
            <a:ext cx="9110133" cy="50475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 </a:t>
            </a:r>
            <a:r>
              <a:rPr lang="en-US" sz="1400" b="0" dirty="0">
                <a:solidFill>
                  <a:srgbClr val="267F99"/>
                </a:solidFill>
                <a:effectLst/>
                <a:highlight>
                  <a:srgbClr val="FFFF00"/>
                </a:highlight>
                <a:latin typeface="Consolas" panose="020B0609020204030204" pitchFamily="49" charset="0"/>
              </a:rPr>
              <a:t>Listener</a:t>
            </a:r>
            <a:r>
              <a:rPr lang="en-US" sz="1400" b="0" dirty="0">
                <a:solidFill>
                  <a:srgbClr val="000000"/>
                </a:solidFill>
                <a:effectLst/>
                <a:highlight>
                  <a:srgbClr val="FFFF00"/>
                </a:highlight>
                <a:latin typeface="Consolas" panose="020B0609020204030204" pitchFamily="49" charset="0"/>
              </a:rPr>
              <a:t> = ()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r>
              <a:rPr lang="en-US" sz="1400" b="0" dirty="0">
                <a:solidFill>
                  <a:srgbClr val="267F99"/>
                </a:solidFill>
                <a:effectLst/>
                <a:highlight>
                  <a:srgbClr val="FFFF00"/>
                </a:highlight>
                <a:latin typeface="Consolas" panose="020B0609020204030204" pitchFamily="49" charset="0"/>
              </a:rPr>
              <a:t>void</a:t>
            </a:r>
            <a:endParaRPr lang="en-US" sz="1400" b="0" dirty="0">
              <a:solidFill>
                <a:srgbClr val="000000"/>
              </a:solidFill>
              <a:effectLst/>
              <a:highlight>
                <a:srgbClr val="FFFF00"/>
              </a:highligh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Clock</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time</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0</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_listeners</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_</a:t>
            </a:r>
            <a:r>
              <a:rPr lang="en-US" sz="1400" b="0" dirty="0" err="1">
                <a:solidFill>
                  <a:srgbClr val="795E26"/>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_</a:t>
            </a:r>
            <a:r>
              <a:rPr lang="en-US" sz="1400" b="0" dirty="0" err="1">
                <a:solidFill>
                  <a:srgbClr val="001080"/>
                </a:solidFill>
                <a:effectLst/>
                <a:latin typeface="Consolas" panose="020B0609020204030204" pitchFamily="49" charset="0"/>
              </a:rPr>
              <a:t>listeners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forEach</a:t>
            </a:r>
            <a:r>
              <a:rPr lang="en-US" sz="1400" b="0" dirty="0">
                <a:solidFill>
                  <a:srgbClr val="000000"/>
                </a:solidFill>
                <a:effectLst/>
                <a:latin typeface="Consolas" panose="020B0609020204030204" pitchFamily="49" charset="0"/>
              </a:rPr>
              <a:t>(</a:t>
            </a:r>
            <a:r>
              <a:rPr lang="en-US" sz="1400" b="0" dirty="0" err="1">
                <a:solidFill>
                  <a:srgbClr val="795E26"/>
                </a:solidFill>
                <a:effectLst/>
                <a:highlight>
                  <a:srgbClr val="FFFF00"/>
                </a:highlight>
                <a:latin typeface="Consolas" panose="020B0609020204030204" pitchFamily="49" charset="0"/>
              </a:rPr>
              <a:t>eachListener</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r>
              <a:rPr lang="en-US" sz="1400" b="0" dirty="0" err="1">
                <a:solidFill>
                  <a:srgbClr val="795E26"/>
                </a:solidFill>
                <a:effectLst/>
                <a:highlight>
                  <a:srgbClr val="FFFF00"/>
                </a:highlight>
                <a:latin typeface="Consolas" panose="020B0609020204030204" pitchFamily="49" charset="0"/>
              </a:rPr>
              <a:t>eachListener</a:t>
            </a:r>
            <a:r>
              <a:rPr lang="en-US" sz="1400" b="0" dirty="0">
                <a:solidFill>
                  <a:srgbClr val="000000"/>
                </a:solidFill>
                <a:effectLst/>
                <a:highlight>
                  <a:srgbClr val="FFFF00"/>
                </a:highligh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addListener</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r>
              <a:rPr lang="en-US" sz="1400" dirty="0">
                <a:latin typeface="Consolas" panose="020B0609020204030204" pitchFamily="49" charset="0"/>
              </a:rPr>
              <a: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removeListener</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public </a:t>
            </a:r>
            <a:r>
              <a:rPr lang="en-US" sz="1400" b="0" dirty="0">
                <a:solidFill>
                  <a:srgbClr val="0000FF"/>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_</a:t>
            </a:r>
            <a:r>
              <a:rPr lang="en-US" sz="1400" b="0" dirty="0" err="1">
                <a:solidFill>
                  <a:srgbClr val="001080"/>
                </a:solidFill>
                <a:effectLst/>
                <a:latin typeface="Consolas" panose="020B0609020204030204" pitchFamily="49" charset="0"/>
              </a:rPr>
              <a:t>listeners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length</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 : </a:t>
            </a:r>
            <a:r>
              <a:rPr lang="en-US" sz="1400" b="0" dirty="0" err="1">
                <a:solidFill>
                  <a:srgbClr val="267F99"/>
                </a:solidFill>
                <a:effectLst/>
                <a:latin typeface="Consolas" panose="020B0609020204030204" pitchFamily="49" charset="0"/>
              </a:rPr>
              <a:t>NodeJS</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Timeout</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constructor</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interval</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number</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setInterval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_tick</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 </a:t>
            </a:r>
            <a:r>
              <a:rPr lang="en-US" sz="1400" b="0" dirty="0">
                <a:solidFill>
                  <a:srgbClr val="001080"/>
                </a:solidFill>
                <a:effectLst/>
                <a:latin typeface="Consolas" panose="020B0609020204030204" pitchFamily="49" charset="0"/>
              </a:rPr>
              <a:t>interval</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p:txBody>
      </p:sp>
      <p:sp>
        <p:nvSpPr>
          <p:cNvPr id="7" name="TextBox 6">
            <a:extLst>
              <a:ext uri="{FF2B5EF4-FFF2-40B4-BE49-F238E27FC236}">
                <a16:creationId xmlns:a16="http://schemas.microsoft.com/office/drawing/2014/main" id="{B0A0C0BF-058C-D771-52AC-A747548DEE36}"/>
              </a:ext>
            </a:extLst>
          </p:cNvPr>
          <p:cNvSpPr txBox="1"/>
          <p:nvPr/>
        </p:nvSpPr>
        <p:spPr>
          <a:xfrm>
            <a:off x="7608656" y="3090615"/>
            <a:ext cx="3745144" cy="24622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_tick</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time</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_</a:t>
            </a:r>
            <a:r>
              <a:rPr lang="en-US" sz="1400" b="0" dirty="0" err="1">
                <a:solidFill>
                  <a:srgbClr val="795E26"/>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_stop</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clearInterval</a:t>
            </a:r>
            <a:r>
              <a:rPr lang="en-US" sz="1400" b="0" dirty="0">
                <a:solidFill>
                  <a:srgbClr val="000000"/>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endParaRPr lang="en-US" sz="1400" dirty="0"/>
          </a:p>
        </p:txBody>
      </p:sp>
      <p:sp>
        <p:nvSpPr>
          <p:cNvPr id="8" name="Rectangle: Rounded Corners 7">
            <a:extLst>
              <a:ext uri="{FF2B5EF4-FFF2-40B4-BE49-F238E27FC236}">
                <a16:creationId xmlns:a16="http://schemas.microsoft.com/office/drawing/2014/main" id="{22329E01-A0DE-C09A-2300-18E4D14553AF}"/>
              </a:ext>
            </a:extLst>
          </p:cNvPr>
          <p:cNvSpPr/>
          <p:nvPr/>
        </p:nvSpPr>
        <p:spPr>
          <a:xfrm>
            <a:off x="7015872" y="76651"/>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/app/Classes/</a:t>
            </a:r>
            <a:r>
              <a:rPr lang="en-US" sz="2400" dirty="0" err="1">
                <a:solidFill>
                  <a:schemeClr val="tx1"/>
                </a:solidFill>
              </a:rPr>
              <a:t>ClockWithListeners.ts</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8A851A15-8F17-E96D-B62C-C750B1ABB42B}"/>
              </a:ext>
            </a:extLst>
          </p:cNvPr>
          <p:cNvSpPr>
            <a:spLocks noGrp="1"/>
          </p:cNvSpPr>
          <p:nvPr>
            <p:ph type="sldNum" sz="quarter" idx="2"/>
          </p:nvPr>
        </p:nvSpPr>
        <p:spPr/>
        <p:txBody>
          <a:bodyPr/>
          <a:lstStyle/>
          <a:p>
            <a:fld id="{86CB4B4D-7CA3-9044-876B-883B54F8677D}" type="slidenum">
              <a:rPr lang="en-US" smtClean="0"/>
              <a:t>7</a:t>
            </a:fld>
            <a:endParaRPr lang="en-US"/>
          </a:p>
        </p:txBody>
      </p:sp>
    </p:spTree>
    <p:extLst>
      <p:ext uri="{BB962C8B-B14F-4D97-AF65-F5344CB8AC3E}">
        <p14:creationId xmlns:p14="http://schemas.microsoft.com/office/powerpoint/2010/main" val="130081553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A9C48E-EA24-D8A7-AE1A-2AD428607895}"/>
              </a:ext>
            </a:extLst>
          </p:cNvPr>
          <p:cNvSpPr>
            <a:spLocks noGrp="1"/>
          </p:cNvSpPr>
          <p:nvPr>
            <p:ph type="title"/>
          </p:nvPr>
        </p:nvSpPr>
        <p:spPr/>
        <p:txBody>
          <a:bodyPr/>
          <a:lstStyle/>
          <a:p>
            <a:r>
              <a:rPr lang="en-US" dirty="0"/>
              <a:t>…and we’ll make it a singleton in the usual way</a:t>
            </a:r>
          </a:p>
        </p:txBody>
      </p:sp>
      <p:sp>
        <p:nvSpPr>
          <p:cNvPr id="6" name="TextBox 5">
            <a:extLst>
              <a:ext uri="{FF2B5EF4-FFF2-40B4-BE49-F238E27FC236}">
                <a16:creationId xmlns:a16="http://schemas.microsoft.com/office/drawing/2014/main" id="{F3DCAD49-9D9A-18B5-F6AD-A0EE164A9E39}"/>
              </a:ext>
            </a:extLst>
          </p:cNvPr>
          <p:cNvSpPr txBox="1"/>
          <p:nvPr/>
        </p:nvSpPr>
        <p:spPr>
          <a:xfrm>
            <a:off x="838199" y="1554533"/>
            <a:ext cx="9180443"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interval</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interval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5EE925B8-2FA7-1F24-33B0-832E9A2469C0}"/>
              </a:ext>
            </a:extLst>
          </p:cNvPr>
          <p:cNvSpPr/>
          <p:nvPr/>
        </p:nvSpPr>
        <p:spPr>
          <a:xfrm>
            <a:off x="6892304" y="838067"/>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/app/Classes/</a:t>
            </a:r>
            <a:r>
              <a:rPr lang="en-US" sz="2400" dirty="0" err="1">
                <a:solidFill>
                  <a:schemeClr val="tx1"/>
                </a:solidFill>
              </a:rPr>
              <a:t>ClockWithListeners.ts</a:t>
            </a:r>
            <a:endParaRPr lang="en-US" sz="2400" dirty="0">
              <a:solidFill>
                <a:schemeClr val="tx1"/>
              </a:solidFill>
            </a:endParaRPr>
          </a:p>
        </p:txBody>
      </p:sp>
      <p:sp>
        <p:nvSpPr>
          <p:cNvPr id="2" name="Slide Number Placeholder 1">
            <a:extLst>
              <a:ext uri="{FF2B5EF4-FFF2-40B4-BE49-F238E27FC236}">
                <a16:creationId xmlns:a16="http://schemas.microsoft.com/office/drawing/2014/main" id="{9C7E1D9C-22EE-1503-1333-B43F9642ADCC}"/>
              </a:ext>
            </a:extLst>
          </p:cNvPr>
          <p:cNvSpPr>
            <a:spLocks noGrp="1"/>
          </p:cNvSpPr>
          <p:nvPr>
            <p:ph type="sldNum" sz="quarter" idx="2"/>
          </p:nvPr>
        </p:nvSpPr>
        <p:spPr/>
        <p:txBody>
          <a:bodyPr/>
          <a:lstStyle/>
          <a:p>
            <a:fld id="{86CB4B4D-7CA3-9044-876B-883B54F8677D}" type="slidenum">
              <a:rPr lang="en-US" smtClean="0"/>
              <a:t>8</a:t>
            </a:fld>
            <a:endParaRPr lang="en-US"/>
          </a:p>
        </p:txBody>
      </p:sp>
    </p:spTree>
    <p:extLst>
      <p:ext uri="{BB962C8B-B14F-4D97-AF65-F5344CB8AC3E}">
        <p14:creationId xmlns:p14="http://schemas.microsoft.com/office/powerpoint/2010/main" val="287526027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4C367B-1325-666D-A327-2C4B069F19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2E17DE-1926-BEE1-9475-D20D8C47DD57}"/>
              </a:ext>
            </a:extLst>
          </p:cNvPr>
          <p:cNvSpPr>
            <a:spLocks noGrp="1"/>
          </p:cNvSpPr>
          <p:nvPr>
            <p:ph type="title"/>
          </p:nvPr>
        </p:nvSpPr>
        <p:spPr/>
        <p:txBody>
          <a:bodyPr/>
          <a:lstStyle/>
          <a:p>
            <a:r>
              <a:rPr lang="en-US" dirty="0"/>
              <a:t>Next is &lt;</a:t>
            </a:r>
            <a:r>
              <a:rPr lang="en-US" dirty="0" err="1"/>
              <a:t>ClockDisplay</a:t>
            </a:r>
            <a:r>
              <a:rPr lang="en-US" dirty="0"/>
              <a:t>&gt;</a:t>
            </a:r>
          </a:p>
        </p:txBody>
      </p:sp>
      <p:sp>
        <p:nvSpPr>
          <p:cNvPr id="4" name="TextBox 3">
            <a:extLst>
              <a:ext uri="{FF2B5EF4-FFF2-40B4-BE49-F238E27FC236}">
                <a16:creationId xmlns:a16="http://schemas.microsoft.com/office/drawing/2014/main" id="{538D134C-9C56-AD06-B599-8BAAFD7E5333}"/>
              </a:ext>
            </a:extLst>
          </p:cNvPr>
          <p:cNvSpPr txBox="1"/>
          <p:nvPr/>
        </p:nvSpPr>
        <p:spPr>
          <a:xfrm>
            <a:off x="838199" y="1700075"/>
            <a:ext cx="11239332"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ClockDisplay</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props</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key</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handleAdd</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noisyDelete</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boolean</a:t>
            </a:r>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err="1">
                <a:solidFill>
                  <a:srgbClr val="0070C1"/>
                </a:solidFill>
                <a:effectLst/>
                <a:latin typeface="Consolas" panose="020B0609020204030204" pitchFamily="49" charset="0"/>
              </a:rPr>
              <a:t>localTime</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setLocalTime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useState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incrementLocalTime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setLocalTime</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localTime</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localTime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all the displays will share the same clock</a:t>
            </a:r>
            <a:endParaRPr lang="en-US" b="0" dirty="0">
              <a:solidFill>
                <a:srgbClr val="3B3B3B"/>
              </a:solidFill>
              <a:effectLst/>
              <a:latin typeface="Consolas" panose="020B0609020204030204" pitchFamily="49" charset="0"/>
            </a:endParaRPr>
          </a:p>
          <a:p>
            <a:br>
              <a:rPr lang="en-US" b="0" dirty="0">
                <a:solidFill>
                  <a:srgbClr val="3B3B3B"/>
                </a:solidFill>
                <a:effectLst/>
                <a:latin typeface="Consolas" panose="020B0609020204030204" pitchFamily="49" charset="0"/>
              </a:rPr>
            </a:br>
            <a:r>
              <a:rPr lang="en-US" b="0" dirty="0">
                <a:solidFill>
                  <a:srgbClr val="3B3B3B"/>
                </a:solidFill>
                <a:effectLst/>
                <a:highlight>
                  <a:srgbClr val="FFFF00"/>
                </a:highlight>
                <a:latin typeface="Consolas" panose="020B0609020204030204" pitchFamily="49" charset="0"/>
              </a:rPr>
              <a:t>    </a:t>
            </a:r>
            <a:r>
              <a:rPr lang="en-US" b="0" dirty="0" err="1">
                <a:solidFill>
                  <a:srgbClr val="795E26"/>
                </a:solidFill>
                <a:effectLst/>
                <a:highlight>
                  <a:srgbClr val="FFFF00"/>
                </a:highlight>
                <a:latin typeface="Consolas" panose="020B0609020204030204" pitchFamily="49" charset="0"/>
              </a:rPr>
              <a:t>useEffect</a:t>
            </a:r>
            <a:r>
              <a:rPr lang="en-US" b="0" dirty="0">
                <a:solidFill>
                  <a:srgbClr val="3B3B3B"/>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3B3B3B"/>
                </a:solidFill>
                <a:effectLst/>
                <a:highlight>
                  <a:srgbClr val="FFFF00"/>
                </a:highlight>
                <a:latin typeface="Consolas" panose="020B0609020204030204" pitchFamily="49" charset="0"/>
              </a:rPr>
              <a:t> {</a:t>
            </a:r>
          </a:p>
          <a:p>
            <a:r>
              <a:rPr lang="en-US" b="0" dirty="0">
                <a:solidFill>
                  <a:srgbClr val="3B3B3B"/>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const</a:t>
            </a:r>
            <a:r>
              <a:rPr lang="en-US" b="0" dirty="0">
                <a:solidFill>
                  <a:srgbClr val="3B3B3B"/>
                </a:solidFill>
                <a:effectLst/>
                <a:highlight>
                  <a:srgbClr val="FFFF00"/>
                </a:highligh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listener1</a:t>
            </a:r>
            <a:r>
              <a:rPr lang="en-US" b="0" dirty="0">
                <a:solidFill>
                  <a:srgbClr val="3B3B3B"/>
                </a:solidFill>
                <a:effectLst/>
                <a:highlight>
                  <a:srgbClr val="FFFF00"/>
                </a:highlight>
                <a:latin typeface="Consolas" panose="020B0609020204030204" pitchFamily="49" charset="0"/>
              </a:rPr>
              <a:t> </a:t>
            </a:r>
            <a:r>
              <a:rPr lang="en-US" b="0" dirty="0">
                <a:solidFill>
                  <a:srgbClr val="000000"/>
                </a:solidFill>
                <a:effectLst/>
                <a:highlight>
                  <a:srgbClr val="FFFF00"/>
                </a:highlight>
                <a:latin typeface="Consolas" panose="020B0609020204030204" pitchFamily="49" charset="0"/>
              </a:rPr>
              <a:t>=</a:t>
            </a:r>
            <a:r>
              <a:rPr lang="en-US" b="0" dirty="0">
                <a:solidFill>
                  <a:srgbClr val="3B3B3B"/>
                </a:solidFill>
                <a:effectLst/>
                <a:highlight>
                  <a:srgbClr val="FFFF00"/>
                </a:highlight>
                <a:latin typeface="Consolas" panose="020B0609020204030204" pitchFamily="49" charset="0"/>
              </a:rPr>
              <a:t> () </a:t>
            </a:r>
            <a:r>
              <a:rPr lang="en-US" b="0" dirty="0">
                <a:solidFill>
                  <a:srgbClr val="0000FF"/>
                </a:solidFill>
                <a:effectLst/>
                <a:highlight>
                  <a:srgbClr val="FFFF00"/>
                </a:highlight>
                <a:latin typeface="Consolas" panose="020B0609020204030204" pitchFamily="49" charset="0"/>
              </a:rPr>
              <a:t>=&gt;</a:t>
            </a:r>
            <a:r>
              <a:rPr lang="en-US" b="0" dirty="0">
                <a:solidFill>
                  <a:srgbClr val="3B3B3B"/>
                </a:solidFill>
                <a:effectLst/>
                <a:highlight>
                  <a:srgbClr val="FFFF00"/>
                </a:highlight>
                <a:latin typeface="Consolas" panose="020B0609020204030204" pitchFamily="49" charset="0"/>
              </a:rPr>
              <a:t> { </a:t>
            </a:r>
            <a:r>
              <a:rPr lang="en-US" b="0" dirty="0" err="1">
                <a:solidFill>
                  <a:srgbClr val="795E26"/>
                </a:solidFill>
                <a:effectLst/>
                <a:highlight>
                  <a:srgbClr val="FFFF00"/>
                </a:highlight>
                <a:latin typeface="Consolas" panose="020B0609020204030204" pitchFamily="49" charset="0"/>
              </a:rPr>
              <a:t>incrementLocalTime</a:t>
            </a:r>
            <a:r>
              <a:rPr lang="en-US" b="0" dirty="0">
                <a:solidFill>
                  <a:srgbClr val="3B3B3B"/>
                </a:solidFill>
                <a:effectLst/>
                <a:highlight>
                  <a:srgbClr val="FFFF00"/>
                </a:highlight>
                <a:latin typeface="Consolas" panose="020B0609020204030204" pitchFamily="49" charset="0"/>
              </a:rPr>
              <a:t>() }</a:t>
            </a:r>
          </a:p>
          <a:p>
            <a:r>
              <a:rPr lang="en-US" b="0" dirty="0">
                <a:solidFill>
                  <a:srgbClr val="3B3B3B"/>
                </a:solidFill>
                <a:effectLst/>
                <a:highlight>
                  <a:srgbClr val="FFFF00"/>
                </a:highlight>
                <a:latin typeface="Consolas" panose="020B0609020204030204" pitchFamily="49" charset="0"/>
              </a:rPr>
              <a:t>        </a:t>
            </a:r>
            <a:r>
              <a:rPr lang="en-US" b="0" dirty="0">
                <a:solidFill>
                  <a:srgbClr val="001080"/>
                </a:solidFill>
                <a:effectLst/>
                <a:highlight>
                  <a:srgbClr val="00FF00"/>
                </a:highlight>
                <a:latin typeface="Consolas" panose="020B0609020204030204" pitchFamily="49" charset="0"/>
              </a:rPr>
              <a:t>console</a:t>
            </a:r>
            <a:r>
              <a:rPr lang="en-US" b="0" dirty="0">
                <a:solidFill>
                  <a:srgbClr val="3B3B3B"/>
                </a:solidFill>
                <a:effectLst/>
                <a:highlight>
                  <a:srgbClr val="00FF00"/>
                </a:highlight>
                <a:latin typeface="Consolas" panose="020B0609020204030204" pitchFamily="49" charset="0"/>
              </a:rPr>
              <a:t>.</a:t>
            </a:r>
            <a:r>
              <a:rPr lang="en-US" b="0" dirty="0">
                <a:solidFill>
                  <a:srgbClr val="795E26"/>
                </a:solidFill>
                <a:effectLst/>
                <a:highlight>
                  <a:srgbClr val="00FF00"/>
                </a:highlight>
                <a:latin typeface="Consolas" panose="020B0609020204030204" pitchFamily="49" charset="0"/>
              </a:rPr>
              <a:t>log</a:t>
            </a:r>
            <a:r>
              <a:rPr lang="en-US" b="0" dirty="0">
                <a:solidFill>
                  <a:srgbClr val="3B3B3B"/>
                </a:solidFill>
                <a:effectLst/>
                <a:highlight>
                  <a:srgbClr val="00FF00"/>
                </a:highlight>
                <a:latin typeface="Consolas" panose="020B0609020204030204" pitchFamily="49" charset="0"/>
              </a:rPr>
              <a:t>(</a:t>
            </a:r>
            <a:r>
              <a:rPr lang="en-US" b="0" dirty="0">
                <a:solidFill>
                  <a:srgbClr val="A31515"/>
                </a:solidFill>
                <a:effectLst/>
                <a:highlight>
                  <a:srgbClr val="00FF00"/>
                </a:highlight>
                <a:latin typeface="Consolas" panose="020B0609020204030204" pitchFamily="49" charset="0"/>
              </a:rPr>
              <a:t>'</a:t>
            </a:r>
            <a:r>
              <a:rPr lang="en-US" b="0" dirty="0" err="1">
                <a:solidFill>
                  <a:srgbClr val="A31515"/>
                </a:solidFill>
                <a:effectLst/>
                <a:highlight>
                  <a:srgbClr val="00FF00"/>
                </a:highlight>
                <a:latin typeface="Consolas" panose="020B0609020204030204" pitchFamily="49" charset="0"/>
              </a:rPr>
              <a:t>ClockDisplay</a:t>
            </a:r>
            <a:r>
              <a:rPr lang="en-US" b="0" dirty="0">
                <a:solidFill>
                  <a:srgbClr val="A31515"/>
                </a:solidFill>
                <a:effectLst/>
                <a:highlight>
                  <a:srgbClr val="00FF00"/>
                </a:highlight>
                <a:latin typeface="Consolas" panose="020B0609020204030204" pitchFamily="49" charset="0"/>
              </a:rPr>
              <a:t> '</a:t>
            </a:r>
            <a:r>
              <a:rPr lang="en-US" b="0" dirty="0">
                <a:solidFill>
                  <a:srgbClr val="3B3B3B"/>
                </a:solidFill>
                <a:effectLst/>
                <a:highlight>
                  <a:srgbClr val="00FF00"/>
                </a:highlight>
                <a:latin typeface="Consolas" panose="020B0609020204030204" pitchFamily="49" charset="0"/>
              </a:rPr>
              <a:t> </a:t>
            </a:r>
            <a:r>
              <a:rPr lang="en-US" b="0" dirty="0">
                <a:solidFill>
                  <a:srgbClr val="000000"/>
                </a:solidFill>
                <a:effectLst/>
                <a:highlight>
                  <a:srgbClr val="00FF00"/>
                </a:highlight>
                <a:latin typeface="Consolas" panose="020B0609020204030204" pitchFamily="49" charset="0"/>
              </a:rPr>
              <a:t>+</a:t>
            </a:r>
            <a:r>
              <a:rPr lang="en-US" b="0" dirty="0">
                <a:solidFill>
                  <a:srgbClr val="3B3B3B"/>
                </a:solidFill>
                <a:effectLst/>
                <a:highlight>
                  <a:srgbClr val="00FF00"/>
                </a:highlight>
                <a:latin typeface="Consolas" panose="020B0609020204030204" pitchFamily="49" charset="0"/>
              </a:rPr>
              <a:t> </a:t>
            </a:r>
            <a:r>
              <a:rPr lang="en-US" b="0" dirty="0">
                <a:solidFill>
                  <a:srgbClr val="001080"/>
                </a:solidFill>
                <a:effectLst/>
                <a:highlight>
                  <a:srgbClr val="00FF00"/>
                </a:highlight>
                <a:latin typeface="Consolas" panose="020B0609020204030204" pitchFamily="49" charset="0"/>
              </a:rPr>
              <a:t>props</a:t>
            </a:r>
            <a:r>
              <a:rPr lang="en-US" b="0" dirty="0">
                <a:solidFill>
                  <a:srgbClr val="3B3B3B"/>
                </a:solidFill>
                <a:effectLst/>
                <a:highlight>
                  <a:srgbClr val="00FF00"/>
                </a:highlight>
                <a:latin typeface="Consolas" panose="020B0609020204030204" pitchFamily="49" charset="0"/>
              </a:rPr>
              <a:t>.</a:t>
            </a:r>
            <a:r>
              <a:rPr lang="en-US" b="0" dirty="0">
                <a:solidFill>
                  <a:srgbClr val="001080"/>
                </a:solidFill>
                <a:effectLst/>
                <a:highlight>
                  <a:srgbClr val="00FF00"/>
                </a:highlight>
                <a:latin typeface="Consolas" panose="020B0609020204030204" pitchFamily="49" charset="0"/>
              </a:rPr>
              <a:t>name</a:t>
            </a:r>
            <a:r>
              <a:rPr lang="en-US" b="0" dirty="0">
                <a:solidFill>
                  <a:srgbClr val="3B3B3B"/>
                </a:solidFill>
                <a:effectLst/>
                <a:highlight>
                  <a:srgbClr val="00FF00"/>
                </a:highlight>
                <a:latin typeface="Consolas" panose="020B0609020204030204" pitchFamily="49" charset="0"/>
              </a:rPr>
              <a:t> </a:t>
            </a:r>
            <a:r>
              <a:rPr lang="en-US" b="0" dirty="0">
                <a:solidFill>
                  <a:srgbClr val="000000"/>
                </a:solidFill>
                <a:effectLst/>
                <a:highlight>
                  <a:srgbClr val="00FF00"/>
                </a:highlight>
                <a:latin typeface="Consolas" panose="020B0609020204030204" pitchFamily="49" charset="0"/>
              </a:rPr>
              <a:t>+</a:t>
            </a:r>
            <a:r>
              <a:rPr lang="en-US" b="0" dirty="0">
                <a:solidFill>
                  <a:srgbClr val="3B3B3B"/>
                </a:solidFill>
                <a:effectLst/>
                <a:highlight>
                  <a:srgbClr val="00FF00"/>
                </a:highlight>
                <a:latin typeface="Consolas" panose="020B0609020204030204" pitchFamily="49" charset="0"/>
              </a:rPr>
              <a:t> </a:t>
            </a:r>
            <a:r>
              <a:rPr lang="en-US" b="0" dirty="0">
                <a:solidFill>
                  <a:srgbClr val="A31515"/>
                </a:solidFill>
                <a:effectLst/>
                <a:highlight>
                  <a:srgbClr val="00FF00"/>
                </a:highlight>
                <a:latin typeface="Consolas" panose="020B0609020204030204" pitchFamily="49" charset="0"/>
              </a:rPr>
              <a:t>' is mounting'</a:t>
            </a:r>
            <a:r>
              <a:rPr lang="en-US" b="0" dirty="0">
                <a:solidFill>
                  <a:srgbClr val="3B3B3B"/>
                </a:solidFill>
                <a:effectLst/>
                <a:highlight>
                  <a:srgbClr val="00FF00"/>
                </a:highlight>
                <a:latin typeface="Consolas" panose="020B0609020204030204" pitchFamily="49" charset="0"/>
              </a:rPr>
              <a:t>)</a:t>
            </a:r>
          </a:p>
          <a:p>
            <a:r>
              <a:rPr lang="en-US" b="0" dirty="0">
                <a:solidFill>
                  <a:srgbClr val="3B3B3B"/>
                </a:solidFill>
                <a:effectLst/>
                <a:highlight>
                  <a:srgbClr val="FFFF00"/>
                </a:highlight>
                <a:latin typeface="Consolas" panose="020B0609020204030204" pitchFamily="49" charset="0"/>
              </a:rPr>
              <a:t>        </a:t>
            </a:r>
            <a:r>
              <a:rPr lang="en-US" b="0" dirty="0" err="1">
                <a:solidFill>
                  <a:srgbClr val="0070C1"/>
                </a:solidFill>
                <a:effectLst/>
                <a:highlight>
                  <a:srgbClr val="FFFF00"/>
                </a:highlight>
                <a:latin typeface="Consolas" panose="020B0609020204030204" pitchFamily="49" charset="0"/>
              </a:rPr>
              <a:t>clock</a:t>
            </a:r>
            <a:r>
              <a:rPr lang="en-US" b="0" dirty="0" err="1">
                <a:solidFill>
                  <a:srgbClr val="3B3B3B"/>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addListener</a:t>
            </a:r>
            <a:r>
              <a:rPr lang="en-US" b="0" dirty="0">
                <a:solidFill>
                  <a:srgbClr val="3B3B3B"/>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listener1</a:t>
            </a:r>
            <a:r>
              <a:rPr lang="en-US" b="0" dirty="0">
                <a:solidFill>
                  <a:srgbClr val="3B3B3B"/>
                </a:solidFill>
                <a:effectLst/>
                <a:highlight>
                  <a:srgbClr val="FFFF00"/>
                </a:highlight>
                <a:latin typeface="Consolas" panose="020B0609020204030204" pitchFamily="49" charset="0"/>
              </a:rPr>
              <a:t>)</a:t>
            </a:r>
          </a:p>
          <a:p>
            <a:r>
              <a:rPr lang="en-US" b="0" dirty="0">
                <a:solidFill>
                  <a:srgbClr val="3B3B3B"/>
                </a:solidFill>
                <a:effectLst/>
                <a:highlight>
                  <a:srgbClr val="FFFF00"/>
                </a:highlight>
                <a:latin typeface="Consolas" panose="020B0609020204030204" pitchFamily="49" charset="0"/>
              </a:rPr>
              <a:t>        </a:t>
            </a:r>
            <a:r>
              <a:rPr lang="en-US" b="0" dirty="0">
                <a:solidFill>
                  <a:srgbClr val="AF00DB"/>
                </a:solidFill>
                <a:effectLst/>
                <a:highlight>
                  <a:srgbClr val="FFFF00"/>
                </a:highlight>
                <a:latin typeface="Consolas" panose="020B0609020204030204" pitchFamily="49" charset="0"/>
              </a:rPr>
              <a:t>return</a:t>
            </a:r>
            <a:r>
              <a:rPr lang="en-US" b="0" dirty="0">
                <a:solidFill>
                  <a:srgbClr val="3B3B3B"/>
                </a:solidFill>
                <a:effectLst/>
                <a:highlight>
                  <a:srgbClr val="FFFF00"/>
                </a:highlight>
                <a:latin typeface="Consolas" panose="020B0609020204030204" pitchFamily="49" charset="0"/>
              </a:rPr>
              <a:t> () </a:t>
            </a:r>
            <a:r>
              <a:rPr lang="en-US" b="0" dirty="0">
                <a:solidFill>
                  <a:srgbClr val="0000FF"/>
                </a:solidFill>
                <a:effectLst/>
                <a:highlight>
                  <a:srgbClr val="FFFF00"/>
                </a:highlight>
                <a:latin typeface="Consolas" panose="020B0609020204030204" pitchFamily="49" charset="0"/>
              </a:rPr>
              <a:t>=&gt;</a:t>
            </a:r>
            <a:r>
              <a:rPr lang="en-US" b="0" dirty="0">
                <a:solidFill>
                  <a:srgbClr val="3B3B3B"/>
                </a:solidFill>
                <a:effectLst/>
                <a:highlight>
                  <a:srgbClr val="FFFF00"/>
                </a:highlight>
                <a:latin typeface="Consolas" panose="020B0609020204030204" pitchFamily="49" charset="0"/>
              </a:rPr>
              <a:t> {</a:t>
            </a:r>
          </a:p>
          <a:p>
            <a:r>
              <a:rPr lang="en-US" b="0" dirty="0">
                <a:solidFill>
                  <a:srgbClr val="3B3B3B"/>
                </a:solidFill>
                <a:effectLst/>
                <a:highlight>
                  <a:srgbClr val="FFFF00"/>
                </a:highlight>
                <a:latin typeface="Consolas" panose="020B0609020204030204" pitchFamily="49" charset="0"/>
              </a:rPr>
              <a:t>            </a:t>
            </a:r>
            <a:r>
              <a:rPr lang="en-US" b="0" dirty="0">
                <a:solidFill>
                  <a:srgbClr val="001080"/>
                </a:solidFill>
                <a:effectLst/>
                <a:highlight>
                  <a:srgbClr val="00FF00"/>
                </a:highlight>
                <a:latin typeface="Consolas" panose="020B0609020204030204" pitchFamily="49" charset="0"/>
              </a:rPr>
              <a:t>console</a:t>
            </a:r>
            <a:r>
              <a:rPr lang="en-US" b="0" dirty="0">
                <a:solidFill>
                  <a:srgbClr val="3B3B3B"/>
                </a:solidFill>
                <a:effectLst/>
                <a:highlight>
                  <a:srgbClr val="00FF00"/>
                </a:highlight>
                <a:latin typeface="Consolas" panose="020B0609020204030204" pitchFamily="49" charset="0"/>
              </a:rPr>
              <a:t>.</a:t>
            </a:r>
            <a:r>
              <a:rPr lang="en-US" b="0" dirty="0">
                <a:solidFill>
                  <a:srgbClr val="795E26"/>
                </a:solidFill>
                <a:effectLst/>
                <a:highlight>
                  <a:srgbClr val="00FF00"/>
                </a:highlight>
                <a:latin typeface="Consolas" panose="020B0609020204030204" pitchFamily="49" charset="0"/>
              </a:rPr>
              <a:t>log</a:t>
            </a:r>
            <a:r>
              <a:rPr lang="en-US" b="0" dirty="0">
                <a:solidFill>
                  <a:srgbClr val="3B3B3B"/>
                </a:solidFill>
                <a:effectLst/>
                <a:highlight>
                  <a:srgbClr val="00FF00"/>
                </a:highlight>
                <a:latin typeface="Consolas" panose="020B0609020204030204" pitchFamily="49" charset="0"/>
              </a:rPr>
              <a:t>(</a:t>
            </a:r>
            <a:r>
              <a:rPr lang="en-US" b="0" dirty="0">
                <a:solidFill>
                  <a:srgbClr val="A31515"/>
                </a:solidFill>
                <a:effectLst/>
                <a:highlight>
                  <a:srgbClr val="00FF00"/>
                </a:highlight>
                <a:latin typeface="Consolas" panose="020B0609020204030204" pitchFamily="49" charset="0"/>
              </a:rPr>
              <a:t>'</a:t>
            </a:r>
            <a:r>
              <a:rPr lang="en-US" b="0" dirty="0" err="1">
                <a:solidFill>
                  <a:srgbClr val="A31515"/>
                </a:solidFill>
                <a:effectLst/>
                <a:highlight>
                  <a:srgbClr val="00FF00"/>
                </a:highlight>
                <a:latin typeface="Consolas" panose="020B0609020204030204" pitchFamily="49" charset="0"/>
              </a:rPr>
              <a:t>ClockDisplay</a:t>
            </a:r>
            <a:r>
              <a:rPr lang="en-US" b="0" dirty="0">
                <a:solidFill>
                  <a:srgbClr val="A31515"/>
                </a:solidFill>
                <a:effectLst/>
                <a:highlight>
                  <a:srgbClr val="00FF00"/>
                </a:highlight>
                <a:latin typeface="Consolas" panose="020B0609020204030204" pitchFamily="49" charset="0"/>
              </a:rPr>
              <a:t> '</a:t>
            </a:r>
            <a:r>
              <a:rPr lang="en-US" b="0" dirty="0">
                <a:solidFill>
                  <a:srgbClr val="3B3B3B"/>
                </a:solidFill>
                <a:effectLst/>
                <a:highlight>
                  <a:srgbClr val="00FF00"/>
                </a:highlight>
                <a:latin typeface="Consolas" panose="020B0609020204030204" pitchFamily="49" charset="0"/>
              </a:rPr>
              <a:t> </a:t>
            </a:r>
            <a:r>
              <a:rPr lang="en-US" b="0" dirty="0">
                <a:solidFill>
                  <a:srgbClr val="000000"/>
                </a:solidFill>
                <a:effectLst/>
                <a:highlight>
                  <a:srgbClr val="00FF00"/>
                </a:highlight>
                <a:latin typeface="Consolas" panose="020B0609020204030204" pitchFamily="49" charset="0"/>
              </a:rPr>
              <a:t>+</a:t>
            </a:r>
            <a:r>
              <a:rPr lang="en-US" b="0" dirty="0">
                <a:solidFill>
                  <a:srgbClr val="3B3B3B"/>
                </a:solidFill>
                <a:effectLst/>
                <a:highlight>
                  <a:srgbClr val="00FF00"/>
                </a:highlight>
                <a:latin typeface="Consolas" panose="020B0609020204030204" pitchFamily="49" charset="0"/>
              </a:rPr>
              <a:t> </a:t>
            </a:r>
            <a:r>
              <a:rPr lang="en-US" b="0" dirty="0">
                <a:solidFill>
                  <a:srgbClr val="001080"/>
                </a:solidFill>
                <a:effectLst/>
                <a:highlight>
                  <a:srgbClr val="00FF00"/>
                </a:highlight>
                <a:latin typeface="Consolas" panose="020B0609020204030204" pitchFamily="49" charset="0"/>
              </a:rPr>
              <a:t>props</a:t>
            </a:r>
            <a:r>
              <a:rPr lang="en-US" b="0" dirty="0">
                <a:solidFill>
                  <a:srgbClr val="3B3B3B"/>
                </a:solidFill>
                <a:effectLst/>
                <a:highlight>
                  <a:srgbClr val="00FF00"/>
                </a:highlight>
                <a:latin typeface="Consolas" panose="020B0609020204030204" pitchFamily="49" charset="0"/>
              </a:rPr>
              <a:t>.</a:t>
            </a:r>
            <a:r>
              <a:rPr lang="en-US" b="0" dirty="0">
                <a:solidFill>
                  <a:srgbClr val="001080"/>
                </a:solidFill>
                <a:effectLst/>
                <a:highlight>
                  <a:srgbClr val="00FF00"/>
                </a:highlight>
                <a:latin typeface="Consolas" panose="020B0609020204030204" pitchFamily="49" charset="0"/>
              </a:rPr>
              <a:t>name</a:t>
            </a:r>
            <a:r>
              <a:rPr lang="en-US" b="0" dirty="0">
                <a:solidFill>
                  <a:srgbClr val="3B3B3B"/>
                </a:solidFill>
                <a:effectLst/>
                <a:highlight>
                  <a:srgbClr val="00FF00"/>
                </a:highlight>
                <a:latin typeface="Consolas" panose="020B0609020204030204" pitchFamily="49" charset="0"/>
              </a:rPr>
              <a:t> </a:t>
            </a:r>
            <a:r>
              <a:rPr lang="en-US" b="0" dirty="0">
                <a:solidFill>
                  <a:srgbClr val="000000"/>
                </a:solidFill>
                <a:effectLst/>
                <a:highlight>
                  <a:srgbClr val="00FF00"/>
                </a:highlight>
                <a:latin typeface="Consolas" panose="020B0609020204030204" pitchFamily="49" charset="0"/>
              </a:rPr>
              <a:t>+</a:t>
            </a:r>
            <a:r>
              <a:rPr lang="en-US" b="0" dirty="0">
                <a:solidFill>
                  <a:srgbClr val="3B3B3B"/>
                </a:solidFill>
                <a:effectLst/>
                <a:highlight>
                  <a:srgbClr val="00FF00"/>
                </a:highlight>
                <a:latin typeface="Consolas" panose="020B0609020204030204" pitchFamily="49" charset="0"/>
              </a:rPr>
              <a:t> </a:t>
            </a:r>
            <a:r>
              <a:rPr lang="en-US" b="0" dirty="0">
                <a:solidFill>
                  <a:srgbClr val="A31515"/>
                </a:solidFill>
                <a:effectLst/>
                <a:highlight>
                  <a:srgbClr val="00FF00"/>
                </a:highlight>
                <a:latin typeface="Consolas" panose="020B0609020204030204" pitchFamily="49" charset="0"/>
              </a:rPr>
              <a:t>' is unmounting'</a:t>
            </a:r>
            <a:r>
              <a:rPr lang="en-US" b="0" dirty="0">
                <a:solidFill>
                  <a:srgbClr val="3B3B3B"/>
                </a:solidFill>
                <a:effectLst/>
                <a:highlight>
                  <a:srgbClr val="00FF00"/>
                </a:highlight>
                <a:latin typeface="Consolas" panose="020B0609020204030204" pitchFamily="49" charset="0"/>
              </a:rPr>
              <a:t>)</a:t>
            </a:r>
          </a:p>
          <a:p>
            <a:r>
              <a:rPr lang="en-US" b="0" dirty="0">
                <a:solidFill>
                  <a:srgbClr val="3B3B3B"/>
                </a:solidFill>
                <a:effectLst/>
                <a:highlight>
                  <a:srgbClr val="FFFF00"/>
                </a:highlight>
                <a:latin typeface="Consolas" panose="020B0609020204030204" pitchFamily="49" charset="0"/>
              </a:rPr>
              <a:t>            </a:t>
            </a:r>
            <a:r>
              <a:rPr lang="en-US" b="0" dirty="0" err="1">
                <a:solidFill>
                  <a:srgbClr val="0070C1"/>
                </a:solidFill>
                <a:effectLst/>
                <a:highlight>
                  <a:srgbClr val="FFFF00"/>
                </a:highlight>
                <a:latin typeface="Consolas" panose="020B0609020204030204" pitchFamily="49" charset="0"/>
              </a:rPr>
              <a:t>clock</a:t>
            </a:r>
            <a:r>
              <a:rPr lang="en-US" b="0" dirty="0" err="1">
                <a:solidFill>
                  <a:srgbClr val="3B3B3B"/>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removeListener</a:t>
            </a:r>
            <a:r>
              <a:rPr lang="en-US" b="0" dirty="0">
                <a:solidFill>
                  <a:srgbClr val="3B3B3B"/>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listener1</a:t>
            </a:r>
            <a:r>
              <a:rPr lang="en-US" b="0" dirty="0">
                <a:solidFill>
                  <a:srgbClr val="3B3B3B"/>
                </a:solidFill>
                <a:effectLst/>
                <a:highlight>
                  <a:srgbClr val="FFFF00"/>
                </a:highlight>
                <a:latin typeface="Consolas" panose="020B0609020204030204" pitchFamily="49" charset="0"/>
              </a:rPr>
              <a:t>)</a:t>
            </a:r>
          </a:p>
          <a:p>
            <a:r>
              <a:rPr lang="en-US" b="0" dirty="0">
                <a:solidFill>
                  <a:srgbClr val="3B3B3B"/>
                </a:solidFill>
                <a:effectLst/>
                <a:highlight>
                  <a:srgbClr val="FFFF00"/>
                </a:highlight>
                <a:latin typeface="Consolas" panose="020B0609020204030204" pitchFamily="49" charset="0"/>
              </a:rPr>
              <a:t>        } },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p:txBody>
      </p:sp>
      <p:sp>
        <p:nvSpPr>
          <p:cNvPr id="7" name="Rectangle: Rounded Corners 6">
            <a:extLst>
              <a:ext uri="{FF2B5EF4-FFF2-40B4-BE49-F238E27FC236}">
                <a16:creationId xmlns:a16="http://schemas.microsoft.com/office/drawing/2014/main" id="{D8ABAA32-A312-52BA-8F48-FC8E89FE1A57}"/>
              </a:ext>
            </a:extLst>
          </p:cNvPr>
          <p:cNvSpPr/>
          <p:nvPr/>
        </p:nvSpPr>
        <p:spPr>
          <a:xfrm>
            <a:off x="5636871" y="194935"/>
            <a:ext cx="64406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/app/Components/</a:t>
            </a:r>
            <a:r>
              <a:rPr lang="en-US" sz="2400" dirty="0" err="1">
                <a:solidFill>
                  <a:schemeClr val="tx1"/>
                </a:solidFill>
              </a:rPr>
              <a:t>SimpleClockDisplay.tsx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ABCF31A3-702D-5526-C4EF-4333C3443943}"/>
              </a:ext>
            </a:extLst>
          </p:cNvPr>
          <p:cNvSpPr>
            <a:spLocks noGrp="1"/>
          </p:cNvSpPr>
          <p:nvPr>
            <p:ph type="sldNum" sz="quarter" idx="2"/>
          </p:nvPr>
        </p:nvSpPr>
        <p:spPr/>
        <p:txBody>
          <a:bodyPr/>
          <a:lstStyle/>
          <a:p>
            <a:fld id="{86CB4B4D-7CA3-9044-876B-883B54F8677D}" type="slidenum">
              <a:rPr lang="en-US" smtClean="0"/>
              <a:t>9</a:t>
            </a:fld>
            <a:endParaRPr lang="en-US"/>
          </a:p>
        </p:txBody>
      </p:sp>
    </p:spTree>
    <p:extLst>
      <p:ext uri="{BB962C8B-B14F-4D97-AF65-F5344CB8AC3E}">
        <p14:creationId xmlns:p14="http://schemas.microsoft.com/office/powerpoint/2010/main" val="413003471"/>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9291</TotalTime>
  <Words>5145</Words>
  <Application>Microsoft Office PowerPoint</Application>
  <PresentationFormat>Widescreen</PresentationFormat>
  <Paragraphs>528</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Consolas</vt:lpstr>
      <vt:lpstr>Courier New</vt:lpstr>
      <vt:lpstr>Verdana</vt:lpstr>
      <vt:lpstr>Wingdings</vt:lpstr>
      <vt:lpstr>Office Theme</vt:lpstr>
      <vt:lpstr>CS 4530: Fundamentals of Software Engineering Module 09: React Hook Patterns</vt:lpstr>
      <vt:lpstr>Learning Objectives for this Module</vt:lpstr>
      <vt:lpstr>useEffect is a mechanism for synchronizing a component with an external system</vt:lpstr>
      <vt:lpstr>An external system means any piece of code that’s not inside your React component</vt:lpstr>
      <vt:lpstr>A real example: connecting a component to a self-ticking clock</vt:lpstr>
      <vt:lpstr>Simple example of using an external service: a self-ticking clock</vt:lpstr>
      <vt:lpstr>Next, let’s look at the clock</vt:lpstr>
      <vt:lpstr>…and we’ll make it a singleton in the usual way</vt:lpstr>
      <vt:lpstr>Next is &lt;ClockDisplay&gt;</vt:lpstr>
      <vt:lpstr>ClockDisplay, part 2</vt:lpstr>
      <vt:lpstr>running SimpleClockDisplayApp</vt:lpstr>
      <vt:lpstr>useEffect’s Dependencies Control Its Execution </vt:lpstr>
      <vt:lpstr>Example (Part 1)</vt:lpstr>
      <vt:lpstr>Example (part 2)</vt:lpstr>
      <vt:lpstr>Demo</vt:lpstr>
      <vt:lpstr>When is the cleanup function executed?</vt:lpstr>
      <vt:lpstr>PowerPoint Presentation</vt:lpstr>
      <vt:lpstr>PowerPoint Presentation</vt:lpstr>
      <vt:lpstr>Custom Hooks</vt:lpstr>
      <vt:lpstr>useFirstRender</vt:lpstr>
      <vt:lpstr>A more substantial example: useClock</vt:lpstr>
      <vt:lpstr>Using useClock</vt:lpstr>
      <vt:lpstr>The Rules of Hooks</vt:lpstr>
      <vt:lpstr>We Use Two ESLint Rules for React Hooks</vt:lpstr>
      <vt:lpstr>Testing React components</vt:lpstr>
      <vt:lpstr>Write UI component tests just like any other test</vt:lpstr>
      <vt:lpstr>Rendering Components in Virtual DOM</vt:lpstr>
      <vt:lpstr>Inspecting Rendered Components: By Text</vt:lpstr>
      <vt:lpstr>Acting on Rendered Components: userEvent</vt:lpstr>
      <vt:lpstr>Inspecting Rendered Components: ARIA label</vt:lpstr>
      <vt:lpstr>3 Tiers for Inspecting Rendered Components</vt:lpstr>
      <vt:lpstr>But wait, there's more…</vt:lpstr>
      <vt:lpstr>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7: React</dc:title>
  <dc:creator>Mitchell Wand</dc:creator>
  <cp:lastModifiedBy>Mitchell Wand</cp:lastModifiedBy>
  <cp:revision>29</cp:revision>
  <dcterms:modified xsi:type="dcterms:W3CDTF">2024-02-07T19:46:19Z</dcterms:modified>
</cp:coreProperties>
</file>